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11180" y="525298"/>
            <a:ext cx="6905895" cy="7104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003" y="4322437"/>
            <a:ext cx="10673724" cy="39370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2336" y="7834904"/>
            <a:ext cx="4544943" cy="15525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79581" y="8142223"/>
            <a:ext cx="1590343" cy="1060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9724" y="8142223"/>
            <a:ext cx="1590314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50154" y="2279686"/>
            <a:ext cx="6171429" cy="5254312"/>
            <a:chOff x="2150154" y="2279686"/>
            <a:chExt cx="6171429" cy="52543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0154" y="2279686"/>
              <a:ext cx="6171429" cy="52543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671" y="574279"/>
            <a:ext cx="6239276" cy="7166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4957" y="5138029"/>
            <a:ext cx="3934495" cy="2976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32" y="8142223"/>
            <a:ext cx="1600267" cy="1060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8084" y="75834"/>
            <a:ext cx="1597190" cy="1904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50854" y="9669128"/>
            <a:ext cx="4353371" cy="5248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C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504" y="4781460"/>
            <a:ext cx="8373286" cy="2188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94162" y="8141776"/>
            <a:ext cx="1575571" cy="10622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3595" y="74196"/>
            <a:ext cx="1597190" cy="1909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4847" y="5318549"/>
            <a:ext cx="10959095" cy="47715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1618" y="-228571"/>
            <a:ext cx="6605648" cy="11009524"/>
            <a:chOff x="1811618" y="-228571"/>
            <a:chExt cx="6605648" cy="110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1618" y="-228571"/>
              <a:ext cx="6605648" cy="1100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437" y="8142223"/>
            <a:ext cx="1593029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0048" y="629272"/>
            <a:ext cx="3553095" cy="33759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7366" y="2948325"/>
            <a:ext cx="1631334" cy="21351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0537" y="4332493"/>
            <a:ext cx="1896790" cy="13714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70933" y="2948325"/>
            <a:ext cx="1814581" cy="21351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06108" y="4193841"/>
            <a:ext cx="2922571" cy="9961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07366" y="5777098"/>
            <a:ext cx="1782191" cy="21351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50537" y="6912586"/>
            <a:ext cx="2593135" cy="18666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70933" y="5777098"/>
            <a:ext cx="1843152" cy="21351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2126" y="75834"/>
            <a:ext cx="1597190" cy="1904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29662" y="7025831"/>
            <a:ext cx="1457049" cy="1005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03086" y="8142223"/>
            <a:ext cx="1596019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828" y="570798"/>
            <a:ext cx="5593829" cy="71722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114" y="5180355"/>
            <a:ext cx="5700819" cy="27558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12762" y="8142223"/>
            <a:ext cx="1586038" cy="1060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3454" y="0"/>
            <a:ext cx="752757" cy="703828"/>
            <a:chOff x="213454" y="0"/>
            <a:chExt cx="752757" cy="7038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13454" y="0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2505" y="703828"/>
            <a:ext cx="16191114" cy="9581886"/>
            <a:chOff x="392505" y="703828"/>
            <a:chExt cx="16191114" cy="95818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505" y="703828"/>
              <a:ext cx="16191114" cy="95818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8817" y="570798"/>
            <a:ext cx="6997257" cy="71722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5704" y="5063172"/>
            <a:ext cx="14265029" cy="27082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523" y="8142223"/>
            <a:ext cx="1570867" cy="1060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126" y="75834"/>
            <a:ext cx="1597190" cy="1904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12762" y="8142223"/>
            <a:ext cx="1586038" cy="1060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3454" y="0"/>
            <a:ext cx="752757" cy="703828"/>
            <a:chOff x="213454" y="0"/>
            <a:chExt cx="752757" cy="7038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13454" y="0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77001" y="1498533"/>
            <a:ext cx="8959070" cy="7844786"/>
            <a:chOff x="4977001" y="1498533"/>
            <a:chExt cx="8959070" cy="78447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7001" y="1498533"/>
              <a:ext cx="8959070" cy="78447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671" y="570798"/>
            <a:ext cx="6077914" cy="71722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6385" y="4401562"/>
            <a:ext cx="8419076" cy="40317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32" y="8142223"/>
            <a:ext cx="1600267" cy="1060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8084" y="75834"/>
            <a:ext cx="1597190" cy="1904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50854" y="9669128"/>
            <a:ext cx="4353371" cy="5248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9724" y="8142223"/>
            <a:ext cx="1590314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42138" y="0"/>
            <a:ext cx="7357143" cy="9541991"/>
            <a:chOff x="2542138" y="0"/>
            <a:chExt cx="7357143" cy="954199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2138" y="0"/>
              <a:ext cx="7357143" cy="9541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9724" y="8142223"/>
            <a:ext cx="1590314" cy="1060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3595" y="75834"/>
            <a:ext cx="1597190" cy="1904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2340" y="209679"/>
            <a:ext cx="10483110" cy="9102922"/>
            <a:chOff x="862340" y="209679"/>
            <a:chExt cx="10483110" cy="91029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340" y="209679"/>
              <a:ext cx="10483110" cy="91029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2024-04-01T09:46:52Z</dcterms:created>
  <dcterms:modified xsi:type="dcterms:W3CDTF">2024-04-01T09:46:52Z</dcterms:modified>
</cp:coreProperties>
</file>