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D31C-163E-4906-BEBE-25DF64014F30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13D-8D8B-47B3-A44F-879B9768C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65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D31C-163E-4906-BEBE-25DF64014F30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13D-8D8B-47B3-A44F-879B9768C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D31C-163E-4906-BEBE-25DF64014F30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13D-8D8B-47B3-A44F-879B9768C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1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D31C-163E-4906-BEBE-25DF64014F30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13D-8D8B-47B3-A44F-879B9768C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67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D31C-163E-4906-BEBE-25DF64014F30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13D-8D8B-47B3-A44F-879B9768C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6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D31C-163E-4906-BEBE-25DF64014F30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13D-8D8B-47B3-A44F-879B9768C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39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D31C-163E-4906-BEBE-25DF64014F30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13D-8D8B-47B3-A44F-879B9768C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501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D31C-163E-4906-BEBE-25DF64014F30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13D-8D8B-47B3-A44F-879B9768C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92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D31C-163E-4906-BEBE-25DF64014F30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13D-8D8B-47B3-A44F-879B9768C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20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D31C-163E-4906-BEBE-25DF64014F30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13D-8D8B-47B3-A44F-879B9768C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678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D31C-163E-4906-BEBE-25DF64014F30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13D-8D8B-47B3-A44F-879B9768C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05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2D31C-163E-4906-BEBE-25DF64014F30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0213D-8D8B-47B3-A44F-879B9768C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11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953805" y="3186805"/>
                <a:ext cx="5784083" cy="574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𝑇𝐷𝐶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:∃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∩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805" y="3186805"/>
                <a:ext cx="5784083" cy="57470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304270" y="1589903"/>
                <a:ext cx="3083152" cy="613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𝑃𝑀𝐼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270" y="1589903"/>
                <a:ext cx="3083152" cy="613694"/>
              </a:xfrm>
              <a:prstGeom prst="rect">
                <a:avLst/>
              </a:prstGeom>
              <a:blipFill rotWithShape="0">
                <a:blip r:embed="rId3"/>
                <a:stretch>
                  <a:fillRect b="-1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698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Sangho Suh</dc:creator>
  <cp:lastModifiedBy>Sangho Suh</cp:lastModifiedBy>
  <cp:revision>2</cp:revision>
  <dcterms:created xsi:type="dcterms:W3CDTF">2017-08-16T09:26:01Z</dcterms:created>
  <dcterms:modified xsi:type="dcterms:W3CDTF">2017-08-16T09:34:26Z</dcterms:modified>
</cp:coreProperties>
</file>