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86" r:id="rId2"/>
    <p:sldId id="428" r:id="rId3"/>
    <p:sldId id="388" r:id="rId4"/>
    <p:sldId id="427" r:id="rId5"/>
    <p:sldId id="360" r:id="rId6"/>
    <p:sldId id="382" r:id="rId7"/>
    <p:sldId id="429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5D1F"/>
    <a:srgbClr val="727171"/>
    <a:srgbClr val="0058A6"/>
    <a:srgbClr val="ACEFC1"/>
    <a:srgbClr val="929292"/>
    <a:srgbClr val="0060A9"/>
    <a:srgbClr val="C9CACA"/>
    <a:srgbClr val="3E3A39"/>
    <a:srgbClr val="B5B5B6"/>
    <a:srgbClr val="898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71" autoAdjust="0"/>
    <p:restoredTop sz="94189"/>
  </p:normalViewPr>
  <p:slideViewPr>
    <p:cSldViewPr snapToGrid="0">
      <p:cViewPr varScale="1">
        <p:scale>
          <a:sx n="115" d="100"/>
          <a:sy n="115" d="100"/>
        </p:scale>
        <p:origin x="1902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37" d="100"/>
          <a:sy n="137" d="100"/>
        </p:scale>
        <p:origin x="2784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8BA096-1708-784F-84A3-AB907DE81B1F}" type="datetimeFigureOut">
              <a:rPr kumimoji="1" lang="ko-KR" altLang="en-US" smtClean="0"/>
              <a:t>2019-04-12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2683076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D2408D-3904-2342-9910-FEC7468FD6D8}" type="datetimeFigureOut">
              <a:rPr kumimoji="1" lang="ko-KR" altLang="en-US" smtClean="0"/>
              <a:t>2019-04-12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083A98-AA87-E24B-A34C-AAD66A0541C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318439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83A98-AA87-E24B-A34C-AAD66A0541C6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528436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83A98-AA87-E24B-A34C-AAD66A0541C6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819701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83A98-AA87-E24B-A34C-AAD66A0541C6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109518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ko-KR" alt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83A98-AA87-E24B-A34C-AAD66A0541C6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097986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 smtClean="0"/>
          </a:p>
          <a:p>
            <a:endParaRPr lang="en-US" dirty="0" smtClean="0">
              <a:sym typeface="Wingdings"/>
            </a:endParaRPr>
          </a:p>
          <a:p>
            <a:endParaRPr lang="en-US" cap="none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83A98-AA87-E24B-A34C-AAD66A0541C6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84614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83A98-AA87-E24B-A34C-AAD66A0541C6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183733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83A98-AA87-E24B-A34C-AAD66A0541C6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18373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33"/>
          <p:cNvSpPr>
            <a:spLocks/>
          </p:cNvSpPr>
          <p:nvPr userDrawn="1"/>
        </p:nvSpPr>
        <p:spPr bwMode="auto">
          <a:xfrm>
            <a:off x="5946770" y="-3175"/>
            <a:ext cx="3197230" cy="2327275"/>
          </a:xfrm>
          <a:custGeom>
            <a:avLst/>
            <a:gdLst>
              <a:gd name="T0" fmla="*/ 0 w 2014"/>
              <a:gd name="T1" fmla="*/ 0 h 1466"/>
              <a:gd name="T2" fmla="*/ 2014 w 2014"/>
              <a:gd name="T3" fmla="*/ 0 h 1466"/>
              <a:gd name="T4" fmla="*/ 2014 w 2014"/>
              <a:gd name="T5" fmla="*/ 1466 h 1466"/>
              <a:gd name="T6" fmla="*/ 0 w 2014"/>
              <a:gd name="T7" fmla="*/ 0 h 14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14" h="1466">
                <a:moveTo>
                  <a:pt x="0" y="0"/>
                </a:moveTo>
                <a:lnTo>
                  <a:pt x="2014" y="0"/>
                </a:lnTo>
                <a:lnTo>
                  <a:pt x="2014" y="1466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9" name="Freeform 34"/>
          <p:cNvSpPr>
            <a:spLocks/>
          </p:cNvSpPr>
          <p:nvPr userDrawn="1"/>
        </p:nvSpPr>
        <p:spPr bwMode="auto">
          <a:xfrm>
            <a:off x="8278811" y="4192587"/>
            <a:ext cx="865189" cy="2665413"/>
          </a:xfrm>
          <a:custGeom>
            <a:avLst/>
            <a:gdLst>
              <a:gd name="T0" fmla="*/ 0 w 545"/>
              <a:gd name="T1" fmla="*/ 1679 h 1679"/>
              <a:gd name="T2" fmla="*/ 545 w 545"/>
              <a:gd name="T3" fmla="*/ 1679 h 1679"/>
              <a:gd name="T4" fmla="*/ 545 w 545"/>
              <a:gd name="T5" fmla="*/ 0 h 1679"/>
              <a:gd name="T6" fmla="*/ 0 w 545"/>
              <a:gd name="T7" fmla="*/ 1679 h 16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45" h="1679">
                <a:moveTo>
                  <a:pt x="0" y="1679"/>
                </a:moveTo>
                <a:lnTo>
                  <a:pt x="545" y="1679"/>
                </a:lnTo>
                <a:lnTo>
                  <a:pt x="545" y="0"/>
                </a:lnTo>
                <a:lnTo>
                  <a:pt x="0" y="1679"/>
                </a:lnTo>
                <a:close/>
              </a:path>
            </a:pathLst>
          </a:custGeom>
          <a:solidFill>
            <a:srgbClr val="BCBE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5115" y="1763692"/>
            <a:ext cx="8083085" cy="1726546"/>
          </a:xfrm>
        </p:spPr>
        <p:txBody>
          <a:bodyPr lIns="0" tIns="0" rIns="0" bIns="0" anchor="b">
            <a:noAutofit/>
          </a:bodyPr>
          <a:lstStyle>
            <a:lvl1pPr algn="l">
              <a:defRPr sz="3000" b="1" spc="-60" baseline="0">
                <a:solidFill>
                  <a:srgbClr val="0058A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5114" y="3675917"/>
            <a:ext cx="8083085" cy="36715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800" spc="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부제목 </a:t>
            </a:r>
            <a:r>
              <a:rPr lang="ko-KR" altLang="en-US" dirty="0"/>
              <a:t>스타일 편집</a:t>
            </a:r>
            <a:endParaRPr lang="en-US" dirty="0"/>
          </a:p>
        </p:txBody>
      </p:sp>
      <p:sp>
        <p:nvSpPr>
          <p:cNvPr id="17" name="내용 개체 틀 16"/>
          <p:cNvSpPr>
            <a:spLocks noGrp="1"/>
          </p:cNvSpPr>
          <p:nvPr userDrawn="1">
            <p:ph sz="quarter" idx="10" hasCustomPrompt="1"/>
          </p:nvPr>
        </p:nvSpPr>
        <p:spPr>
          <a:xfrm>
            <a:off x="375115" y="4599179"/>
            <a:ext cx="8083084" cy="532262"/>
          </a:xfrm>
        </p:spPr>
        <p:txBody>
          <a:bodyPr lIns="0" tIns="72000" rIns="0" bIns="0">
            <a:noAutofit/>
          </a:bodyPr>
          <a:lstStyle>
            <a:lvl1pPr marL="0" indent="0">
              <a:lnSpc>
                <a:spcPts val="740"/>
              </a:lnSpc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ko-KR" altLang="en-US" dirty="0"/>
              <a:t>날자</a:t>
            </a:r>
            <a:endParaRPr kumimoji="1" lang="en-US" altLang="ko-KR" dirty="0"/>
          </a:p>
          <a:p>
            <a:pPr lvl="0"/>
            <a:r>
              <a:rPr kumimoji="1" lang="ko-KR" altLang="en-US" dirty="0"/>
              <a:t>부서 이름</a:t>
            </a:r>
          </a:p>
        </p:txBody>
      </p:sp>
    </p:spTree>
    <p:extLst>
      <p:ext uri="{BB962C8B-B14F-4D97-AF65-F5344CB8AC3E}">
        <p14:creationId xmlns:p14="http://schemas.microsoft.com/office/powerpoint/2010/main" val="27940821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5115" y="1091179"/>
            <a:ext cx="8394485" cy="442346"/>
          </a:xfrm>
        </p:spPr>
        <p:txBody>
          <a:bodyPr lIns="0" tIns="0" rIns="0" bIns="0">
            <a:noAutofit/>
          </a:bodyPr>
          <a:lstStyle>
            <a:lvl1pPr>
              <a:defRPr sz="18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5115" y="1748405"/>
            <a:ext cx="8394485" cy="4428558"/>
          </a:xfrm>
        </p:spPr>
        <p:txBody>
          <a:bodyPr lIns="18000" tIns="0" rIns="0" bIns="0">
            <a:noAutofit/>
          </a:bodyPr>
          <a:lstStyle>
            <a:lvl1pPr marL="216000" indent="-216000">
              <a:buClr>
                <a:schemeClr val="bg1">
                  <a:lumMod val="50000"/>
                </a:schemeClr>
              </a:buClr>
              <a:buFont typeface="+mj-lt"/>
              <a:buAutoNum type="romanUcPeriod"/>
              <a:defRPr sz="1200">
                <a:latin typeface="+mn-ea"/>
                <a:ea typeface="+mn-ea"/>
              </a:defRPr>
            </a:lvl1pPr>
            <a:lvl2pPr>
              <a:buClr>
                <a:schemeClr val="bg1">
                  <a:lumMod val="50000"/>
                </a:schemeClr>
              </a:buClr>
              <a:defRPr sz="1200"/>
            </a:lvl2pPr>
            <a:lvl3pPr>
              <a:buClr>
                <a:schemeClr val="bg1">
                  <a:lumMod val="50000"/>
                </a:schemeClr>
              </a:buClr>
              <a:defRPr sz="1200"/>
            </a:lvl3pPr>
            <a:lvl4pPr>
              <a:buClr>
                <a:schemeClr val="bg1">
                  <a:lumMod val="50000"/>
                </a:schemeClr>
              </a:buClr>
              <a:defRPr sz="1200"/>
            </a:lvl4pPr>
            <a:lvl5pPr>
              <a:buClr>
                <a:schemeClr val="bg1">
                  <a:lumMod val="50000"/>
                </a:schemeClr>
              </a:buClr>
              <a:defRPr sz="1200"/>
            </a:lvl5pPr>
          </a:lstStyle>
          <a:p>
            <a:pPr lvl="0"/>
            <a:r>
              <a:rPr lang="ko-KR" altLang="en-US" dirty="0"/>
              <a:t>첫째 수준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9" name="Freeform 42"/>
          <p:cNvSpPr>
            <a:spLocks/>
          </p:cNvSpPr>
          <p:nvPr userDrawn="1"/>
        </p:nvSpPr>
        <p:spPr bwMode="auto">
          <a:xfrm>
            <a:off x="7536339" y="0"/>
            <a:ext cx="1607661" cy="1166605"/>
          </a:xfrm>
          <a:custGeom>
            <a:avLst/>
            <a:gdLst>
              <a:gd name="T0" fmla="*/ 0 w 842"/>
              <a:gd name="T1" fmla="*/ 0 h 611"/>
              <a:gd name="T2" fmla="*/ 842 w 842"/>
              <a:gd name="T3" fmla="*/ 0 h 611"/>
              <a:gd name="T4" fmla="*/ 842 w 842"/>
              <a:gd name="T5" fmla="*/ 611 h 611"/>
              <a:gd name="T6" fmla="*/ 0 w 842"/>
              <a:gd name="T7" fmla="*/ 0 h 6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42" h="611">
                <a:moveTo>
                  <a:pt x="0" y="0"/>
                </a:moveTo>
                <a:lnTo>
                  <a:pt x="842" y="0"/>
                </a:lnTo>
                <a:lnTo>
                  <a:pt x="842" y="611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" name="Freeform 43"/>
          <p:cNvSpPr>
            <a:spLocks/>
          </p:cNvSpPr>
          <p:nvPr userDrawn="1"/>
        </p:nvSpPr>
        <p:spPr bwMode="auto">
          <a:xfrm>
            <a:off x="8540649" y="5000217"/>
            <a:ext cx="603351" cy="1857783"/>
          </a:xfrm>
          <a:custGeom>
            <a:avLst/>
            <a:gdLst>
              <a:gd name="T0" fmla="*/ 0 w 316"/>
              <a:gd name="T1" fmla="*/ 973 h 973"/>
              <a:gd name="T2" fmla="*/ 316 w 316"/>
              <a:gd name="T3" fmla="*/ 973 h 973"/>
              <a:gd name="T4" fmla="*/ 316 w 316"/>
              <a:gd name="T5" fmla="*/ 0 h 973"/>
              <a:gd name="T6" fmla="*/ 0 w 316"/>
              <a:gd name="T7" fmla="*/ 973 h 9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16" h="973">
                <a:moveTo>
                  <a:pt x="0" y="973"/>
                </a:moveTo>
                <a:lnTo>
                  <a:pt x="316" y="973"/>
                </a:lnTo>
                <a:lnTo>
                  <a:pt x="316" y="0"/>
                </a:lnTo>
                <a:lnTo>
                  <a:pt x="0" y="973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86392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5115" y="2702554"/>
            <a:ext cx="8394485" cy="1286633"/>
          </a:xfrm>
        </p:spPr>
        <p:txBody>
          <a:bodyPr lIns="0" tIns="0" rIns="0" bIns="0">
            <a:noAutofit/>
          </a:bodyPr>
          <a:lstStyle>
            <a:lvl1pPr algn="ctr">
              <a:lnSpc>
                <a:spcPts val="3500"/>
              </a:lnSpc>
              <a:spcAft>
                <a:spcPts val="0"/>
              </a:spcAft>
              <a:defRPr sz="28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줄바꿈</a:t>
            </a:r>
            <a:endParaRPr lang="en-US" dirty="0"/>
          </a:p>
        </p:txBody>
      </p:sp>
      <p:sp>
        <p:nvSpPr>
          <p:cNvPr id="12" name="Freeform 43"/>
          <p:cNvSpPr>
            <a:spLocks/>
          </p:cNvSpPr>
          <p:nvPr userDrawn="1"/>
        </p:nvSpPr>
        <p:spPr bwMode="auto">
          <a:xfrm>
            <a:off x="8540649" y="5000217"/>
            <a:ext cx="603351" cy="1857783"/>
          </a:xfrm>
          <a:custGeom>
            <a:avLst/>
            <a:gdLst>
              <a:gd name="T0" fmla="*/ 0 w 316"/>
              <a:gd name="T1" fmla="*/ 973 h 973"/>
              <a:gd name="T2" fmla="*/ 316 w 316"/>
              <a:gd name="T3" fmla="*/ 973 h 973"/>
              <a:gd name="T4" fmla="*/ 316 w 316"/>
              <a:gd name="T5" fmla="*/ 0 h 973"/>
              <a:gd name="T6" fmla="*/ 0 w 316"/>
              <a:gd name="T7" fmla="*/ 973 h 9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16" h="973">
                <a:moveTo>
                  <a:pt x="0" y="973"/>
                </a:moveTo>
                <a:lnTo>
                  <a:pt x="316" y="973"/>
                </a:lnTo>
                <a:lnTo>
                  <a:pt x="316" y="0"/>
                </a:lnTo>
                <a:lnTo>
                  <a:pt x="0" y="973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705853"/>
          </a:xfrm>
          <a:prstGeom prst="rect">
            <a:avLst/>
          </a:prstGeom>
        </p:spPr>
      </p:pic>
      <p:sp>
        <p:nvSpPr>
          <p:cNvPr id="6" name="텍스트 개체 틀 11"/>
          <p:cNvSpPr>
            <a:spLocks noGrp="1"/>
          </p:cNvSpPr>
          <p:nvPr>
            <p:ph type="body" sz="quarter" idx="13" hasCustomPrompt="1"/>
          </p:nvPr>
        </p:nvSpPr>
        <p:spPr>
          <a:xfrm>
            <a:off x="6254003" y="494"/>
            <a:ext cx="2877785" cy="676800"/>
          </a:xfrm>
          <a:prstGeom prst="rect">
            <a:avLst/>
          </a:prstGeom>
        </p:spPr>
        <p:txBody>
          <a:bodyPr rIns="72000" anchor="ctr">
            <a:noAutofit/>
          </a:bodyPr>
          <a:lstStyle>
            <a:lvl1pPr algn="r">
              <a:defRPr lang="ko-KR" altLang="en-US" sz="1200" b="1" dirty="0" smtClean="0">
                <a:solidFill>
                  <a:srgbClr val="EBFA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pPr marL="0" lvl="0" indent="0" algn="r">
              <a:buFont typeface="Arial" panose="020B0604020202020204" pitchFamily="34" charset="0"/>
              <a:buNone/>
            </a:pPr>
            <a:r>
              <a:rPr lang="ko-KR" altLang="en-US" dirty="0" err="1" smtClean="0"/>
              <a:t>빛과소금</a:t>
            </a:r>
            <a:endParaRPr lang="ko-KR" altLang="en-US" dirty="0" smtClean="0"/>
          </a:p>
        </p:txBody>
      </p:sp>
      <p:sp>
        <p:nvSpPr>
          <p:cNvPr id="7" name="제목 1"/>
          <p:cNvSpPr txBox="1">
            <a:spLocks/>
          </p:cNvSpPr>
          <p:nvPr userDrawn="1"/>
        </p:nvSpPr>
        <p:spPr>
          <a:xfrm>
            <a:off x="1" y="0"/>
            <a:ext cx="5981538" cy="676800"/>
          </a:xfrm>
          <a:prstGeom prst="rect">
            <a:avLst/>
          </a:prstGeom>
        </p:spPr>
        <p:txBody>
          <a:bodyPr vert="horz" lIns="432000" tIns="54000" rIns="91440" bIns="45720" rtlCol="0" anchor="ctr" anchorCtr="0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1700" b="1" kern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r>
              <a:rPr lang="ko-KR" altLang="en-US" dirty="0" smtClean="0"/>
              <a:t>온라인교회 서비스                                  </a:t>
            </a:r>
            <a:endParaRPr lang="ko-KR" altLang="en-US" dirty="0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43"/>
          <p:cNvSpPr>
            <a:spLocks/>
          </p:cNvSpPr>
          <p:nvPr userDrawn="1"/>
        </p:nvSpPr>
        <p:spPr bwMode="auto">
          <a:xfrm>
            <a:off x="8769367" y="5704463"/>
            <a:ext cx="374633" cy="1153537"/>
          </a:xfrm>
          <a:custGeom>
            <a:avLst/>
            <a:gdLst>
              <a:gd name="T0" fmla="*/ 0 w 316"/>
              <a:gd name="T1" fmla="*/ 973 h 973"/>
              <a:gd name="T2" fmla="*/ 316 w 316"/>
              <a:gd name="T3" fmla="*/ 973 h 973"/>
              <a:gd name="T4" fmla="*/ 316 w 316"/>
              <a:gd name="T5" fmla="*/ 0 h 973"/>
              <a:gd name="T6" fmla="*/ 0 w 316"/>
              <a:gd name="T7" fmla="*/ 973 h 9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16" h="973">
                <a:moveTo>
                  <a:pt x="0" y="973"/>
                </a:moveTo>
                <a:lnTo>
                  <a:pt x="316" y="973"/>
                </a:lnTo>
                <a:lnTo>
                  <a:pt x="316" y="0"/>
                </a:lnTo>
                <a:lnTo>
                  <a:pt x="0" y="97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5115" y="812621"/>
            <a:ext cx="8394252" cy="442346"/>
          </a:xfrm>
        </p:spPr>
        <p:txBody>
          <a:bodyPr lIns="0" tIns="0" rIns="0" bIns="0">
            <a:noAutofit/>
          </a:bodyPr>
          <a:lstStyle>
            <a:lvl1pPr>
              <a:defRPr sz="1800" b="1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마스터 제목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5115" y="1361735"/>
            <a:ext cx="8394252" cy="5091027"/>
          </a:xfrm>
        </p:spPr>
        <p:txBody>
          <a:bodyPr lIns="18000" tIns="0" rIns="0" bIns="0">
            <a:noAutofit/>
          </a:bodyPr>
          <a:lstStyle>
            <a:lvl1pPr marL="228600" indent="-228600">
              <a:buClr>
                <a:schemeClr val="bg1">
                  <a:lumMod val="50000"/>
                </a:schemeClr>
              </a:buClr>
              <a:buFont typeface="+mj-lt"/>
              <a:buAutoNum type="romanUcPeriod"/>
              <a:defRPr sz="1200">
                <a:latin typeface="+mn-ea"/>
                <a:ea typeface="+mn-ea"/>
              </a:defRPr>
            </a:lvl1pPr>
            <a:lvl2pPr marL="687600" indent="-230400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200"/>
            </a:lvl2pPr>
            <a:lvl3pPr>
              <a:buClr>
                <a:schemeClr val="bg1">
                  <a:lumMod val="50000"/>
                </a:schemeClr>
              </a:buClr>
              <a:defRPr sz="1200"/>
            </a:lvl3pPr>
            <a:lvl4pPr>
              <a:buClr>
                <a:schemeClr val="bg1">
                  <a:lumMod val="50000"/>
                </a:schemeClr>
              </a:buClr>
              <a:defRPr sz="1200"/>
            </a:lvl4pPr>
            <a:lvl5pPr>
              <a:buClr>
                <a:schemeClr val="bg1">
                  <a:lumMod val="50000"/>
                </a:schemeClr>
              </a:buClr>
              <a:defRPr sz="1200"/>
            </a:lvl5pPr>
            <a:lvl6pPr>
              <a:defRPr sz="1200"/>
            </a:lvl6pPr>
          </a:lstStyle>
          <a:p>
            <a:pPr lvl="0"/>
            <a:r>
              <a:rPr lang="ko-KR" altLang="en-US" dirty="0"/>
              <a:t>첫째 수준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</p:txBody>
      </p:sp>
      <p:sp>
        <p:nvSpPr>
          <p:cNvPr id="15" name="슬라이드 번호 개체 틀 15"/>
          <p:cNvSpPr>
            <a:spLocks noGrp="1"/>
          </p:cNvSpPr>
          <p:nvPr>
            <p:ph type="sldNum" sz="quarter" idx="12"/>
          </p:nvPr>
        </p:nvSpPr>
        <p:spPr>
          <a:xfrm>
            <a:off x="8874000" y="6543248"/>
            <a:ext cx="233538" cy="252412"/>
          </a:xfrm>
        </p:spPr>
        <p:txBody>
          <a:bodyPr lIns="0" tIns="0" rIns="0" bIns="0">
            <a:noAutofit/>
          </a:bodyPr>
          <a:lstStyle>
            <a:lvl1pPr algn="ctr">
              <a:defRPr sz="1000">
                <a:solidFill>
                  <a:srgbClr val="898989"/>
                </a:solidFill>
              </a:defRPr>
            </a:lvl1pPr>
          </a:lstStyle>
          <a:p>
            <a:fld id="{2D94ACED-6144-4B78-9E59-762D97A9E27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705853"/>
          </a:xfrm>
          <a:prstGeom prst="rect">
            <a:avLst/>
          </a:prstGeom>
        </p:spPr>
      </p:pic>
      <p:sp>
        <p:nvSpPr>
          <p:cNvPr id="8" name="텍스트 개체 틀 11"/>
          <p:cNvSpPr>
            <a:spLocks noGrp="1"/>
          </p:cNvSpPr>
          <p:nvPr>
            <p:ph type="body" sz="quarter" idx="13" hasCustomPrompt="1"/>
          </p:nvPr>
        </p:nvSpPr>
        <p:spPr>
          <a:xfrm>
            <a:off x="6254003" y="494"/>
            <a:ext cx="2877785" cy="676800"/>
          </a:xfrm>
          <a:prstGeom prst="rect">
            <a:avLst/>
          </a:prstGeom>
        </p:spPr>
        <p:txBody>
          <a:bodyPr rIns="72000" anchor="ctr">
            <a:noAutofit/>
          </a:bodyPr>
          <a:lstStyle>
            <a:lvl1pPr algn="r">
              <a:defRPr lang="ko-KR" altLang="en-US" sz="1200" b="1" dirty="0" smtClean="0">
                <a:solidFill>
                  <a:srgbClr val="EBFA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pPr marL="0" lvl="0" indent="0" algn="r">
              <a:buFont typeface="Arial" panose="020B0604020202020204" pitchFamily="34" charset="0"/>
              <a:buNone/>
            </a:pPr>
            <a:r>
              <a:rPr lang="ko-KR" altLang="en-US" dirty="0" err="1" smtClean="0"/>
              <a:t>빛과소금</a:t>
            </a:r>
            <a:endParaRPr lang="ko-KR" altLang="en-US" dirty="0" smtClean="0"/>
          </a:p>
        </p:txBody>
      </p:sp>
      <p:sp>
        <p:nvSpPr>
          <p:cNvPr id="9" name="제목 1"/>
          <p:cNvSpPr txBox="1">
            <a:spLocks/>
          </p:cNvSpPr>
          <p:nvPr userDrawn="1"/>
        </p:nvSpPr>
        <p:spPr>
          <a:xfrm>
            <a:off x="1" y="0"/>
            <a:ext cx="5981538" cy="676800"/>
          </a:xfrm>
          <a:prstGeom prst="rect">
            <a:avLst/>
          </a:prstGeom>
        </p:spPr>
        <p:txBody>
          <a:bodyPr vert="horz" lIns="432000" tIns="54000" rIns="91440" bIns="45720" rtlCol="0" anchor="ctr" anchorCtr="0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1700" b="1" kern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r>
              <a:rPr lang="ko-KR" altLang="en-US" dirty="0" smtClean="0"/>
              <a:t>온라인교회 플랫폼</a:t>
            </a:r>
            <a:endParaRPr lang="ko-KR" altLang="en-US" dirty="0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뒷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그룹 158"/>
          <p:cNvGrpSpPr>
            <a:grpSpLocks noChangeAspect="1"/>
          </p:cNvGrpSpPr>
          <p:nvPr userDrawn="1"/>
        </p:nvGrpSpPr>
        <p:grpSpPr>
          <a:xfrm>
            <a:off x="2303321" y="5894420"/>
            <a:ext cx="1263600" cy="145016"/>
            <a:chOff x="3276600" y="1049338"/>
            <a:chExt cx="2559050" cy="293688"/>
          </a:xfrm>
        </p:grpSpPr>
        <p:sp>
          <p:nvSpPr>
            <p:cNvPr id="160" name="Freeform 6"/>
            <p:cNvSpPr>
              <a:spLocks/>
            </p:cNvSpPr>
            <p:nvPr/>
          </p:nvSpPr>
          <p:spPr bwMode="auto">
            <a:xfrm>
              <a:off x="4113213" y="1049338"/>
              <a:ext cx="179388" cy="292100"/>
            </a:xfrm>
            <a:custGeom>
              <a:avLst/>
              <a:gdLst>
                <a:gd name="T0" fmla="*/ 130 w 339"/>
                <a:gd name="T1" fmla="*/ 0 h 551"/>
                <a:gd name="T2" fmla="*/ 298 w 339"/>
                <a:gd name="T3" fmla="*/ 0 h 551"/>
                <a:gd name="T4" fmla="*/ 265 w 339"/>
                <a:gd name="T5" fmla="*/ 125 h 551"/>
                <a:gd name="T6" fmla="*/ 339 w 339"/>
                <a:gd name="T7" fmla="*/ 125 h 551"/>
                <a:gd name="T8" fmla="*/ 315 w 339"/>
                <a:gd name="T9" fmla="*/ 219 h 551"/>
                <a:gd name="T10" fmla="*/ 240 w 339"/>
                <a:gd name="T11" fmla="*/ 219 h 551"/>
                <a:gd name="T12" fmla="*/ 188 w 339"/>
                <a:gd name="T13" fmla="*/ 424 h 551"/>
                <a:gd name="T14" fmla="*/ 186 w 339"/>
                <a:gd name="T15" fmla="*/ 436 h 551"/>
                <a:gd name="T16" fmla="*/ 188 w 339"/>
                <a:gd name="T17" fmla="*/ 445 h 551"/>
                <a:gd name="T18" fmla="*/ 195 w 339"/>
                <a:gd name="T19" fmla="*/ 452 h 551"/>
                <a:gd name="T20" fmla="*/ 205 w 339"/>
                <a:gd name="T21" fmla="*/ 455 h 551"/>
                <a:gd name="T22" fmla="*/ 220 w 339"/>
                <a:gd name="T23" fmla="*/ 457 h 551"/>
                <a:gd name="T24" fmla="*/ 259 w 339"/>
                <a:gd name="T25" fmla="*/ 457 h 551"/>
                <a:gd name="T26" fmla="*/ 234 w 339"/>
                <a:gd name="T27" fmla="*/ 551 h 551"/>
                <a:gd name="T28" fmla="*/ 135 w 339"/>
                <a:gd name="T29" fmla="*/ 551 h 551"/>
                <a:gd name="T30" fmla="*/ 101 w 339"/>
                <a:gd name="T31" fmla="*/ 551 h 551"/>
                <a:gd name="T32" fmla="*/ 73 w 339"/>
                <a:gd name="T33" fmla="*/ 548 h 551"/>
                <a:gd name="T34" fmla="*/ 50 w 339"/>
                <a:gd name="T35" fmla="*/ 543 h 551"/>
                <a:gd name="T36" fmla="*/ 32 w 339"/>
                <a:gd name="T37" fmla="*/ 536 h 551"/>
                <a:gd name="T38" fmla="*/ 20 w 339"/>
                <a:gd name="T39" fmla="*/ 525 h 551"/>
                <a:gd name="T40" fmla="*/ 11 w 339"/>
                <a:gd name="T41" fmla="*/ 510 h 551"/>
                <a:gd name="T42" fmla="*/ 9 w 339"/>
                <a:gd name="T43" fmla="*/ 491 h 551"/>
                <a:gd name="T44" fmla="*/ 10 w 339"/>
                <a:gd name="T45" fmla="*/ 467 h 551"/>
                <a:gd name="T46" fmla="*/ 16 w 339"/>
                <a:gd name="T47" fmla="*/ 439 h 551"/>
                <a:gd name="T48" fmla="*/ 73 w 339"/>
                <a:gd name="T49" fmla="*/ 219 h 551"/>
                <a:gd name="T50" fmla="*/ 0 w 339"/>
                <a:gd name="T51" fmla="*/ 219 h 551"/>
                <a:gd name="T52" fmla="*/ 23 w 339"/>
                <a:gd name="T53" fmla="*/ 125 h 551"/>
                <a:gd name="T54" fmla="*/ 98 w 339"/>
                <a:gd name="T55" fmla="*/ 125 h 551"/>
                <a:gd name="T56" fmla="*/ 130 w 339"/>
                <a:gd name="T57" fmla="*/ 0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39" h="551">
                  <a:moveTo>
                    <a:pt x="130" y="0"/>
                  </a:moveTo>
                  <a:lnTo>
                    <a:pt x="298" y="0"/>
                  </a:lnTo>
                  <a:lnTo>
                    <a:pt x="265" y="125"/>
                  </a:lnTo>
                  <a:lnTo>
                    <a:pt x="339" y="125"/>
                  </a:lnTo>
                  <a:lnTo>
                    <a:pt x="315" y="219"/>
                  </a:lnTo>
                  <a:lnTo>
                    <a:pt x="240" y="219"/>
                  </a:lnTo>
                  <a:lnTo>
                    <a:pt x="188" y="424"/>
                  </a:lnTo>
                  <a:lnTo>
                    <a:pt x="186" y="436"/>
                  </a:lnTo>
                  <a:lnTo>
                    <a:pt x="188" y="445"/>
                  </a:lnTo>
                  <a:lnTo>
                    <a:pt x="195" y="452"/>
                  </a:lnTo>
                  <a:lnTo>
                    <a:pt x="205" y="455"/>
                  </a:lnTo>
                  <a:lnTo>
                    <a:pt x="220" y="457"/>
                  </a:lnTo>
                  <a:lnTo>
                    <a:pt x="259" y="457"/>
                  </a:lnTo>
                  <a:lnTo>
                    <a:pt x="234" y="551"/>
                  </a:lnTo>
                  <a:lnTo>
                    <a:pt x="135" y="551"/>
                  </a:lnTo>
                  <a:lnTo>
                    <a:pt x="101" y="551"/>
                  </a:lnTo>
                  <a:lnTo>
                    <a:pt x="73" y="548"/>
                  </a:lnTo>
                  <a:lnTo>
                    <a:pt x="50" y="543"/>
                  </a:lnTo>
                  <a:lnTo>
                    <a:pt x="32" y="536"/>
                  </a:lnTo>
                  <a:lnTo>
                    <a:pt x="20" y="525"/>
                  </a:lnTo>
                  <a:lnTo>
                    <a:pt x="11" y="510"/>
                  </a:lnTo>
                  <a:lnTo>
                    <a:pt x="9" y="491"/>
                  </a:lnTo>
                  <a:lnTo>
                    <a:pt x="10" y="467"/>
                  </a:lnTo>
                  <a:lnTo>
                    <a:pt x="16" y="439"/>
                  </a:lnTo>
                  <a:lnTo>
                    <a:pt x="73" y="219"/>
                  </a:lnTo>
                  <a:lnTo>
                    <a:pt x="0" y="219"/>
                  </a:lnTo>
                  <a:lnTo>
                    <a:pt x="23" y="125"/>
                  </a:lnTo>
                  <a:lnTo>
                    <a:pt x="98" y="125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0060A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1" name="Freeform 7"/>
            <p:cNvSpPr>
              <a:spLocks/>
            </p:cNvSpPr>
            <p:nvPr/>
          </p:nvSpPr>
          <p:spPr bwMode="auto">
            <a:xfrm>
              <a:off x="4270375" y="1116013"/>
              <a:ext cx="260350" cy="225425"/>
            </a:xfrm>
            <a:custGeom>
              <a:avLst/>
              <a:gdLst>
                <a:gd name="T0" fmla="*/ 87 w 493"/>
                <a:gd name="T1" fmla="*/ 0 h 426"/>
                <a:gd name="T2" fmla="*/ 382 w 493"/>
                <a:gd name="T3" fmla="*/ 0 h 426"/>
                <a:gd name="T4" fmla="*/ 398 w 493"/>
                <a:gd name="T5" fmla="*/ 0 h 426"/>
                <a:gd name="T6" fmla="*/ 415 w 493"/>
                <a:gd name="T7" fmla="*/ 3 h 426"/>
                <a:gd name="T8" fmla="*/ 431 w 493"/>
                <a:gd name="T9" fmla="*/ 7 h 426"/>
                <a:gd name="T10" fmla="*/ 449 w 493"/>
                <a:gd name="T11" fmla="*/ 13 h 426"/>
                <a:gd name="T12" fmla="*/ 464 w 493"/>
                <a:gd name="T13" fmla="*/ 22 h 426"/>
                <a:gd name="T14" fmla="*/ 477 w 493"/>
                <a:gd name="T15" fmla="*/ 34 h 426"/>
                <a:gd name="T16" fmla="*/ 486 w 493"/>
                <a:gd name="T17" fmla="*/ 49 h 426"/>
                <a:gd name="T18" fmla="*/ 492 w 493"/>
                <a:gd name="T19" fmla="*/ 68 h 426"/>
                <a:gd name="T20" fmla="*/ 493 w 493"/>
                <a:gd name="T21" fmla="*/ 89 h 426"/>
                <a:gd name="T22" fmla="*/ 489 w 493"/>
                <a:gd name="T23" fmla="*/ 115 h 426"/>
                <a:gd name="T24" fmla="*/ 408 w 493"/>
                <a:gd name="T25" fmla="*/ 426 h 426"/>
                <a:gd name="T26" fmla="*/ 112 w 493"/>
                <a:gd name="T27" fmla="*/ 426 h 426"/>
                <a:gd name="T28" fmla="*/ 88 w 493"/>
                <a:gd name="T29" fmla="*/ 426 h 426"/>
                <a:gd name="T30" fmla="*/ 65 w 493"/>
                <a:gd name="T31" fmla="*/ 423 h 426"/>
                <a:gd name="T32" fmla="*/ 46 w 493"/>
                <a:gd name="T33" fmla="*/ 417 h 426"/>
                <a:gd name="T34" fmla="*/ 28 w 493"/>
                <a:gd name="T35" fmla="*/ 408 h 426"/>
                <a:gd name="T36" fmla="*/ 15 w 493"/>
                <a:gd name="T37" fmla="*/ 397 h 426"/>
                <a:gd name="T38" fmla="*/ 6 w 493"/>
                <a:gd name="T39" fmla="*/ 381 h 426"/>
                <a:gd name="T40" fmla="*/ 0 w 493"/>
                <a:gd name="T41" fmla="*/ 363 h 426"/>
                <a:gd name="T42" fmla="*/ 0 w 493"/>
                <a:gd name="T43" fmla="*/ 339 h 426"/>
                <a:gd name="T44" fmla="*/ 6 w 493"/>
                <a:gd name="T45" fmla="*/ 311 h 426"/>
                <a:gd name="T46" fmla="*/ 32 w 493"/>
                <a:gd name="T47" fmla="*/ 210 h 426"/>
                <a:gd name="T48" fmla="*/ 219 w 493"/>
                <a:gd name="T49" fmla="*/ 134 h 426"/>
                <a:gd name="T50" fmla="*/ 181 w 493"/>
                <a:gd name="T51" fmla="*/ 281 h 426"/>
                <a:gd name="T52" fmla="*/ 178 w 493"/>
                <a:gd name="T53" fmla="*/ 301 h 426"/>
                <a:gd name="T54" fmla="*/ 179 w 493"/>
                <a:gd name="T55" fmla="*/ 314 h 426"/>
                <a:gd name="T56" fmla="*/ 184 w 493"/>
                <a:gd name="T57" fmla="*/ 324 h 426"/>
                <a:gd name="T58" fmla="*/ 195 w 493"/>
                <a:gd name="T59" fmla="*/ 330 h 426"/>
                <a:gd name="T60" fmla="*/ 210 w 493"/>
                <a:gd name="T61" fmla="*/ 332 h 426"/>
                <a:gd name="T62" fmla="*/ 266 w 493"/>
                <a:gd name="T63" fmla="*/ 332 h 426"/>
                <a:gd name="T64" fmla="*/ 316 w 493"/>
                <a:gd name="T65" fmla="*/ 144 h 426"/>
                <a:gd name="T66" fmla="*/ 319 w 493"/>
                <a:gd name="T67" fmla="*/ 126 h 426"/>
                <a:gd name="T68" fmla="*/ 317 w 493"/>
                <a:gd name="T69" fmla="*/ 112 h 426"/>
                <a:gd name="T70" fmla="*/ 313 w 493"/>
                <a:gd name="T71" fmla="*/ 101 h 426"/>
                <a:gd name="T72" fmla="*/ 301 w 493"/>
                <a:gd name="T73" fmla="*/ 95 h 426"/>
                <a:gd name="T74" fmla="*/ 286 w 493"/>
                <a:gd name="T75" fmla="*/ 94 h 426"/>
                <a:gd name="T76" fmla="*/ 62 w 493"/>
                <a:gd name="T77" fmla="*/ 94 h 426"/>
                <a:gd name="T78" fmla="*/ 87 w 493"/>
                <a:gd name="T79" fmla="*/ 0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93" h="426">
                  <a:moveTo>
                    <a:pt x="87" y="0"/>
                  </a:moveTo>
                  <a:lnTo>
                    <a:pt x="382" y="0"/>
                  </a:lnTo>
                  <a:lnTo>
                    <a:pt x="398" y="0"/>
                  </a:lnTo>
                  <a:lnTo>
                    <a:pt x="415" y="3"/>
                  </a:lnTo>
                  <a:lnTo>
                    <a:pt x="431" y="7"/>
                  </a:lnTo>
                  <a:lnTo>
                    <a:pt x="449" y="13"/>
                  </a:lnTo>
                  <a:lnTo>
                    <a:pt x="464" y="22"/>
                  </a:lnTo>
                  <a:lnTo>
                    <a:pt x="477" y="34"/>
                  </a:lnTo>
                  <a:lnTo>
                    <a:pt x="486" y="49"/>
                  </a:lnTo>
                  <a:lnTo>
                    <a:pt x="492" y="68"/>
                  </a:lnTo>
                  <a:lnTo>
                    <a:pt x="493" y="89"/>
                  </a:lnTo>
                  <a:lnTo>
                    <a:pt x="489" y="115"/>
                  </a:lnTo>
                  <a:lnTo>
                    <a:pt x="408" y="426"/>
                  </a:lnTo>
                  <a:lnTo>
                    <a:pt x="112" y="426"/>
                  </a:lnTo>
                  <a:lnTo>
                    <a:pt x="88" y="426"/>
                  </a:lnTo>
                  <a:lnTo>
                    <a:pt x="65" y="423"/>
                  </a:lnTo>
                  <a:lnTo>
                    <a:pt x="46" y="417"/>
                  </a:lnTo>
                  <a:lnTo>
                    <a:pt x="28" y="408"/>
                  </a:lnTo>
                  <a:lnTo>
                    <a:pt x="15" y="397"/>
                  </a:lnTo>
                  <a:lnTo>
                    <a:pt x="6" y="381"/>
                  </a:lnTo>
                  <a:lnTo>
                    <a:pt x="0" y="363"/>
                  </a:lnTo>
                  <a:lnTo>
                    <a:pt x="0" y="339"/>
                  </a:lnTo>
                  <a:lnTo>
                    <a:pt x="6" y="311"/>
                  </a:lnTo>
                  <a:lnTo>
                    <a:pt x="32" y="210"/>
                  </a:lnTo>
                  <a:lnTo>
                    <a:pt x="219" y="134"/>
                  </a:lnTo>
                  <a:lnTo>
                    <a:pt x="181" y="281"/>
                  </a:lnTo>
                  <a:lnTo>
                    <a:pt x="178" y="301"/>
                  </a:lnTo>
                  <a:lnTo>
                    <a:pt x="179" y="314"/>
                  </a:lnTo>
                  <a:lnTo>
                    <a:pt x="184" y="324"/>
                  </a:lnTo>
                  <a:lnTo>
                    <a:pt x="195" y="330"/>
                  </a:lnTo>
                  <a:lnTo>
                    <a:pt x="210" y="332"/>
                  </a:lnTo>
                  <a:lnTo>
                    <a:pt x="266" y="332"/>
                  </a:lnTo>
                  <a:lnTo>
                    <a:pt x="316" y="144"/>
                  </a:lnTo>
                  <a:lnTo>
                    <a:pt x="319" y="126"/>
                  </a:lnTo>
                  <a:lnTo>
                    <a:pt x="317" y="112"/>
                  </a:lnTo>
                  <a:lnTo>
                    <a:pt x="313" y="101"/>
                  </a:lnTo>
                  <a:lnTo>
                    <a:pt x="301" y="95"/>
                  </a:lnTo>
                  <a:lnTo>
                    <a:pt x="286" y="94"/>
                  </a:lnTo>
                  <a:lnTo>
                    <a:pt x="62" y="94"/>
                  </a:lnTo>
                  <a:lnTo>
                    <a:pt x="87" y="0"/>
                  </a:lnTo>
                  <a:close/>
                </a:path>
              </a:pathLst>
            </a:custGeom>
            <a:solidFill>
              <a:srgbClr val="0060A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2" name="Freeform 8"/>
            <p:cNvSpPr>
              <a:spLocks/>
            </p:cNvSpPr>
            <p:nvPr/>
          </p:nvSpPr>
          <p:spPr bwMode="auto">
            <a:xfrm>
              <a:off x="3821113" y="1116013"/>
              <a:ext cx="274638" cy="225425"/>
            </a:xfrm>
            <a:custGeom>
              <a:avLst/>
              <a:gdLst>
                <a:gd name="T0" fmla="*/ 112 w 518"/>
                <a:gd name="T1" fmla="*/ 0 h 426"/>
                <a:gd name="T2" fmla="*/ 408 w 518"/>
                <a:gd name="T3" fmla="*/ 0 h 426"/>
                <a:gd name="T4" fmla="*/ 431 w 518"/>
                <a:gd name="T5" fmla="*/ 0 h 426"/>
                <a:gd name="T6" fmla="*/ 455 w 518"/>
                <a:gd name="T7" fmla="*/ 3 h 426"/>
                <a:gd name="T8" fmla="*/ 474 w 518"/>
                <a:gd name="T9" fmla="*/ 9 h 426"/>
                <a:gd name="T10" fmla="*/ 492 w 518"/>
                <a:gd name="T11" fmla="*/ 18 h 426"/>
                <a:gd name="T12" fmla="*/ 505 w 518"/>
                <a:gd name="T13" fmla="*/ 30 h 426"/>
                <a:gd name="T14" fmla="*/ 514 w 518"/>
                <a:gd name="T15" fmla="*/ 45 h 426"/>
                <a:gd name="T16" fmla="*/ 518 w 518"/>
                <a:gd name="T17" fmla="*/ 64 h 426"/>
                <a:gd name="T18" fmla="*/ 518 w 518"/>
                <a:gd name="T19" fmla="*/ 86 h 426"/>
                <a:gd name="T20" fmla="*/ 514 w 518"/>
                <a:gd name="T21" fmla="*/ 115 h 426"/>
                <a:gd name="T22" fmla="*/ 433 w 518"/>
                <a:gd name="T23" fmla="*/ 426 h 426"/>
                <a:gd name="T24" fmla="*/ 264 w 518"/>
                <a:gd name="T25" fmla="*/ 426 h 426"/>
                <a:gd name="T26" fmla="*/ 337 w 518"/>
                <a:gd name="T27" fmla="*/ 144 h 426"/>
                <a:gd name="T28" fmla="*/ 342 w 518"/>
                <a:gd name="T29" fmla="*/ 126 h 426"/>
                <a:gd name="T30" fmla="*/ 340 w 518"/>
                <a:gd name="T31" fmla="*/ 112 h 426"/>
                <a:gd name="T32" fmla="*/ 335 w 518"/>
                <a:gd name="T33" fmla="*/ 101 h 426"/>
                <a:gd name="T34" fmla="*/ 324 w 518"/>
                <a:gd name="T35" fmla="*/ 95 h 426"/>
                <a:gd name="T36" fmla="*/ 308 w 518"/>
                <a:gd name="T37" fmla="*/ 94 h 426"/>
                <a:gd name="T38" fmla="*/ 254 w 518"/>
                <a:gd name="T39" fmla="*/ 94 h 426"/>
                <a:gd name="T40" fmla="*/ 169 w 518"/>
                <a:gd name="T41" fmla="*/ 426 h 426"/>
                <a:gd name="T42" fmla="*/ 0 w 518"/>
                <a:gd name="T43" fmla="*/ 426 h 426"/>
                <a:gd name="T44" fmla="*/ 68 w 518"/>
                <a:gd name="T45" fmla="*/ 164 h 426"/>
                <a:gd name="T46" fmla="*/ 244 w 518"/>
                <a:gd name="T47" fmla="*/ 94 h 426"/>
                <a:gd name="T48" fmla="*/ 87 w 518"/>
                <a:gd name="T49" fmla="*/ 94 h 426"/>
                <a:gd name="T50" fmla="*/ 112 w 518"/>
                <a:gd name="T51" fmla="*/ 0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18" h="426">
                  <a:moveTo>
                    <a:pt x="112" y="0"/>
                  </a:moveTo>
                  <a:lnTo>
                    <a:pt x="408" y="0"/>
                  </a:lnTo>
                  <a:lnTo>
                    <a:pt x="431" y="0"/>
                  </a:lnTo>
                  <a:lnTo>
                    <a:pt x="455" y="3"/>
                  </a:lnTo>
                  <a:lnTo>
                    <a:pt x="474" y="9"/>
                  </a:lnTo>
                  <a:lnTo>
                    <a:pt x="492" y="18"/>
                  </a:lnTo>
                  <a:lnTo>
                    <a:pt x="505" y="30"/>
                  </a:lnTo>
                  <a:lnTo>
                    <a:pt x="514" y="45"/>
                  </a:lnTo>
                  <a:lnTo>
                    <a:pt x="518" y="64"/>
                  </a:lnTo>
                  <a:lnTo>
                    <a:pt x="518" y="86"/>
                  </a:lnTo>
                  <a:lnTo>
                    <a:pt x="514" y="115"/>
                  </a:lnTo>
                  <a:lnTo>
                    <a:pt x="433" y="426"/>
                  </a:lnTo>
                  <a:lnTo>
                    <a:pt x="264" y="426"/>
                  </a:lnTo>
                  <a:lnTo>
                    <a:pt x="337" y="144"/>
                  </a:lnTo>
                  <a:lnTo>
                    <a:pt x="342" y="126"/>
                  </a:lnTo>
                  <a:lnTo>
                    <a:pt x="340" y="112"/>
                  </a:lnTo>
                  <a:lnTo>
                    <a:pt x="335" y="101"/>
                  </a:lnTo>
                  <a:lnTo>
                    <a:pt x="324" y="95"/>
                  </a:lnTo>
                  <a:lnTo>
                    <a:pt x="308" y="94"/>
                  </a:lnTo>
                  <a:lnTo>
                    <a:pt x="254" y="94"/>
                  </a:lnTo>
                  <a:lnTo>
                    <a:pt x="169" y="426"/>
                  </a:lnTo>
                  <a:lnTo>
                    <a:pt x="0" y="426"/>
                  </a:lnTo>
                  <a:lnTo>
                    <a:pt x="68" y="164"/>
                  </a:lnTo>
                  <a:lnTo>
                    <a:pt x="244" y="94"/>
                  </a:lnTo>
                  <a:lnTo>
                    <a:pt x="87" y="94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0060A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" name="Freeform 9"/>
            <p:cNvSpPr>
              <a:spLocks noEditPoints="1"/>
            </p:cNvSpPr>
            <p:nvPr/>
          </p:nvSpPr>
          <p:spPr bwMode="auto">
            <a:xfrm>
              <a:off x="3571875" y="1116013"/>
              <a:ext cx="261938" cy="225425"/>
            </a:xfrm>
            <a:custGeom>
              <a:avLst/>
              <a:gdLst>
                <a:gd name="T0" fmla="*/ 232 w 495"/>
                <a:gd name="T1" fmla="*/ 94 h 426"/>
                <a:gd name="T2" fmla="*/ 213 w 495"/>
                <a:gd name="T3" fmla="*/ 164 h 426"/>
                <a:gd name="T4" fmla="*/ 310 w 495"/>
                <a:gd name="T5" fmla="*/ 164 h 426"/>
                <a:gd name="T6" fmla="*/ 314 w 495"/>
                <a:gd name="T7" fmla="*/ 144 h 426"/>
                <a:gd name="T8" fmla="*/ 318 w 495"/>
                <a:gd name="T9" fmla="*/ 126 h 426"/>
                <a:gd name="T10" fmla="*/ 317 w 495"/>
                <a:gd name="T11" fmla="*/ 112 h 426"/>
                <a:gd name="T12" fmla="*/ 311 w 495"/>
                <a:gd name="T13" fmla="*/ 101 h 426"/>
                <a:gd name="T14" fmla="*/ 301 w 495"/>
                <a:gd name="T15" fmla="*/ 95 h 426"/>
                <a:gd name="T16" fmla="*/ 285 w 495"/>
                <a:gd name="T17" fmla="*/ 94 h 426"/>
                <a:gd name="T18" fmla="*/ 232 w 495"/>
                <a:gd name="T19" fmla="*/ 94 h 426"/>
                <a:gd name="T20" fmla="*/ 166 w 495"/>
                <a:gd name="T21" fmla="*/ 0 h 426"/>
                <a:gd name="T22" fmla="*/ 384 w 495"/>
                <a:gd name="T23" fmla="*/ 0 h 426"/>
                <a:gd name="T24" fmla="*/ 408 w 495"/>
                <a:gd name="T25" fmla="*/ 0 h 426"/>
                <a:gd name="T26" fmla="*/ 431 w 495"/>
                <a:gd name="T27" fmla="*/ 3 h 426"/>
                <a:gd name="T28" fmla="*/ 450 w 495"/>
                <a:gd name="T29" fmla="*/ 9 h 426"/>
                <a:gd name="T30" fmla="*/ 468 w 495"/>
                <a:gd name="T31" fmla="*/ 18 h 426"/>
                <a:gd name="T32" fmla="*/ 481 w 495"/>
                <a:gd name="T33" fmla="*/ 30 h 426"/>
                <a:gd name="T34" fmla="*/ 490 w 495"/>
                <a:gd name="T35" fmla="*/ 45 h 426"/>
                <a:gd name="T36" fmla="*/ 495 w 495"/>
                <a:gd name="T37" fmla="*/ 64 h 426"/>
                <a:gd name="T38" fmla="*/ 495 w 495"/>
                <a:gd name="T39" fmla="*/ 86 h 426"/>
                <a:gd name="T40" fmla="*/ 490 w 495"/>
                <a:gd name="T41" fmla="*/ 115 h 426"/>
                <a:gd name="T42" fmla="*/ 452 w 495"/>
                <a:gd name="T43" fmla="*/ 260 h 426"/>
                <a:gd name="T44" fmla="*/ 188 w 495"/>
                <a:gd name="T45" fmla="*/ 260 h 426"/>
                <a:gd name="T46" fmla="*/ 183 w 495"/>
                <a:gd name="T47" fmla="*/ 280 h 426"/>
                <a:gd name="T48" fmla="*/ 179 w 495"/>
                <a:gd name="T49" fmla="*/ 299 h 426"/>
                <a:gd name="T50" fmla="*/ 181 w 495"/>
                <a:gd name="T51" fmla="*/ 314 h 426"/>
                <a:gd name="T52" fmla="*/ 186 w 495"/>
                <a:gd name="T53" fmla="*/ 324 h 426"/>
                <a:gd name="T54" fmla="*/ 197 w 495"/>
                <a:gd name="T55" fmla="*/ 330 h 426"/>
                <a:gd name="T56" fmla="*/ 211 w 495"/>
                <a:gd name="T57" fmla="*/ 332 h 426"/>
                <a:gd name="T58" fmla="*/ 440 w 495"/>
                <a:gd name="T59" fmla="*/ 332 h 426"/>
                <a:gd name="T60" fmla="*/ 415 w 495"/>
                <a:gd name="T61" fmla="*/ 426 h 426"/>
                <a:gd name="T62" fmla="*/ 116 w 495"/>
                <a:gd name="T63" fmla="*/ 426 h 426"/>
                <a:gd name="T64" fmla="*/ 91 w 495"/>
                <a:gd name="T65" fmla="*/ 426 h 426"/>
                <a:gd name="T66" fmla="*/ 68 w 495"/>
                <a:gd name="T67" fmla="*/ 421 h 426"/>
                <a:gd name="T68" fmla="*/ 47 w 495"/>
                <a:gd name="T69" fmla="*/ 417 h 426"/>
                <a:gd name="T70" fmla="*/ 31 w 495"/>
                <a:gd name="T71" fmla="*/ 408 h 426"/>
                <a:gd name="T72" fmla="*/ 16 w 495"/>
                <a:gd name="T73" fmla="*/ 396 h 426"/>
                <a:gd name="T74" fmla="*/ 6 w 495"/>
                <a:gd name="T75" fmla="*/ 381 h 426"/>
                <a:gd name="T76" fmla="*/ 0 w 495"/>
                <a:gd name="T77" fmla="*/ 362 h 426"/>
                <a:gd name="T78" fmla="*/ 0 w 495"/>
                <a:gd name="T79" fmla="*/ 338 h 426"/>
                <a:gd name="T80" fmla="*/ 4 w 495"/>
                <a:gd name="T81" fmla="*/ 309 h 426"/>
                <a:gd name="T82" fmla="*/ 43 w 495"/>
                <a:gd name="T83" fmla="*/ 164 h 426"/>
                <a:gd name="T84" fmla="*/ 220 w 495"/>
                <a:gd name="T85" fmla="*/ 94 h 426"/>
                <a:gd name="T86" fmla="*/ 62 w 495"/>
                <a:gd name="T87" fmla="*/ 94 h 426"/>
                <a:gd name="T88" fmla="*/ 70 w 495"/>
                <a:gd name="T89" fmla="*/ 64 h 426"/>
                <a:gd name="T90" fmla="*/ 84 w 495"/>
                <a:gd name="T91" fmla="*/ 42 h 426"/>
                <a:gd name="T92" fmla="*/ 98 w 495"/>
                <a:gd name="T93" fmla="*/ 24 h 426"/>
                <a:gd name="T94" fmla="*/ 113 w 495"/>
                <a:gd name="T95" fmla="*/ 12 h 426"/>
                <a:gd name="T96" fmla="*/ 131 w 495"/>
                <a:gd name="T97" fmla="*/ 4 h 426"/>
                <a:gd name="T98" fmla="*/ 148 w 495"/>
                <a:gd name="T99" fmla="*/ 1 h 426"/>
                <a:gd name="T100" fmla="*/ 166 w 495"/>
                <a:gd name="T101" fmla="*/ 0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95" h="426">
                  <a:moveTo>
                    <a:pt x="232" y="94"/>
                  </a:moveTo>
                  <a:lnTo>
                    <a:pt x="213" y="164"/>
                  </a:lnTo>
                  <a:lnTo>
                    <a:pt x="310" y="164"/>
                  </a:lnTo>
                  <a:lnTo>
                    <a:pt x="314" y="144"/>
                  </a:lnTo>
                  <a:lnTo>
                    <a:pt x="318" y="126"/>
                  </a:lnTo>
                  <a:lnTo>
                    <a:pt x="317" y="112"/>
                  </a:lnTo>
                  <a:lnTo>
                    <a:pt x="311" y="101"/>
                  </a:lnTo>
                  <a:lnTo>
                    <a:pt x="301" y="95"/>
                  </a:lnTo>
                  <a:lnTo>
                    <a:pt x="285" y="94"/>
                  </a:lnTo>
                  <a:lnTo>
                    <a:pt x="232" y="94"/>
                  </a:lnTo>
                  <a:close/>
                  <a:moveTo>
                    <a:pt x="166" y="0"/>
                  </a:moveTo>
                  <a:lnTo>
                    <a:pt x="384" y="0"/>
                  </a:lnTo>
                  <a:lnTo>
                    <a:pt x="408" y="0"/>
                  </a:lnTo>
                  <a:lnTo>
                    <a:pt x="431" y="3"/>
                  </a:lnTo>
                  <a:lnTo>
                    <a:pt x="450" y="9"/>
                  </a:lnTo>
                  <a:lnTo>
                    <a:pt x="468" y="18"/>
                  </a:lnTo>
                  <a:lnTo>
                    <a:pt x="481" y="30"/>
                  </a:lnTo>
                  <a:lnTo>
                    <a:pt x="490" y="45"/>
                  </a:lnTo>
                  <a:lnTo>
                    <a:pt x="495" y="64"/>
                  </a:lnTo>
                  <a:lnTo>
                    <a:pt x="495" y="86"/>
                  </a:lnTo>
                  <a:lnTo>
                    <a:pt x="490" y="115"/>
                  </a:lnTo>
                  <a:lnTo>
                    <a:pt x="452" y="260"/>
                  </a:lnTo>
                  <a:lnTo>
                    <a:pt x="188" y="260"/>
                  </a:lnTo>
                  <a:lnTo>
                    <a:pt x="183" y="280"/>
                  </a:lnTo>
                  <a:lnTo>
                    <a:pt x="179" y="299"/>
                  </a:lnTo>
                  <a:lnTo>
                    <a:pt x="181" y="314"/>
                  </a:lnTo>
                  <a:lnTo>
                    <a:pt x="186" y="324"/>
                  </a:lnTo>
                  <a:lnTo>
                    <a:pt x="197" y="330"/>
                  </a:lnTo>
                  <a:lnTo>
                    <a:pt x="211" y="332"/>
                  </a:lnTo>
                  <a:lnTo>
                    <a:pt x="440" y="332"/>
                  </a:lnTo>
                  <a:lnTo>
                    <a:pt x="415" y="426"/>
                  </a:lnTo>
                  <a:lnTo>
                    <a:pt x="116" y="426"/>
                  </a:lnTo>
                  <a:lnTo>
                    <a:pt x="91" y="426"/>
                  </a:lnTo>
                  <a:lnTo>
                    <a:pt x="68" y="421"/>
                  </a:lnTo>
                  <a:lnTo>
                    <a:pt x="47" y="417"/>
                  </a:lnTo>
                  <a:lnTo>
                    <a:pt x="31" y="408"/>
                  </a:lnTo>
                  <a:lnTo>
                    <a:pt x="16" y="396"/>
                  </a:lnTo>
                  <a:lnTo>
                    <a:pt x="6" y="381"/>
                  </a:lnTo>
                  <a:lnTo>
                    <a:pt x="0" y="362"/>
                  </a:lnTo>
                  <a:lnTo>
                    <a:pt x="0" y="338"/>
                  </a:lnTo>
                  <a:lnTo>
                    <a:pt x="4" y="309"/>
                  </a:lnTo>
                  <a:lnTo>
                    <a:pt x="43" y="164"/>
                  </a:lnTo>
                  <a:lnTo>
                    <a:pt x="220" y="94"/>
                  </a:lnTo>
                  <a:lnTo>
                    <a:pt x="62" y="94"/>
                  </a:lnTo>
                  <a:lnTo>
                    <a:pt x="70" y="64"/>
                  </a:lnTo>
                  <a:lnTo>
                    <a:pt x="84" y="42"/>
                  </a:lnTo>
                  <a:lnTo>
                    <a:pt x="98" y="24"/>
                  </a:lnTo>
                  <a:lnTo>
                    <a:pt x="113" y="12"/>
                  </a:lnTo>
                  <a:lnTo>
                    <a:pt x="131" y="4"/>
                  </a:lnTo>
                  <a:lnTo>
                    <a:pt x="148" y="1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0060A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" name="Freeform 10"/>
            <p:cNvSpPr>
              <a:spLocks noEditPoints="1"/>
            </p:cNvSpPr>
            <p:nvPr/>
          </p:nvSpPr>
          <p:spPr bwMode="auto">
            <a:xfrm>
              <a:off x="3276600" y="1049338"/>
              <a:ext cx="315913" cy="292100"/>
            </a:xfrm>
            <a:custGeom>
              <a:avLst/>
              <a:gdLst>
                <a:gd name="T0" fmla="*/ 299 w 596"/>
                <a:gd name="T1" fmla="*/ 95 h 551"/>
                <a:gd name="T2" fmla="*/ 255 w 596"/>
                <a:gd name="T3" fmla="*/ 259 h 551"/>
                <a:gd name="T4" fmla="*/ 323 w 596"/>
                <a:gd name="T5" fmla="*/ 259 h 551"/>
                <a:gd name="T6" fmla="*/ 342 w 596"/>
                <a:gd name="T7" fmla="*/ 257 h 551"/>
                <a:gd name="T8" fmla="*/ 358 w 596"/>
                <a:gd name="T9" fmla="*/ 251 h 551"/>
                <a:gd name="T10" fmla="*/ 370 w 596"/>
                <a:gd name="T11" fmla="*/ 241 h 551"/>
                <a:gd name="T12" fmla="*/ 379 w 596"/>
                <a:gd name="T13" fmla="*/ 225 h 551"/>
                <a:gd name="T14" fmla="*/ 386 w 596"/>
                <a:gd name="T15" fmla="*/ 204 h 551"/>
                <a:gd name="T16" fmla="*/ 401 w 596"/>
                <a:gd name="T17" fmla="*/ 150 h 551"/>
                <a:gd name="T18" fmla="*/ 404 w 596"/>
                <a:gd name="T19" fmla="*/ 129 h 551"/>
                <a:gd name="T20" fmla="*/ 404 w 596"/>
                <a:gd name="T21" fmla="*/ 113 h 551"/>
                <a:gd name="T22" fmla="*/ 396 w 596"/>
                <a:gd name="T23" fmla="*/ 103 h 551"/>
                <a:gd name="T24" fmla="*/ 384 w 596"/>
                <a:gd name="T25" fmla="*/ 97 h 551"/>
                <a:gd name="T26" fmla="*/ 367 w 596"/>
                <a:gd name="T27" fmla="*/ 95 h 551"/>
                <a:gd name="T28" fmla="*/ 299 w 596"/>
                <a:gd name="T29" fmla="*/ 95 h 551"/>
                <a:gd name="T30" fmla="*/ 66 w 596"/>
                <a:gd name="T31" fmla="*/ 0 h 551"/>
                <a:gd name="T32" fmla="*/ 472 w 596"/>
                <a:gd name="T33" fmla="*/ 0 h 551"/>
                <a:gd name="T34" fmla="*/ 494 w 596"/>
                <a:gd name="T35" fmla="*/ 0 h 551"/>
                <a:gd name="T36" fmla="*/ 515 w 596"/>
                <a:gd name="T37" fmla="*/ 3 h 551"/>
                <a:gd name="T38" fmla="*/ 536 w 596"/>
                <a:gd name="T39" fmla="*/ 7 h 551"/>
                <a:gd name="T40" fmla="*/ 553 w 596"/>
                <a:gd name="T41" fmla="*/ 15 h 551"/>
                <a:gd name="T42" fmla="*/ 569 w 596"/>
                <a:gd name="T43" fmla="*/ 25 h 551"/>
                <a:gd name="T44" fmla="*/ 583 w 596"/>
                <a:gd name="T45" fmla="*/ 39 h 551"/>
                <a:gd name="T46" fmla="*/ 591 w 596"/>
                <a:gd name="T47" fmla="*/ 55 h 551"/>
                <a:gd name="T48" fmla="*/ 596 w 596"/>
                <a:gd name="T49" fmla="*/ 76 h 551"/>
                <a:gd name="T50" fmla="*/ 596 w 596"/>
                <a:gd name="T51" fmla="*/ 100 h 551"/>
                <a:gd name="T52" fmla="*/ 591 w 596"/>
                <a:gd name="T53" fmla="*/ 128 h 551"/>
                <a:gd name="T54" fmla="*/ 562 w 596"/>
                <a:gd name="T55" fmla="*/ 237 h 551"/>
                <a:gd name="T56" fmla="*/ 550 w 596"/>
                <a:gd name="T57" fmla="*/ 271 h 551"/>
                <a:gd name="T58" fmla="*/ 534 w 596"/>
                <a:gd name="T59" fmla="*/ 299 h 551"/>
                <a:gd name="T60" fmla="*/ 514 w 596"/>
                <a:gd name="T61" fmla="*/ 321 h 551"/>
                <a:gd name="T62" fmla="*/ 490 w 596"/>
                <a:gd name="T63" fmla="*/ 339 h 551"/>
                <a:gd name="T64" fmla="*/ 465 w 596"/>
                <a:gd name="T65" fmla="*/ 351 h 551"/>
                <a:gd name="T66" fmla="*/ 437 w 596"/>
                <a:gd name="T67" fmla="*/ 360 h 551"/>
                <a:gd name="T68" fmla="*/ 406 w 596"/>
                <a:gd name="T69" fmla="*/ 365 h 551"/>
                <a:gd name="T70" fmla="*/ 376 w 596"/>
                <a:gd name="T71" fmla="*/ 365 h 551"/>
                <a:gd name="T72" fmla="*/ 233 w 596"/>
                <a:gd name="T73" fmla="*/ 365 h 551"/>
                <a:gd name="T74" fmla="*/ 229 w 596"/>
                <a:gd name="T75" fmla="*/ 365 h 551"/>
                <a:gd name="T76" fmla="*/ 180 w 596"/>
                <a:gd name="T77" fmla="*/ 551 h 551"/>
                <a:gd name="T78" fmla="*/ 0 w 596"/>
                <a:gd name="T79" fmla="*/ 551 h 551"/>
                <a:gd name="T80" fmla="*/ 0 w 596"/>
                <a:gd name="T81" fmla="*/ 551 h 551"/>
                <a:gd name="T82" fmla="*/ 100 w 596"/>
                <a:gd name="T83" fmla="*/ 165 h 551"/>
                <a:gd name="T84" fmla="*/ 286 w 596"/>
                <a:gd name="T85" fmla="*/ 95 h 551"/>
                <a:gd name="T86" fmla="*/ 41 w 596"/>
                <a:gd name="T87" fmla="*/ 95 h 551"/>
                <a:gd name="T88" fmla="*/ 66 w 596"/>
                <a:gd name="T89" fmla="*/ 0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96" h="551">
                  <a:moveTo>
                    <a:pt x="299" y="95"/>
                  </a:moveTo>
                  <a:lnTo>
                    <a:pt x="255" y="259"/>
                  </a:lnTo>
                  <a:lnTo>
                    <a:pt x="323" y="259"/>
                  </a:lnTo>
                  <a:lnTo>
                    <a:pt x="342" y="257"/>
                  </a:lnTo>
                  <a:lnTo>
                    <a:pt x="358" y="251"/>
                  </a:lnTo>
                  <a:lnTo>
                    <a:pt x="370" y="241"/>
                  </a:lnTo>
                  <a:lnTo>
                    <a:pt x="379" y="225"/>
                  </a:lnTo>
                  <a:lnTo>
                    <a:pt x="386" y="204"/>
                  </a:lnTo>
                  <a:lnTo>
                    <a:pt x="401" y="150"/>
                  </a:lnTo>
                  <a:lnTo>
                    <a:pt x="404" y="129"/>
                  </a:lnTo>
                  <a:lnTo>
                    <a:pt x="404" y="113"/>
                  </a:lnTo>
                  <a:lnTo>
                    <a:pt x="396" y="103"/>
                  </a:lnTo>
                  <a:lnTo>
                    <a:pt x="384" y="97"/>
                  </a:lnTo>
                  <a:lnTo>
                    <a:pt x="367" y="95"/>
                  </a:lnTo>
                  <a:lnTo>
                    <a:pt x="299" y="95"/>
                  </a:lnTo>
                  <a:close/>
                  <a:moveTo>
                    <a:pt x="66" y="0"/>
                  </a:moveTo>
                  <a:lnTo>
                    <a:pt x="472" y="0"/>
                  </a:lnTo>
                  <a:lnTo>
                    <a:pt x="494" y="0"/>
                  </a:lnTo>
                  <a:lnTo>
                    <a:pt x="515" y="3"/>
                  </a:lnTo>
                  <a:lnTo>
                    <a:pt x="536" y="7"/>
                  </a:lnTo>
                  <a:lnTo>
                    <a:pt x="553" y="15"/>
                  </a:lnTo>
                  <a:lnTo>
                    <a:pt x="569" y="25"/>
                  </a:lnTo>
                  <a:lnTo>
                    <a:pt x="583" y="39"/>
                  </a:lnTo>
                  <a:lnTo>
                    <a:pt x="591" y="55"/>
                  </a:lnTo>
                  <a:lnTo>
                    <a:pt x="596" y="76"/>
                  </a:lnTo>
                  <a:lnTo>
                    <a:pt x="596" y="100"/>
                  </a:lnTo>
                  <a:lnTo>
                    <a:pt x="591" y="128"/>
                  </a:lnTo>
                  <a:lnTo>
                    <a:pt x="562" y="237"/>
                  </a:lnTo>
                  <a:lnTo>
                    <a:pt x="550" y="271"/>
                  </a:lnTo>
                  <a:lnTo>
                    <a:pt x="534" y="299"/>
                  </a:lnTo>
                  <a:lnTo>
                    <a:pt x="514" y="321"/>
                  </a:lnTo>
                  <a:lnTo>
                    <a:pt x="490" y="339"/>
                  </a:lnTo>
                  <a:lnTo>
                    <a:pt x="465" y="351"/>
                  </a:lnTo>
                  <a:lnTo>
                    <a:pt x="437" y="360"/>
                  </a:lnTo>
                  <a:lnTo>
                    <a:pt x="406" y="365"/>
                  </a:lnTo>
                  <a:lnTo>
                    <a:pt x="376" y="365"/>
                  </a:lnTo>
                  <a:lnTo>
                    <a:pt x="233" y="365"/>
                  </a:lnTo>
                  <a:lnTo>
                    <a:pt x="229" y="365"/>
                  </a:lnTo>
                  <a:lnTo>
                    <a:pt x="180" y="551"/>
                  </a:lnTo>
                  <a:lnTo>
                    <a:pt x="0" y="551"/>
                  </a:lnTo>
                  <a:lnTo>
                    <a:pt x="0" y="551"/>
                  </a:lnTo>
                  <a:lnTo>
                    <a:pt x="100" y="165"/>
                  </a:lnTo>
                  <a:lnTo>
                    <a:pt x="286" y="95"/>
                  </a:lnTo>
                  <a:lnTo>
                    <a:pt x="41" y="95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0060A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5" name="Freeform 11"/>
            <p:cNvSpPr>
              <a:spLocks/>
            </p:cNvSpPr>
            <p:nvPr/>
          </p:nvSpPr>
          <p:spPr bwMode="auto">
            <a:xfrm>
              <a:off x="4562475" y="1112838"/>
              <a:ext cx="187325" cy="230188"/>
            </a:xfrm>
            <a:custGeom>
              <a:avLst/>
              <a:gdLst>
                <a:gd name="T0" fmla="*/ 264 w 355"/>
                <a:gd name="T1" fmla="*/ 0 h 434"/>
                <a:gd name="T2" fmla="*/ 302 w 355"/>
                <a:gd name="T3" fmla="*/ 2 h 434"/>
                <a:gd name="T4" fmla="*/ 333 w 355"/>
                <a:gd name="T5" fmla="*/ 11 h 434"/>
                <a:gd name="T6" fmla="*/ 350 w 355"/>
                <a:gd name="T7" fmla="*/ 32 h 434"/>
                <a:gd name="T8" fmla="*/ 355 w 355"/>
                <a:gd name="T9" fmla="*/ 66 h 434"/>
                <a:gd name="T10" fmla="*/ 343 w 355"/>
                <a:gd name="T11" fmla="*/ 119 h 434"/>
                <a:gd name="T12" fmla="*/ 308 w 355"/>
                <a:gd name="T13" fmla="*/ 92 h 434"/>
                <a:gd name="T14" fmla="*/ 308 w 355"/>
                <a:gd name="T15" fmla="*/ 58 h 434"/>
                <a:gd name="T16" fmla="*/ 284 w 355"/>
                <a:gd name="T17" fmla="*/ 44 h 434"/>
                <a:gd name="T18" fmla="*/ 229 w 355"/>
                <a:gd name="T19" fmla="*/ 41 h 434"/>
                <a:gd name="T20" fmla="*/ 173 w 355"/>
                <a:gd name="T21" fmla="*/ 46 h 434"/>
                <a:gd name="T22" fmla="*/ 139 w 355"/>
                <a:gd name="T23" fmla="*/ 62 h 434"/>
                <a:gd name="T24" fmla="*/ 120 w 355"/>
                <a:gd name="T25" fmla="*/ 92 h 434"/>
                <a:gd name="T26" fmla="*/ 108 w 355"/>
                <a:gd name="T27" fmla="*/ 136 h 434"/>
                <a:gd name="T28" fmla="*/ 108 w 355"/>
                <a:gd name="T29" fmla="*/ 168 h 434"/>
                <a:gd name="T30" fmla="*/ 125 w 355"/>
                <a:gd name="T31" fmla="*/ 183 h 434"/>
                <a:gd name="T32" fmla="*/ 154 w 355"/>
                <a:gd name="T33" fmla="*/ 187 h 434"/>
                <a:gd name="T34" fmla="*/ 195 w 355"/>
                <a:gd name="T35" fmla="*/ 188 h 434"/>
                <a:gd name="T36" fmla="*/ 243 w 355"/>
                <a:gd name="T37" fmla="*/ 193 h 434"/>
                <a:gd name="T38" fmla="*/ 279 w 355"/>
                <a:gd name="T39" fmla="*/ 200 h 434"/>
                <a:gd name="T40" fmla="*/ 299 w 355"/>
                <a:gd name="T41" fmla="*/ 220 h 434"/>
                <a:gd name="T42" fmla="*/ 306 w 355"/>
                <a:gd name="T43" fmla="*/ 254 h 434"/>
                <a:gd name="T44" fmla="*/ 295 w 355"/>
                <a:gd name="T45" fmla="*/ 310 h 434"/>
                <a:gd name="T46" fmla="*/ 268 w 355"/>
                <a:gd name="T47" fmla="*/ 374 h 434"/>
                <a:gd name="T48" fmla="*/ 236 w 355"/>
                <a:gd name="T49" fmla="*/ 412 h 434"/>
                <a:gd name="T50" fmla="*/ 195 w 355"/>
                <a:gd name="T51" fmla="*/ 428 h 434"/>
                <a:gd name="T52" fmla="*/ 144 w 355"/>
                <a:gd name="T53" fmla="*/ 434 h 434"/>
                <a:gd name="T54" fmla="*/ 89 w 355"/>
                <a:gd name="T55" fmla="*/ 434 h 434"/>
                <a:gd name="T56" fmla="*/ 47 w 355"/>
                <a:gd name="T57" fmla="*/ 430 h 434"/>
                <a:gd name="T58" fmla="*/ 17 w 355"/>
                <a:gd name="T59" fmla="*/ 416 h 434"/>
                <a:gd name="T60" fmla="*/ 1 w 355"/>
                <a:gd name="T61" fmla="*/ 394 h 434"/>
                <a:gd name="T62" fmla="*/ 1 w 355"/>
                <a:gd name="T63" fmla="*/ 355 h 434"/>
                <a:gd name="T64" fmla="*/ 16 w 355"/>
                <a:gd name="T65" fmla="*/ 299 h 434"/>
                <a:gd name="T66" fmla="*/ 51 w 355"/>
                <a:gd name="T67" fmla="*/ 325 h 434"/>
                <a:gd name="T68" fmla="*/ 45 w 355"/>
                <a:gd name="T69" fmla="*/ 364 h 434"/>
                <a:gd name="T70" fmla="*/ 56 w 355"/>
                <a:gd name="T71" fmla="*/ 383 h 434"/>
                <a:gd name="T72" fmla="*/ 82 w 355"/>
                <a:gd name="T73" fmla="*/ 391 h 434"/>
                <a:gd name="T74" fmla="*/ 126 w 355"/>
                <a:gd name="T75" fmla="*/ 391 h 434"/>
                <a:gd name="T76" fmla="*/ 182 w 355"/>
                <a:gd name="T77" fmla="*/ 389 h 434"/>
                <a:gd name="T78" fmla="*/ 218 w 355"/>
                <a:gd name="T79" fmla="*/ 376 h 434"/>
                <a:gd name="T80" fmla="*/ 242 w 355"/>
                <a:gd name="T81" fmla="*/ 339 h 434"/>
                <a:gd name="T82" fmla="*/ 258 w 355"/>
                <a:gd name="T83" fmla="*/ 285 h 434"/>
                <a:gd name="T84" fmla="*/ 258 w 355"/>
                <a:gd name="T85" fmla="*/ 254 h 434"/>
                <a:gd name="T86" fmla="*/ 242 w 355"/>
                <a:gd name="T87" fmla="*/ 239 h 434"/>
                <a:gd name="T88" fmla="*/ 214 w 355"/>
                <a:gd name="T89" fmla="*/ 235 h 434"/>
                <a:gd name="T90" fmla="*/ 174 w 355"/>
                <a:gd name="T91" fmla="*/ 232 h 434"/>
                <a:gd name="T92" fmla="*/ 136 w 355"/>
                <a:gd name="T93" fmla="*/ 229 h 434"/>
                <a:gd name="T94" fmla="*/ 103 w 355"/>
                <a:gd name="T95" fmla="*/ 224 h 434"/>
                <a:gd name="T96" fmla="*/ 76 w 355"/>
                <a:gd name="T97" fmla="*/ 212 h 434"/>
                <a:gd name="T98" fmla="*/ 61 w 355"/>
                <a:gd name="T99" fmla="*/ 190 h 434"/>
                <a:gd name="T100" fmla="*/ 61 w 355"/>
                <a:gd name="T101" fmla="*/ 150 h 434"/>
                <a:gd name="T102" fmla="*/ 81 w 355"/>
                <a:gd name="T103" fmla="*/ 84 h 434"/>
                <a:gd name="T104" fmla="*/ 111 w 355"/>
                <a:gd name="T105" fmla="*/ 34 h 434"/>
                <a:gd name="T106" fmla="*/ 152 w 355"/>
                <a:gd name="T107" fmla="*/ 8 h 434"/>
                <a:gd name="T108" fmla="*/ 208 w 355"/>
                <a:gd name="T109" fmla="*/ 1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55" h="434">
                  <a:moveTo>
                    <a:pt x="243" y="0"/>
                  </a:moveTo>
                  <a:lnTo>
                    <a:pt x="264" y="0"/>
                  </a:lnTo>
                  <a:lnTo>
                    <a:pt x="284" y="1"/>
                  </a:lnTo>
                  <a:lnTo>
                    <a:pt x="302" y="2"/>
                  </a:lnTo>
                  <a:lnTo>
                    <a:pt x="318" y="7"/>
                  </a:lnTo>
                  <a:lnTo>
                    <a:pt x="333" y="11"/>
                  </a:lnTo>
                  <a:lnTo>
                    <a:pt x="343" y="20"/>
                  </a:lnTo>
                  <a:lnTo>
                    <a:pt x="350" y="32"/>
                  </a:lnTo>
                  <a:lnTo>
                    <a:pt x="355" y="47"/>
                  </a:lnTo>
                  <a:lnTo>
                    <a:pt x="355" y="66"/>
                  </a:lnTo>
                  <a:lnTo>
                    <a:pt x="352" y="90"/>
                  </a:lnTo>
                  <a:lnTo>
                    <a:pt x="343" y="119"/>
                  </a:lnTo>
                  <a:lnTo>
                    <a:pt x="301" y="119"/>
                  </a:lnTo>
                  <a:lnTo>
                    <a:pt x="308" y="92"/>
                  </a:lnTo>
                  <a:lnTo>
                    <a:pt x="309" y="71"/>
                  </a:lnTo>
                  <a:lnTo>
                    <a:pt x="308" y="58"/>
                  </a:lnTo>
                  <a:lnTo>
                    <a:pt x="299" y="49"/>
                  </a:lnTo>
                  <a:lnTo>
                    <a:pt x="284" y="44"/>
                  </a:lnTo>
                  <a:lnTo>
                    <a:pt x="261" y="43"/>
                  </a:lnTo>
                  <a:lnTo>
                    <a:pt x="229" y="41"/>
                  </a:lnTo>
                  <a:lnTo>
                    <a:pt x="196" y="43"/>
                  </a:lnTo>
                  <a:lnTo>
                    <a:pt x="173" y="46"/>
                  </a:lnTo>
                  <a:lnTo>
                    <a:pt x="154" y="53"/>
                  </a:lnTo>
                  <a:lnTo>
                    <a:pt x="139" y="62"/>
                  </a:lnTo>
                  <a:lnTo>
                    <a:pt x="129" y="74"/>
                  </a:lnTo>
                  <a:lnTo>
                    <a:pt x="120" y="92"/>
                  </a:lnTo>
                  <a:lnTo>
                    <a:pt x="113" y="113"/>
                  </a:lnTo>
                  <a:lnTo>
                    <a:pt x="108" y="136"/>
                  </a:lnTo>
                  <a:lnTo>
                    <a:pt x="107" y="154"/>
                  </a:lnTo>
                  <a:lnTo>
                    <a:pt x="108" y="168"/>
                  </a:lnTo>
                  <a:lnTo>
                    <a:pt x="116" y="177"/>
                  </a:lnTo>
                  <a:lnTo>
                    <a:pt x="125" y="183"/>
                  </a:lnTo>
                  <a:lnTo>
                    <a:pt x="138" y="186"/>
                  </a:lnTo>
                  <a:lnTo>
                    <a:pt x="154" y="187"/>
                  </a:lnTo>
                  <a:lnTo>
                    <a:pt x="173" y="188"/>
                  </a:lnTo>
                  <a:lnTo>
                    <a:pt x="195" y="188"/>
                  </a:lnTo>
                  <a:lnTo>
                    <a:pt x="220" y="190"/>
                  </a:lnTo>
                  <a:lnTo>
                    <a:pt x="243" y="193"/>
                  </a:lnTo>
                  <a:lnTo>
                    <a:pt x="262" y="196"/>
                  </a:lnTo>
                  <a:lnTo>
                    <a:pt x="279" y="200"/>
                  </a:lnTo>
                  <a:lnTo>
                    <a:pt x="290" y="209"/>
                  </a:lnTo>
                  <a:lnTo>
                    <a:pt x="299" y="220"/>
                  </a:lnTo>
                  <a:lnTo>
                    <a:pt x="305" y="235"/>
                  </a:lnTo>
                  <a:lnTo>
                    <a:pt x="306" y="254"/>
                  </a:lnTo>
                  <a:lnTo>
                    <a:pt x="302" y="279"/>
                  </a:lnTo>
                  <a:lnTo>
                    <a:pt x="295" y="310"/>
                  </a:lnTo>
                  <a:lnTo>
                    <a:pt x="283" y="346"/>
                  </a:lnTo>
                  <a:lnTo>
                    <a:pt x="268" y="374"/>
                  </a:lnTo>
                  <a:lnTo>
                    <a:pt x="254" y="395"/>
                  </a:lnTo>
                  <a:lnTo>
                    <a:pt x="236" y="412"/>
                  </a:lnTo>
                  <a:lnTo>
                    <a:pt x="217" y="422"/>
                  </a:lnTo>
                  <a:lnTo>
                    <a:pt x="195" y="428"/>
                  </a:lnTo>
                  <a:lnTo>
                    <a:pt x="171" y="433"/>
                  </a:lnTo>
                  <a:lnTo>
                    <a:pt x="144" y="434"/>
                  </a:lnTo>
                  <a:lnTo>
                    <a:pt x="114" y="434"/>
                  </a:lnTo>
                  <a:lnTo>
                    <a:pt x="89" y="434"/>
                  </a:lnTo>
                  <a:lnTo>
                    <a:pt x="67" y="433"/>
                  </a:lnTo>
                  <a:lnTo>
                    <a:pt x="47" y="430"/>
                  </a:lnTo>
                  <a:lnTo>
                    <a:pt x="31" y="424"/>
                  </a:lnTo>
                  <a:lnTo>
                    <a:pt x="17" y="416"/>
                  </a:lnTo>
                  <a:lnTo>
                    <a:pt x="9" y="407"/>
                  </a:lnTo>
                  <a:lnTo>
                    <a:pt x="1" y="394"/>
                  </a:lnTo>
                  <a:lnTo>
                    <a:pt x="0" y="376"/>
                  </a:lnTo>
                  <a:lnTo>
                    <a:pt x="1" y="355"/>
                  </a:lnTo>
                  <a:lnTo>
                    <a:pt x="6" y="328"/>
                  </a:lnTo>
                  <a:lnTo>
                    <a:pt x="16" y="299"/>
                  </a:lnTo>
                  <a:lnTo>
                    <a:pt x="58" y="299"/>
                  </a:lnTo>
                  <a:lnTo>
                    <a:pt x="51" y="325"/>
                  </a:lnTo>
                  <a:lnTo>
                    <a:pt x="47" y="348"/>
                  </a:lnTo>
                  <a:lnTo>
                    <a:pt x="45" y="364"/>
                  </a:lnTo>
                  <a:lnTo>
                    <a:pt x="48" y="376"/>
                  </a:lnTo>
                  <a:lnTo>
                    <a:pt x="56" y="383"/>
                  </a:lnTo>
                  <a:lnTo>
                    <a:pt x="67" y="388"/>
                  </a:lnTo>
                  <a:lnTo>
                    <a:pt x="82" y="391"/>
                  </a:lnTo>
                  <a:lnTo>
                    <a:pt x="103" y="391"/>
                  </a:lnTo>
                  <a:lnTo>
                    <a:pt x="126" y="391"/>
                  </a:lnTo>
                  <a:lnTo>
                    <a:pt x="157" y="391"/>
                  </a:lnTo>
                  <a:lnTo>
                    <a:pt x="182" y="389"/>
                  </a:lnTo>
                  <a:lnTo>
                    <a:pt x="202" y="385"/>
                  </a:lnTo>
                  <a:lnTo>
                    <a:pt x="218" y="376"/>
                  </a:lnTo>
                  <a:lnTo>
                    <a:pt x="232" y="361"/>
                  </a:lnTo>
                  <a:lnTo>
                    <a:pt x="242" y="339"/>
                  </a:lnTo>
                  <a:lnTo>
                    <a:pt x="252" y="309"/>
                  </a:lnTo>
                  <a:lnTo>
                    <a:pt x="258" y="285"/>
                  </a:lnTo>
                  <a:lnTo>
                    <a:pt x="260" y="267"/>
                  </a:lnTo>
                  <a:lnTo>
                    <a:pt x="258" y="254"/>
                  </a:lnTo>
                  <a:lnTo>
                    <a:pt x="252" y="245"/>
                  </a:lnTo>
                  <a:lnTo>
                    <a:pt x="242" y="239"/>
                  </a:lnTo>
                  <a:lnTo>
                    <a:pt x="230" y="236"/>
                  </a:lnTo>
                  <a:lnTo>
                    <a:pt x="214" y="235"/>
                  </a:lnTo>
                  <a:lnTo>
                    <a:pt x="195" y="233"/>
                  </a:lnTo>
                  <a:lnTo>
                    <a:pt x="174" y="232"/>
                  </a:lnTo>
                  <a:lnTo>
                    <a:pt x="154" y="230"/>
                  </a:lnTo>
                  <a:lnTo>
                    <a:pt x="136" y="229"/>
                  </a:lnTo>
                  <a:lnTo>
                    <a:pt x="119" y="227"/>
                  </a:lnTo>
                  <a:lnTo>
                    <a:pt x="103" y="224"/>
                  </a:lnTo>
                  <a:lnTo>
                    <a:pt x="88" y="220"/>
                  </a:lnTo>
                  <a:lnTo>
                    <a:pt x="76" y="212"/>
                  </a:lnTo>
                  <a:lnTo>
                    <a:pt x="67" y="203"/>
                  </a:lnTo>
                  <a:lnTo>
                    <a:pt x="61" y="190"/>
                  </a:lnTo>
                  <a:lnTo>
                    <a:pt x="58" y="172"/>
                  </a:lnTo>
                  <a:lnTo>
                    <a:pt x="61" y="150"/>
                  </a:lnTo>
                  <a:lnTo>
                    <a:pt x="67" y="123"/>
                  </a:lnTo>
                  <a:lnTo>
                    <a:pt x="81" y="84"/>
                  </a:lnTo>
                  <a:lnTo>
                    <a:pt x="95" y="56"/>
                  </a:lnTo>
                  <a:lnTo>
                    <a:pt x="111" y="34"/>
                  </a:lnTo>
                  <a:lnTo>
                    <a:pt x="130" y="19"/>
                  </a:lnTo>
                  <a:lnTo>
                    <a:pt x="152" y="8"/>
                  </a:lnTo>
                  <a:lnTo>
                    <a:pt x="177" y="2"/>
                  </a:lnTo>
                  <a:lnTo>
                    <a:pt x="208" y="1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92929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6" name="Freeform 12"/>
            <p:cNvSpPr>
              <a:spLocks/>
            </p:cNvSpPr>
            <p:nvPr/>
          </p:nvSpPr>
          <p:spPr bwMode="auto">
            <a:xfrm>
              <a:off x="4721225" y="1116013"/>
              <a:ext cx="187325" cy="225425"/>
            </a:xfrm>
            <a:custGeom>
              <a:avLst/>
              <a:gdLst>
                <a:gd name="T0" fmla="*/ 112 w 354"/>
                <a:gd name="T1" fmla="*/ 0 h 426"/>
                <a:gd name="T2" fmla="*/ 354 w 354"/>
                <a:gd name="T3" fmla="*/ 0 h 426"/>
                <a:gd name="T4" fmla="*/ 342 w 354"/>
                <a:gd name="T5" fmla="*/ 42 h 426"/>
                <a:gd name="T6" fmla="*/ 144 w 354"/>
                <a:gd name="T7" fmla="*/ 42 h 426"/>
                <a:gd name="T8" fmla="*/ 107 w 354"/>
                <a:gd name="T9" fmla="*/ 186 h 426"/>
                <a:gd name="T10" fmla="*/ 301 w 354"/>
                <a:gd name="T11" fmla="*/ 186 h 426"/>
                <a:gd name="T12" fmla="*/ 291 w 354"/>
                <a:gd name="T13" fmla="*/ 225 h 426"/>
                <a:gd name="T14" fmla="*/ 97 w 354"/>
                <a:gd name="T15" fmla="*/ 225 h 426"/>
                <a:gd name="T16" fmla="*/ 56 w 354"/>
                <a:gd name="T17" fmla="*/ 384 h 426"/>
                <a:gd name="T18" fmla="*/ 254 w 354"/>
                <a:gd name="T19" fmla="*/ 384 h 426"/>
                <a:gd name="T20" fmla="*/ 242 w 354"/>
                <a:gd name="T21" fmla="*/ 426 h 426"/>
                <a:gd name="T22" fmla="*/ 0 w 354"/>
                <a:gd name="T23" fmla="*/ 426 h 426"/>
                <a:gd name="T24" fmla="*/ 112 w 354"/>
                <a:gd name="T25" fmla="*/ 0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426">
                  <a:moveTo>
                    <a:pt x="112" y="0"/>
                  </a:moveTo>
                  <a:lnTo>
                    <a:pt x="354" y="0"/>
                  </a:lnTo>
                  <a:lnTo>
                    <a:pt x="342" y="42"/>
                  </a:lnTo>
                  <a:lnTo>
                    <a:pt x="144" y="42"/>
                  </a:lnTo>
                  <a:lnTo>
                    <a:pt x="107" y="186"/>
                  </a:lnTo>
                  <a:lnTo>
                    <a:pt x="301" y="186"/>
                  </a:lnTo>
                  <a:lnTo>
                    <a:pt x="291" y="225"/>
                  </a:lnTo>
                  <a:lnTo>
                    <a:pt x="97" y="225"/>
                  </a:lnTo>
                  <a:lnTo>
                    <a:pt x="56" y="384"/>
                  </a:lnTo>
                  <a:lnTo>
                    <a:pt x="254" y="384"/>
                  </a:lnTo>
                  <a:lnTo>
                    <a:pt x="242" y="426"/>
                  </a:lnTo>
                  <a:lnTo>
                    <a:pt x="0" y="426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92929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7" name="Freeform 13"/>
            <p:cNvSpPr>
              <a:spLocks/>
            </p:cNvSpPr>
            <p:nvPr/>
          </p:nvSpPr>
          <p:spPr bwMode="auto">
            <a:xfrm>
              <a:off x="5060950" y="1116013"/>
              <a:ext cx="204788" cy="227013"/>
            </a:xfrm>
            <a:custGeom>
              <a:avLst/>
              <a:gdLst>
                <a:gd name="T0" fmla="*/ 88 w 386"/>
                <a:gd name="T1" fmla="*/ 0 h 430"/>
                <a:gd name="T2" fmla="*/ 130 w 386"/>
                <a:gd name="T3" fmla="*/ 0 h 430"/>
                <a:gd name="T4" fmla="*/ 50 w 386"/>
                <a:gd name="T5" fmla="*/ 308 h 430"/>
                <a:gd name="T6" fmla="*/ 44 w 386"/>
                <a:gd name="T7" fmla="*/ 333 h 430"/>
                <a:gd name="T8" fmla="*/ 44 w 386"/>
                <a:gd name="T9" fmla="*/ 354 h 430"/>
                <a:gd name="T10" fmla="*/ 47 w 386"/>
                <a:gd name="T11" fmla="*/ 368 h 430"/>
                <a:gd name="T12" fmla="*/ 58 w 386"/>
                <a:gd name="T13" fmla="*/ 378 h 430"/>
                <a:gd name="T14" fmla="*/ 76 w 386"/>
                <a:gd name="T15" fmla="*/ 384 h 430"/>
                <a:gd name="T16" fmla="*/ 101 w 386"/>
                <a:gd name="T17" fmla="*/ 387 h 430"/>
                <a:gd name="T18" fmla="*/ 136 w 386"/>
                <a:gd name="T19" fmla="*/ 387 h 430"/>
                <a:gd name="T20" fmla="*/ 166 w 386"/>
                <a:gd name="T21" fmla="*/ 387 h 430"/>
                <a:gd name="T22" fmla="*/ 191 w 386"/>
                <a:gd name="T23" fmla="*/ 384 h 430"/>
                <a:gd name="T24" fmla="*/ 213 w 386"/>
                <a:gd name="T25" fmla="*/ 378 h 430"/>
                <a:gd name="T26" fmla="*/ 229 w 386"/>
                <a:gd name="T27" fmla="*/ 368 h 430"/>
                <a:gd name="T28" fmla="*/ 243 w 386"/>
                <a:gd name="T29" fmla="*/ 354 h 430"/>
                <a:gd name="T30" fmla="*/ 254 w 386"/>
                <a:gd name="T31" fmla="*/ 333 h 430"/>
                <a:gd name="T32" fmla="*/ 262 w 386"/>
                <a:gd name="T33" fmla="*/ 308 h 430"/>
                <a:gd name="T34" fmla="*/ 343 w 386"/>
                <a:gd name="T35" fmla="*/ 0 h 430"/>
                <a:gd name="T36" fmla="*/ 386 w 386"/>
                <a:gd name="T37" fmla="*/ 0 h 430"/>
                <a:gd name="T38" fmla="*/ 305 w 386"/>
                <a:gd name="T39" fmla="*/ 308 h 430"/>
                <a:gd name="T40" fmla="*/ 295 w 386"/>
                <a:gd name="T41" fmla="*/ 344 h 430"/>
                <a:gd name="T42" fmla="*/ 280 w 386"/>
                <a:gd name="T43" fmla="*/ 370 h 430"/>
                <a:gd name="T44" fmla="*/ 265 w 386"/>
                <a:gd name="T45" fmla="*/ 391 h 430"/>
                <a:gd name="T46" fmla="*/ 246 w 386"/>
                <a:gd name="T47" fmla="*/ 408 h 430"/>
                <a:gd name="T48" fmla="*/ 227 w 386"/>
                <a:gd name="T49" fmla="*/ 418 h 430"/>
                <a:gd name="T50" fmla="*/ 204 w 386"/>
                <a:gd name="T51" fmla="*/ 424 h 430"/>
                <a:gd name="T52" fmla="*/ 180 w 386"/>
                <a:gd name="T53" fmla="*/ 429 h 430"/>
                <a:gd name="T54" fmla="*/ 154 w 386"/>
                <a:gd name="T55" fmla="*/ 430 h 430"/>
                <a:gd name="T56" fmla="*/ 125 w 386"/>
                <a:gd name="T57" fmla="*/ 430 h 430"/>
                <a:gd name="T58" fmla="*/ 103 w 386"/>
                <a:gd name="T59" fmla="*/ 430 h 430"/>
                <a:gd name="T60" fmla="*/ 82 w 386"/>
                <a:gd name="T61" fmla="*/ 429 h 430"/>
                <a:gd name="T62" fmla="*/ 63 w 386"/>
                <a:gd name="T63" fmla="*/ 427 h 430"/>
                <a:gd name="T64" fmla="*/ 45 w 386"/>
                <a:gd name="T65" fmla="*/ 424 h 430"/>
                <a:gd name="T66" fmla="*/ 31 w 386"/>
                <a:gd name="T67" fmla="*/ 418 h 430"/>
                <a:gd name="T68" fmla="*/ 17 w 386"/>
                <a:gd name="T69" fmla="*/ 409 h 430"/>
                <a:gd name="T70" fmla="*/ 9 w 386"/>
                <a:gd name="T71" fmla="*/ 397 h 430"/>
                <a:gd name="T72" fmla="*/ 3 w 386"/>
                <a:gd name="T73" fmla="*/ 382 h 430"/>
                <a:gd name="T74" fmla="*/ 0 w 386"/>
                <a:gd name="T75" fmla="*/ 362 h 430"/>
                <a:gd name="T76" fmla="*/ 1 w 386"/>
                <a:gd name="T77" fmla="*/ 338 h 430"/>
                <a:gd name="T78" fmla="*/ 7 w 386"/>
                <a:gd name="T79" fmla="*/ 308 h 430"/>
                <a:gd name="T80" fmla="*/ 88 w 386"/>
                <a:gd name="T81" fmla="*/ 0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86" h="430">
                  <a:moveTo>
                    <a:pt x="88" y="0"/>
                  </a:moveTo>
                  <a:lnTo>
                    <a:pt x="130" y="0"/>
                  </a:lnTo>
                  <a:lnTo>
                    <a:pt x="50" y="308"/>
                  </a:lnTo>
                  <a:lnTo>
                    <a:pt x="44" y="333"/>
                  </a:lnTo>
                  <a:lnTo>
                    <a:pt x="44" y="354"/>
                  </a:lnTo>
                  <a:lnTo>
                    <a:pt x="47" y="368"/>
                  </a:lnTo>
                  <a:lnTo>
                    <a:pt x="58" y="378"/>
                  </a:lnTo>
                  <a:lnTo>
                    <a:pt x="76" y="384"/>
                  </a:lnTo>
                  <a:lnTo>
                    <a:pt x="101" y="387"/>
                  </a:lnTo>
                  <a:lnTo>
                    <a:pt x="136" y="387"/>
                  </a:lnTo>
                  <a:lnTo>
                    <a:pt x="166" y="387"/>
                  </a:lnTo>
                  <a:lnTo>
                    <a:pt x="191" y="384"/>
                  </a:lnTo>
                  <a:lnTo>
                    <a:pt x="213" y="378"/>
                  </a:lnTo>
                  <a:lnTo>
                    <a:pt x="229" y="368"/>
                  </a:lnTo>
                  <a:lnTo>
                    <a:pt x="243" y="354"/>
                  </a:lnTo>
                  <a:lnTo>
                    <a:pt x="254" y="333"/>
                  </a:lnTo>
                  <a:lnTo>
                    <a:pt x="262" y="308"/>
                  </a:lnTo>
                  <a:lnTo>
                    <a:pt x="343" y="0"/>
                  </a:lnTo>
                  <a:lnTo>
                    <a:pt x="386" y="0"/>
                  </a:lnTo>
                  <a:lnTo>
                    <a:pt x="305" y="308"/>
                  </a:lnTo>
                  <a:lnTo>
                    <a:pt x="295" y="344"/>
                  </a:lnTo>
                  <a:lnTo>
                    <a:pt x="280" y="370"/>
                  </a:lnTo>
                  <a:lnTo>
                    <a:pt x="265" y="391"/>
                  </a:lnTo>
                  <a:lnTo>
                    <a:pt x="246" y="408"/>
                  </a:lnTo>
                  <a:lnTo>
                    <a:pt x="227" y="418"/>
                  </a:lnTo>
                  <a:lnTo>
                    <a:pt x="204" y="424"/>
                  </a:lnTo>
                  <a:lnTo>
                    <a:pt x="180" y="429"/>
                  </a:lnTo>
                  <a:lnTo>
                    <a:pt x="154" y="430"/>
                  </a:lnTo>
                  <a:lnTo>
                    <a:pt x="125" y="430"/>
                  </a:lnTo>
                  <a:lnTo>
                    <a:pt x="103" y="430"/>
                  </a:lnTo>
                  <a:lnTo>
                    <a:pt x="82" y="429"/>
                  </a:lnTo>
                  <a:lnTo>
                    <a:pt x="63" y="427"/>
                  </a:lnTo>
                  <a:lnTo>
                    <a:pt x="45" y="424"/>
                  </a:lnTo>
                  <a:lnTo>
                    <a:pt x="31" y="418"/>
                  </a:lnTo>
                  <a:lnTo>
                    <a:pt x="17" y="409"/>
                  </a:lnTo>
                  <a:lnTo>
                    <a:pt x="9" y="397"/>
                  </a:lnTo>
                  <a:lnTo>
                    <a:pt x="3" y="382"/>
                  </a:lnTo>
                  <a:lnTo>
                    <a:pt x="0" y="362"/>
                  </a:lnTo>
                  <a:lnTo>
                    <a:pt x="1" y="338"/>
                  </a:lnTo>
                  <a:lnTo>
                    <a:pt x="7" y="308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92929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8" name="Freeform 14"/>
            <p:cNvSpPr>
              <a:spLocks/>
            </p:cNvSpPr>
            <p:nvPr/>
          </p:nvSpPr>
          <p:spPr bwMode="auto">
            <a:xfrm>
              <a:off x="5411788" y="1116013"/>
              <a:ext cx="80963" cy="225425"/>
            </a:xfrm>
            <a:custGeom>
              <a:avLst/>
              <a:gdLst>
                <a:gd name="T0" fmla="*/ 112 w 154"/>
                <a:gd name="T1" fmla="*/ 0 h 426"/>
                <a:gd name="T2" fmla="*/ 154 w 154"/>
                <a:gd name="T3" fmla="*/ 0 h 426"/>
                <a:gd name="T4" fmla="*/ 43 w 154"/>
                <a:gd name="T5" fmla="*/ 426 h 426"/>
                <a:gd name="T6" fmla="*/ 0 w 154"/>
                <a:gd name="T7" fmla="*/ 426 h 426"/>
                <a:gd name="T8" fmla="*/ 112 w 154"/>
                <a:gd name="T9" fmla="*/ 0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" h="426">
                  <a:moveTo>
                    <a:pt x="112" y="0"/>
                  </a:moveTo>
                  <a:lnTo>
                    <a:pt x="154" y="0"/>
                  </a:lnTo>
                  <a:lnTo>
                    <a:pt x="43" y="426"/>
                  </a:lnTo>
                  <a:lnTo>
                    <a:pt x="0" y="426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92929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9" name="Freeform 15"/>
            <p:cNvSpPr>
              <a:spLocks/>
            </p:cNvSpPr>
            <p:nvPr/>
          </p:nvSpPr>
          <p:spPr bwMode="auto">
            <a:xfrm>
              <a:off x="5508625" y="1116013"/>
              <a:ext cx="155575" cy="225425"/>
            </a:xfrm>
            <a:custGeom>
              <a:avLst/>
              <a:gdLst>
                <a:gd name="T0" fmla="*/ 10 w 296"/>
                <a:gd name="T1" fmla="*/ 0 h 426"/>
                <a:gd name="T2" fmla="*/ 296 w 296"/>
                <a:gd name="T3" fmla="*/ 0 h 426"/>
                <a:gd name="T4" fmla="*/ 286 w 296"/>
                <a:gd name="T5" fmla="*/ 42 h 426"/>
                <a:gd name="T6" fmla="*/ 164 w 296"/>
                <a:gd name="T7" fmla="*/ 42 h 426"/>
                <a:gd name="T8" fmla="*/ 65 w 296"/>
                <a:gd name="T9" fmla="*/ 426 h 426"/>
                <a:gd name="T10" fmla="*/ 20 w 296"/>
                <a:gd name="T11" fmla="*/ 426 h 426"/>
                <a:gd name="T12" fmla="*/ 122 w 296"/>
                <a:gd name="T13" fmla="*/ 42 h 426"/>
                <a:gd name="T14" fmla="*/ 0 w 296"/>
                <a:gd name="T15" fmla="*/ 42 h 426"/>
                <a:gd name="T16" fmla="*/ 10 w 296"/>
                <a:gd name="T17" fmla="*/ 0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6" h="426">
                  <a:moveTo>
                    <a:pt x="10" y="0"/>
                  </a:moveTo>
                  <a:lnTo>
                    <a:pt x="296" y="0"/>
                  </a:lnTo>
                  <a:lnTo>
                    <a:pt x="286" y="42"/>
                  </a:lnTo>
                  <a:lnTo>
                    <a:pt x="164" y="42"/>
                  </a:lnTo>
                  <a:lnTo>
                    <a:pt x="65" y="426"/>
                  </a:lnTo>
                  <a:lnTo>
                    <a:pt x="20" y="426"/>
                  </a:lnTo>
                  <a:lnTo>
                    <a:pt x="122" y="42"/>
                  </a:lnTo>
                  <a:lnTo>
                    <a:pt x="0" y="42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92929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0" name="Freeform 16"/>
            <p:cNvSpPr>
              <a:spLocks/>
            </p:cNvSpPr>
            <p:nvPr/>
          </p:nvSpPr>
          <p:spPr bwMode="auto">
            <a:xfrm>
              <a:off x="5664200" y="1116013"/>
              <a:ext cx="171450" cy="225425"/>
            </a:xfrm>
            <a:custGeom>
              <a:avLst/>
              <a:gdLst>
                <a:gd name="T0" fmla="*/ 0 w 323"/>
                <a:gd name="T1" fmla="*/ 0 h 426"/>
                <a:gd name="T2" fmla="*/ 50 w 323"/>
                <a:gd name="T3" fmla="*/ 0 h 426"/>
                <a:gd name="T4" fmla="*/ 113 w 323"/>
                <a:gd name="T5" fmla="*/ 196 h 426"/>
                <a:gd name="T6" fmla="*/ 271 w 323"/>
                <a:gd name="T7" fmla="*/ 0 h 426"/>
                <a:gd name="T8" fmla="*/ 323 w 323"/>
                <a:gd name="T9" fmla="*/ 0 h 426"/>
                <a:gd name="T10" fmla="*/ 122 w 323"/>
                <a:gd name="T11" fmla="*/ 245 h 426"/>
                <a:gd name="T12" fmla="*/ 75 w 323"/>
                <a:gd name="T13" fmla="*/ 426 h 426"/>
                <a:gd name="T14" fmla="*/ 32 w 323"/>
                <a:gd name="T15" fmla="*/ 426 h 426"/>
                <a:gd name="T16" fmla="*/ 79 w 323"/>
                <a:gd name="T17" fmla="*/ 245 h 426"/>
                <a:gd name="T18" fmla="*/ 0 w 323"/>
                <a:gd name="T19" fmla="*/ 0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3" h="426">
                  <a:moveTo>
                    <a:pt x="0" y="0"/>
                  </a:moveTo>
                  <a:lnTo>
                    <a:pt x="50" y="0"/>
                  </a:lnTo>
                  <a:lnTo>
                    <a:pt x="113" y="196"/>
                  </a:lnTo>
                  <a:lnTo>
                    <a:pt x="271" y="0"/>
                  </a:lnTo>
                  <a:lnTo>
                    <a:pt x="323" y="0"/>
                  </a:lnTo>
                  <a:lnTo>
                    <a:pt x="122" y="245"/>
                  </a:lnTo>
                  <a:lnTo>
                    <a:pt x="75" y="426"/>
                  </a:lnTo>
                  <a:lnTo>
                    <a:pt x="32" y="426"/>
                  </a:lnTo>
                  <a:lnTo>
                    <a:pt x="79" y="2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929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1" name="Freeform 17"/>
            <p:cNvSpPr>
              <a:spLocks/>
            </p:cNvSpPr>
            <p:nvPr/>
          </p:nvSpPr>
          <p:spPr bwMode="auto">
            <a:xfrm>
              <a:off x="4883150" y="1112838"/>
              <a:ext cx="187325" cy="230188"/>
            </a:xfrm>
            <a:custGeom>
              <a:avLst/>
              <a:gdLst>
                <a:gd name="T0" fmla="*/ 242 w 354"/>
                <a:gd name="T1" fmla="*/ 0 h 434"/>
                <a:gd name="T2" fmla="*/ 273 w 354"/>
                <a:gd name="T3" fmla="*/ 1 h 434"/>
                <a:gd name="T4" fmla="*/ 304 w 354"/>
                <a:gd name="T5" fmla="*/ 5 h 434"/>
                <a:gd name="T6" fmla="*/ 332 w 354"/>
                <a:gd name="T7" fmla="*/ 19 h 434"/>
                <a:gd name="T8" fmla="*/ 349 w 354"/>
                <a:gd name="T9" fmla="*/ 46 h 434"/>
                <a:gd name="T10" fmla="*/ 352 w 354"/>
                <a:gd name="T11" fmla="*/ 89 h 434"/>
                <a:gd name="T12" fmla="*/ 304 w 354"/>
                <a:gd name="T13" fmla="*/ 119 h 434"/>
                <a:gd name="T14" fmla="*/ 310 w 354"/>
                <a:gd name="T15" fmla="*/ 74 h 434"/>
                <a:gd name="T16" fmla="*/ 295 w 354"/>
                <a:gd name="T17" fmla="*/ 50 h 434"/>
                <a:gd name="T18" fmla="*/ 257 w 354"/>
                <a:gd name="T19" fmla="*/ 41 h 434"/>
                <a:gd name="T20" fmla="*/ 198 w 354"/>
                <a:gd name="T21" fmla="*/ 43 h 434"/>
                <a:gd name="T22" fmla="*/ 146 w 354"/>
                <a:gd name="T23" fmla="*/ 53 h 434"/>
                <a:gd name="T24" fmla="*/ 112 w 354"/>
                <a:gd name="T25" fmla="*/ 80 h 434"/>
                <a:gd name="T26" fmla="*/ 91 w 354"/>
                <a:gd name="T27" fmla="*/ 130 h 434"/>
                <a:gd name="T28" fmla="*/ 55 w 354"/>
                <a:gd name="T29" fmla="*/ 278 h 434"/>
                <a:gd name="T30" fmla="*/ 46 w 354"/>
                <a:gd name="T31" fmla="*/ 328 h 434"/>
                <a:gd name="T32" fmla="*/ 47 w 354"/>
                <a:gd name="T33" fmla="*/ 363 h 434"/>
                <a:gd name="T34" fmla="*/ 65 w 354"/>
                <a:gd name="T35" fmla="*/ 385 h 434"/>
                <a:gd name="T36" fmla="*/ 101 w 354"/>
                <a:gd name="T37" fmla="*/ 391 h 434"/>
                <a:gd name="T38" fmla="*/ 178 w 354"/>
                <a:gd name="T39" fmla="*/ 391 h 434"/>
                <a:gd name="T40" fmla="*/ 219 w 354"/>
                <a:gd name="T41" fmla="*/ 379 h 434"/>
                <a:gd name="T42" fmla="*/ 244 w 354"/>
                <a:gd name="T43" fmla="*/ 346 h 434"/>
                <a:gd name="T44" fmla="*/ 260 w 354"/>
                <a:gd name="T45" fmla="*/ 294 h 434"/>
                <a:gd name="T46" fmla="*/ 294 w 354"/>
                <a:gd name="T47" fmla="*/ 325 h 434"/>
                <a:gd name="T48" fmla="*/ 270 w 354"/>
                <a:gd name="T49" fmla="*/ 383 h 434"/>
                <a:gd name="T50" fmla="*/ 235 w 354"/>
                <a:gd name="T51" fmla="*/ 416 h 434"/>
                <a:gd name="T52" fmla="*/ 191 w 354"/>
                <a:gd name="T53" fmla="*/ 431 h 434"/>
                <a:gd name="T54" fmla="*/ 138 w 354"/>
                <a:gd name="T55" fmla="*/ 434 h 434"/>
                <a:gd name="T56" fmla="*/ 56 w 354"/>
                <a:gd name="T57" fmla="*/ 431 h 434"/>
                <a:gd name="T58" fmla="*/ 18 w 354"/>
                <a:gd name="T59" fmla="*/ 409 h 434"/>
                <a:gd name="T60" fmla="*/ 0 w 354"/>
                <a:gd name="T61" fmla="*/ 364 h 434"/>
                <a:gd name="T62" fmla="*/ 6 w 354"/>
                <a:gd name="T63" fmla="*/ 300 h 434"/>
                <a:gd name="T64" fmla="*/ 60 w 354"/>
                <a:gd name="T65" fmla="*/ 96 h 434"/>
                <a:gd name="T66" fmla="*/ 90 w 354"/>
                <a:gd name="T67" fmla="*/ 46 h 434"/>
                <a:gd name="T68" fmla="*/ 131 w 354"/>
                <a:gd name="T69" fmla="*/ 16 h 434"/>
                <a:gd name="T70" fmla="*/ 181 w 354"/>
                <a:gd name="T71" fmla="*/ 2 h 434"/>
                <a:gd name="T72" fmla="*/ 238 w 354"/>
                <a:gd name="T73" fmla="*/ 0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54" h="434">
                  <a:moveTo>
                    <a:pt x="238" y="0"/>
                  </a:moveTo>
                  <a:lnTo>
                    <a:pt x="242" y="0"/>
                  </a:lnTo>
                  <a:lnTo>
                    <a:pt x="256" y="0"/>
                  </a:lnTo>
                  <a:lnTo>
                    <a:pt x="273" y="1"/>
                  </a:lnTo>
                  <a:lnTo>
                    <a:pt x="291" y="2"/>
                  </a:lnTo>
                  <a:lnTo>
                    <a:pt x="304" y="5"/>
                  </a:lnTo>
                  <a:lnTo>
                    <a:pt x="319" y="10"/>
                  </a:lnTo>
                  <a:lnTo>
                    <a:pt x="332" y="19"/>
                  </a:lnTo>
                  <a:lnTo>
                    <a:pt x="342" y="29"/>
                  </a:lnTo>
                  <a:lnTo>
                    <a:pt x="349" y="46"/>
                  </a:lnTo>
                  <a:lnTo>
                    <a:pt x="354" y="65"/>
                  </a:lnTo>
                  <a:lnTo>
                    <a:pt x="352" y="89"/>
                  </a:lnTo>
                  <a:lnTo>
                    <a:pt x="347" y="119"/>
                  </a:lnTo>
                  <a:lnTo>
                    <a:pt x="304" y="119"/>
                  </a:lnTo>
                  <a:lnTo>
                    <a:pt x="310" y="93"/>
                  </a:lnTo>
                  <a:lnTo>
                    <a:pt x="310" y="74"/>
                  </a:lnTo>
                  <a:lnTo>
                    <a:pt x="305" y="59"/>
                  </a:lnTo>
                  <a:lnTo>
                    <a:pt x="295" y="50"/>
                  </a:lnTo>
                  <a:lnTo>
                    <a:pt x="281" y="44"/>
                  </a:lnTo>
                  <a:lnTo>
                    <a:pt x="257" y="41"/>
                  </a:lnTo>
                  <a:lnTo>
                    <a:pt x="232" y="41"/>
                  </a:lnTo>
                  <a:lnTo>
                    <a:pt x="198" y="43"/>
                  </a:lnTo>
                  <a:lnTo>
                    <a:pt x="169" y="46"/>
                  </a:lnTo>
                  <a:lnTo>
                    <a:pt x="146" y="53"/>
                  </a:lnTo>
                  <a:lnTo>
                    <a:pt x="128" y="63"/>
                  </a:lnTo>
                  <a:lnTo>
                    <a:pt x="112" y="80"/>
                  </a:lnTo>
                  <a:lnTo>
                    <a:pt x="101" y="102"/>
                  </a:lnTo>
                  <a:lnTo>
                    <a:pt x="91" y="130"/>
                  </a:lnTo>
                  <a:lnTo>
                    <a:pt x="62" y="248"/>
                  </a:lnTo>
                  <a:lnTo>
                    <a:pt x="55" y="278"/>
                  </a:lnTo>
                  <a:lnTo>
                    <a:pt x="49" y="305"/>
                  </a:lnTo>
                  <a:lnTo>
                    <a:pt x="46" y="328"/>
                  </a:lnTo>
                  <a:lnTo>
                    <a:pt x="46" y="348"/>
                  </a:lnTo>
                  <a:lnTo>
                    <a:pt x="47" y="363"/>
                  </a:lnTo>
                  <a:lnTo>
                    <a:pt x="55" y="376"/>
                  </a:lnTo>
                  <a:lnTo>
                    <a:pt x="65" y="385"/>
                  </a:lnTo>
                  <a:lnTo>
                    <a:pt x="81" y="389"/>
                  </a:lnTo>
                  <a:lnTo>
                    <a:pt x="101" y="391"/>
                  </a:lnTo>
                  <a:lnTo>
                    <a:pt x="147" y="391"/>
                  </a:lnTo>
                  <a:lnTo>
                    <a:pt x="178" y="391"/>
                  </a:lnTo>
                  <a:lnTo>
                    <a:pt x="201" y="386"/>
                  </a:lnTo>
                  <a:lnTo>
                    <a:pt x="219" y="379"/>
                  </a:lnTo>
                  <a:lnTo>
                    <a:pt x="234" y="366"/>
                  </a:lnTo>
                  <a:lnTo>
                    <a:pt x="244" y="346"/>
                  </a:lnTo>
                  <a:lnTo>
                    <a:pt x="253" y="321"/>
                  </a:lnTo>
                  <a:lnTo>
                    <a:pt x="260" y="294"/>
                  </a:lnTo>
                  <a:lnTo>
                    <a:pt x="303" y="294"/>
                  </a:lnTo>
                  <a:lnTo>
                    <a:pt x="294" y="325"/>
                  </a:lnTo>
                  <a:lnTo>
                    <a:pt x="283" y="358"/>
                  </a:lnTo>
                  <a:lnTo>
                    <a:pt x="270" y="383"/>
                  </a:lnTo>
                  <a:lnTo>
                    <a:pt x="254" y="403"/>
                  </a:lnTo>
                  <a:lnTo>
                    <a:pt x="235" y="416"/>
                  </a:lnTo>
                  <a:lnTo>
                    <a:pt x="214" y="425"/>
                  </a:lnTo>
                  <a:lnTo>
                    <a:pt x="191" y="431"/>
                  </a:lnTo>
                  <a:lnTo>
                    <a:pt x="166" y="433"/>
                  </a:lnTo>
                  <a:lnTo>
                    <a:pt x="138" y="434"/>
                  </a:lnTo>
                  <a:lnTo>
                    <a:pt x="84" y="434"/>
                  </a:lnTo>
                  <a:lnTo>
                    <a:pt x="56" y="431"/>
                  </a:lnTo>
                  <a:lnTo>
                    <a:pt x="34" y="422"/>
                  </a:lnTo>
                  <a:lnTo>
                    <a:pt x="18" y="409"/>
                  </a:lnTo>
                  <a:lnTo>
                    <a:pt x="6" y="388"/>
                  </a:lnTo>
                  <a:lnTo>
                    <a:pt x="0" y="364"/>
                  </a:lnTo>
                  <a:lnTo>
                    <a:pt x="0" y="334"/>
                  </a:lnTo>
                  <a:lnTo>
                    <a:pt x="6" y="300"/>
                  </a:lnTo>
                  <a:lnTo>
                    <a:pt x="49" y="133"/>
                  </a:lnTo>
                  <a:lnTo>
                    <a:pt x="60" y="96"/>
                  </a:lnTo>
                  <a:lnTo>
                    <a:pt x="74" y="68"/>
                  </a:lnTo>
                  <a:lnTo>
                    <a:pt x="90" y="46"/>
                  </a:lnTo>
                  <a:lnTo>
                    <a:pt x="109" y="28"/>
                  </a:lnTo>
                  <a:lnTo>
                    <a:pt x="131" y="16"/>
                  </a:lnTo>
                  <a:lnTo>
                    <a:pt x="154" y="7"/>
                  </a:lnTo>
                  <a:lnTo>
                    <a:pt x="181" y="2"/>
                  </a:lnTo>
                  <a:lnTo>
                    <a:pt x="209" y="1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92929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2" name="Freeform 18"/>
            <p:cNvSpPr>
              <a:spLocks noEditPoints="1"/>
            </p:cNvSpPr>
            <p:nvPr/>
          </p:nvSpPr>
          <p:spPr bwMode="auto">
            <a:xfrm>
              <a:off x="5232400" y="1114425"/>
              <a:ext cx="200025" cy="227013"/>
            </a:xfrm>
            <a:custGeom>
              <a:avLst/>
              <a:gdLst>
                <a:gd name="T0" fmla="*/ 142 w 377"/>
                <a:gd name="T1" fmla="*/ 44 h 428"/>
                <a:gd name="T2" fmla="*/ 98 w 377"/>
                <a:gd name="T3" fmla="*/ 213 h 428"/>
                <a:gd name="T4" fmla="*/ 230 w 377"/>
                <a:gd name="T5" fmla="*/ 213 h 428"/>
                <a:gd name="T6" fmla="*/ 255 w 377"/>
                <a:gd name="T7" fmla="*/ 210 h 428"/>
                <a:gd name="T8" fmla="*/ 276 w 377"/>
                <a:gd name="T9" fmla="*/ 206 h 428"/>
                <a:gd name="T10" fmla="*/ 291 w 377"/>
                <a:gd name="T11" fmla="*/ 197 h 428"/>
                <a:gd name="T12" fmla="*/ 304 w 377"/>
                <a:gd name="T13" fmla="*/ 184 h 428"/>
                <a:gd name="T14" fmla="*/ 313 w 377"/>
                <a:gd name="T15" fmla="*/ 167 h 428"/>
                <a:gd name="T16" fmla="*/ 321 w 377"/>
                <a:gd name="T17" fmla="*/ 145 h 428"/>
                <a:gd name="T18" fmla="*/ 329 w 377"/>
                <a:gd name="T19" fmla="*/ 118 h 428"/>
                <a:gd name="T20" fmla="*/ 335 w 377"/>
                <a:gd name="T21" fmla="*/ 96 h 428"/>
                <a:gd name="T22" fmla="*/ 336 w 377"/>
                <a:gd name="T23" fmla="*/ 78 h 428"/>
                <a:gd name="T24" fmla="*/ 333 w 377"/>
                <a:gd name="T25" fmla="*/ 63 h 428"/>
                <a:gd name="T26" fmla="*/ 327 w 377"/>
                <a:gd name="T27" fmla="*/ 54 h 428"/>
                <a:gd name="T28" fmla="*/ 316 w 377"/>
                <a:gd name="T29" fmla="*/ 48 h 428"/>
                <a:gd name="T30" fmla="*/ 298 w 377"/>
                <a:gd name="T31" fmla="*/ 45 h 428"/>
                <a:gd name="T32" fmla="*/ 274 w 377"/>
                <a:gd name="T33" fmla="*/ 44 h 428"/>
                <a:gd name="T34" fmla="*/ 142 w 377"/>
                <a:gd name="T35" fmla="*/ 44 h 428"/>
                <a:gd name="T36" fmla="*/ 112 w 377"/>
                <a:gd name="T37" fmla="*/ 0 h 428"/>
                <a:gd name="T38" fmla="*/ 285 w 377"/>
                <a:gd name="T39" fmla="*/ 0 h 428"/>
                <a:gd name="T40" fmla="*/ 286 w 377"/>
                <a:gd name="T41" fmla="*/ 0 h 428"/>
                <a:gd name="T42" fmla="*/ 313 w 377"/>
                <a:gd name="T43" fmla="*/ 2 h 428"/>
                <a:gd name="T44" fmla="*/ 335 w 377"/>
                <a:gd name="T45" fmla="*/ 6 h 428"/>
                <a:gd name="T46" fmla="*/ 352 w 377"/>
                <a:gd name="T47" fmla="*/ 14 h 428"/>
                <a:gd name="T48" fmla="*/ 365 w 377"/>
                <a:gd name="T49" fmla="*/ 26 h 428"/>
                <a:gd name="T50" fmla="*/ 374 w 377"/>
                <a:gd name="T51" fmla="*/ 41 h 428"/>
                <a:gd name="T52" fmla="*/ 377 w 377"/>
                <a:gd name="T53" fmla="*/ 61 h 428"/>
                <a:gd name="T54" fmla="*/ 377 w 377"/>
                <a:gd name="T55" fmla="*/ 87 h 428"/>
                <a:gd name="T56" fmla="*/ 371 w 377"/>
                <a:gd name="T57" fmla="*/ 120 h 428"/>
                <a:gd name="T58" fmla="*/ 370 w 377"/>
                <a:gd name="T59" fmla="*/ 122 h 428"/>
                <a:gd name="T60" fmla="*/ 370 w 377"/>
                <a:gd name="T61" fmla="*/ 122 h 428"/>
                <a:gd name="T62" fmla="*/ 370 w 377"/>
                <a:gd name="T63" fmla="*/ 124 h 428"/>
                <a:gd name="T64" fmla="*/ 370 w 377"/>
                <a:gd name="T65" fmla="*/ 127 h 428"/>
                <a:gd name="T66" fmla="*/ 370 w 377"/>
                <a:gd name="T67" fmla="*/ 127 h 428"/>
                <a:gd name="T68" fmla="*/ 362 w 377"/>
                <a:gd name="T69" fmla="*/ 151 h 428"/>
                <a:gd name="T70" fmla="*/ 355 w 377"/>
                <a:gd name="T71" fmla="*/ 172 h 428"/>
                <a:gd name="T72" fmla="*/ 345 w 377"/>
                <a:gd name="T73" fmla="*/ 191 h 428"/>
                <a:gd name="T74" fmla="*/ 333 w 377"/>
                <a:gd name="T75" fmla="*/ 207 h 428"/>
                <a:gd name="T76" fmla="*/ 318 w 377"/>
                <a:gd name="T77" fmla="*/ 219 h 428"/>
                <a:gd name="T78" fmla="*/ 299 w 377"/>
                <a:gd name="T79" fmla="*/ 230 h 428"/>
                <a:gd name="T80" fmla="*/ 276 w 377"/>
                <a:gd name="T81" fmla="*/ 234 h 428"/>
                <a:gd name="T82" fmla="*/ 274 w 377"/>
                <a:gd name="T83" fmla="*/ 236 h 428"/>
                <a:gd name="T84" fmla="*/ 294 w 377"/>
                <a:gd name="T85" fmla="*/ 240 h 428"/>
                <a:gd name="T86" fmla="*/ 307 w 377"/>
                <a:gd name="T87" fmla="*/ 247 h 428"/>
                <a:gd name="T88" fmla="*/ 316 w 377"/>
                <a:gd name="T89" fmla="*/ 258 h 428"/>
                <a:gd name="T90" fmla="*/ 320 w 377"/>
                <a:gd name="T91" fmla="*/ 273 h 428"/>
                <a:gd name="T92" fmla="*/ 320 w 377"/>
                <a:gd name="T93" fmla="*/ 291 h 428"/>
                <a:gd name="T94" fmla="*/ 316 w 377"/>
                <a:gd name="T95" fmla="*/ 311 h 428"/>
                <a:gd name="T96" fmla="*/ 285 w 377"/>
                <a:gd name="T97" fmla="*/ 428 h 428"/>
                <a:gd name="T98" fmla="*/ 242 w 377"/>
                <a:gd name="T99" fmla="*/ 428 h 428"/>
                <a:gd name="T100" fmla="*/ 267 w 377"/>
                <a:gd name="T101" fmla="*/ 335 h 428"/>
                <a:gd name="T102" fmla="*/ 272 w 377"/>
                <a:gd name="T103" fmla="*/ 313 h 428"/>
                <a:gd name="T104" fmla="*/ 274 w 377"/>
                <a:gd name="T105" fmla="*/ 295 h 428"/>
                <a:gd name="T106" fmla="*/ 273 w 377"/>
                <a:gd name="T107" fmla="*/ 280 h 428"/>
                <a:gd name="T108" fmla="*/ 267 w 377"/>
                <a:gd name="T109" fmla="*/ 270 h 428"/>
                <a:gd name="T110" fmla="*/ 258 w 377"/>
                <a:gd name="T111" fmla="*/ 261 h 428"/>
                <a:gd name="T112" fmla="*/ 244 w 377"/>
                <a:gd name="T113" fmla="*/ 256 h 428"/>
                <a:gd name="T114" fmla="*/ 225 w 377"/>
                <a:gd name="T115" fmla="*/ 255 h 428"/>
                <a:gd name="T116" fmla="*/ 88 w 377"/>
                <a:gd name="T117" fmla="*/ 255 h 428"/>
                <a:gd name="T118" fmla="*/ 43 w 377"/>
                <a:gd name="T119" fmla="*/ 428 h 428"/>
                <a:gd name="T120" fmla="*/ 0 w 377"/>
                <a:gd name="T121" fmla="*/ 428 h 428"/>
                <a:gd name="T122" fmla="*/ 112 w 377"/>
                <a:gd name="T123" fmla="*/ 0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77" h="428">
                  <a:moveTo>
                    <a:pt x="142" y="44"/>
                  </a:moveTo>
                  <a:lnTo>
                    <a:pt x="98" y="213"/>
                  </a:lnTo>
                  <a:lnTo>
                    <a:pt x="230" y="213"/>
                  </a:lnTo>
                  <a:lnTo>
                    <a:pt x="255" y="210"/>
                  </a:lnTo>
                  <a:lnTo>
                    <a:pt x="276" y="206"/>
                  </a:lnTo>
                  <a:lnTo>
                    <a:pt x="291" y="197"/>
                  </a:lnTo>
                  <a:lnTo>
                    <a:pt x="304" y="184"/>
                  </a:lnTo>
                  <a:lnTo>
                    <a:pt x="313" y="167"/>
                  </a:lnTo>
                  <a:lnTo>
                    <a:pt x="321" y="145"/>
                  </a:lnTo>
                  <a:lnTo>
                    <a:pt x="329" y="118"/>
                  </a:lnTo>
                  <a:lnTo>
                    <a:pt x="335" y="96"/>
                  </a:lnTo>
                  <a:lnTo>
                    <a:pt x="336" y="78"/>
                  </a:lnTo>
                  <a:lnTo>
                    <a:pt x="333" y="63"/>
                  </a:lnTo>
                  <a:lnTo>
                    <a:pt x="327" y="54"/>
                  </a:lnTo>
                  <a:lnTo>
                    <a:pt x="316" y="48"/>
                  </a:lnTo>
                  <a:lnTo>
                    <a:pt x="298" y="45"/>
                  </a:lnTo>
                  <a:lnTo>
                    <a:pt x="274" y="44"/>
                  </a:lnTo>
                  <a:lnTo>
                    <a:pt x="142" y="44"/>
                  </a:lnTo>
                  <a:close/>
                  <a:moveTo>
                    <a:pt x="112" y="0"/>
                  </a:moveTo>
                  <a:lnTo>
                    <a:pt x="285" y="0"/>
                  </a:lnTo>
                  <a:lnTo>
                    <a:pt x="286" y="0"/>
                  </a:lnTo>
                  <a:lnTo>
                    <a:pt x="313" y="2"/>
                  </a:lnTo>
                  <a:lnTo>
                    <a:pt x="335" y="6"/>
                  </a:lnTo>
                  <a:lnTo>
                    <a:pt x="352" y="14"/>
                  </a:lnTo>
                  <a:lnTo>
                    <a:pt x="365" y="26"/>
                  </a:lnTo>
                  <a:lnTo>
                    <a:pt x="374" y="41"/>
                  </a:lnTo>
                  <a:lnTo>
                    <a:pt x="377" y="61"/>
                  </a:lnTo>
                  <a:lnTo>
                    <a:pt x="377" y="87"/>
                  </a:lnTo>
                  <a:lnTo>
                    <a:pt x="371" y="120"/>
                  </a:lnTo>
                  <a:lnTo>
                    <a:pt x="370" y="122"/>
                  </a:lnTo>
                  <a:lnTo>
                    <a:pt x="370" y="122"/>
                  </a:lnTo>
                  <a:lnTo>
                    <a:pt x="370" y="124"/>
                  </a:lnTo>
                  <a:lnTo>
                    <a:pt x="370" y="127"/>
                  </a:lnTo>
                  <a:lnTo>
                    <a:pt x="370" y="127"/>
                  </a:lnTo>
                  <a:lnTo>
                    <a:pt x="362" y="151"/>
                  </a:lnTo>
                  <a:lnTo>
                    <a:pt x="355" y="172"/>
                  </a:lnTo>
                  <a:lnTo>
                    <a:pt x="345" y="191"/>
                  </a:lnTo>
                  <a:lnTo>
                    <a:pt x="333" y="207"/>
                  </a:lnTo>
                  <a:lnTo>
                    <a:pt x="318" y="219"/>
                  </a:lnTo>
                  <a:lnTo>
                    <a:pt x="299" y="230"/>
                  </a:lnTo>
                  <a:lnTo>
                    <a:pt x="276" y="234"/>
                  </a:lnTo>
                  <a:lnTo>
                    <a:pt x="274" y="236"/>
                  </a:lnTo>
                  <a:lnTo>
                    <a:pt x="294" y="240"/>
                  </a:lnTo>
                  <a:lnTo>
                    <a:pt x="307" y="247"/>
                  </a:lnTo>
                  <a:lnTo>
                    <a:pt x="316" y="258"/>
                  </a:lnTo>
                  <a:lnTo>
                    <a:pt x="320" y="273"/>
                  </a:lnTo>
                  <a:lnTo>
                    <a:pt x="320" y="291"/>
                  </a:lnTo>
                  <a:lnTo>
                    <a:pt x="316" y="311"/>
                  </a:lnTo>
                  <a:lnTo>
                    <a:pt x="285" y="428"/>
                  </a:lnTo>
                  <a:lnTo>
                    <a:pt x="242" y="428"/>
                  </a:lnTo>
                  <a:lnTo>
                    <a:pt x="267" y="335"/>
                  </a:lnTo>
                  <a:lnTo>
                    <a:pt x="272" y="313"/>
                  </a:lnTo>
                  <a:lnTo>
                    <a:pt x="274" y="295"/>
                  </a:lnTo>
                  <a:lnTo>
                    <a:pt x="273" y="280"/>
                  </a:lnTo>
                  <a:lnTo>
                    <a:pt x="267" y="270"/>
                  </a:lnTo>
                  <a:lnTo>
                    <a:pt x="258" y="261"/>
                  </a:lnTo>
                  <a:lnTo>
                    <a:pt x="244" y="256"/>
                  </a:lnTo>
                  <a:lnTo>
                    <a:pt x="225" y="255"/>
                  </a:lnTo>
                  <a:lnTo>
                    <a:pt x="88" y="255"/>
                  </a:lnTo>
                  <a:lnTo>
                    <a:pt x="43" y="428"/>
                  </a:lnTo>
                  <a:lnTo>
                    <a:pt x="0" y="428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92929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38240" y="5705423"/>
            <a:ext cx="427720" cy="576162"/>
          </a:xfrm>
        </p:spPr>
        <p:txBody>
          <a:bodyPr lIns="0" tIns="0" rIns="0" bIns="0" anchor="t" anchorCtr="0">
            <a:noAutofit/>
          </a:bodyPr>
          <a:lstStyle>
            <a:lvl1pPr>
              <a:lnSpc>
                <a:spcPts val="1400"/>
              </a:lnSpc>
              <a:defRPr sz="850" b="1">
                <a:solidFill>
                  <a:srgbClr val="3E3A39"/>
                </a:solidFill>
                <a:latin typeface="+mj-ea"/>
                <a:ea typeface="+mj-ea"/>
              </a:defRPr>
            </a:lvl1pPr>
          </a:lstStyle>
          <a:p>
            <a:r>
              <a:rPr lang="en-US" altLang="ko-KR" dirty="0"/>
              <a:t>KOREA</a:t>
            </a:r>
            <a:endParaRPr 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3" hasCustomPrompt="1"/>
          </p:nvPr>
        </p:nvSpPr>
        <p:spPr>
          <a:xfrm>
            <a:off x="4528744" y="5705423"/>
            <a:ext cx="2394570" cy="576162"/>
          </a:xfr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1400"/>
              </a:lnSpc>
              <a:spcBef>
                <a:spcPts val="0"/>
              </a:spcBef>
              <a:buFontTx/>
              <a:buNone/>
              <a:defRPr sz="900" b="0">
                <a:solidFill>
                  <a:srgbClr val="727171"/>
                </a:solidFill>
                <a:latin typeface="+mn-ea"/>
                <a:ea typeface="+mn-ea"/>
              </a:defRPr>
            </a:lvl1pPr>
          </a:lstStyle>
          <a:p>
            <a:pPr lvl="0"/>
            <a:r>
              <a:rPr kumimoji="1" lang="en-US" altLang="ko-KR" dirty="0"/>
              <a:t>URL</a:t>
            </a:r>
            <a:endParaRPr kumimoji="1" lang="ko-KR" altLang="en-US" dirty="0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6448653"/>
            <a:ext cx="9143999" cy="177369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FontTx/>
              <a:buNone/>
              <a:defRPr sz="800" b="0">
                <a:solidFill>
                  <a:srgbClr val="B5B5B6"/>
                </a:solidFill>
                <a:latin typeface="+mn-ea"/>
                <a:ea typeface="+mn-ea"/>
              </a:defRPr>
            </a:lvl1pPr>
          </a:lstStyle>
          <a:p>
            <a:pPr lvl="0"/>
            <a:r>
              <a:rPr kumimoji="1" lang="en-US" altLang="ko-KR" dirty="0"/>
              <a:t>Copyright 2017 Penta Security Systems Inc. All rights reserved.</a:t>
            </a:r>
            <a:endParaRPr kumimoji="1" lang="ko-KR" altLang="en-US" dirty="0"/>
          </a:p>
        </p:txBody>
      </p:sp>
      <p:cxnSp>
        <p:nvCxnSpPr>
          <p:cNvPr id="20" name="직선 연결선[R] 19"/>
          <p:cNvCxnSpPr/>
          <p:nvPr userDrawn="1"/>
        </p:nvCxnSpPr>
        <p:spPr>
          <a:xfrm>
            <a:off x="3804014" y="5754757"/>
            <a:ext cx="0" cy="437321"/>
          </a:xfrm>
          <a:prstGeom prst="line">
            <a:avLst/>
          </a:prstGeom>
          <a:ln w="12700">
            <a:solidFill>
              <a:srgbClr val="C9CA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/>
          <p:cNvGrpSpPr/>
          <p:nvPr userDrawn="1"/>
        </p:nvGrpSpPr>
        <p:grpSpPr>
          <a:xfrm>
            <a:off x="3529021" y="2424478"/>
            <a:ext cx="2085957" cy="1214073"/>
            <a:chOff x="3529021" y="2424478"/>
            <a:chExt cx="2085957" cy="1214073"/>
          </a:xfrm>
        </p:grpSpPr>
        <p:grpSp>
          <p:nvGrpSpPr>
            <p:cNvPr id="21" name="그룹 20"/>
            <p:cNvGrpSpPr>
              <a:grpSpLocks noChangeAspect="1"/>
            </p:cNvGrpSpPr>
            <p:nvPr userDrawn="1"/>
          </p:nvGrpSpPr>
          <p:grpSpPr>
            <a:xfrm>
              <a:off x="3529021" y="2426282"/>
              <a:ext cx="853409" cy="622800"/>
              <a:chOff x="6821488" y="1135063"/>
              <a:chExt cx="863601" cy="630238"/>
            </a:xfrm>
          </p:grpSpPr>
          <p:sp>
            <p:nvSpPr>
              <p:cNvPr id="22" name="Freeform 6"/>
              <p:cNvSpPr>
                <a:spLocks/>
              </p:cNvSpPr>
              <p:nvPr/>
            </p:nvSpPr>
            <p:spPr bwMode="auto">
              <a:xfrm>
                <a:off x="6821488" y="1679575"/>
                <a:ext cx="55563" cy="84138"/>
              </a:xfrm>
              <a:custGeom>
                <a:avLst/>
                <a:gdLst>
                  <a:gd name="T0" fmla="*/ 0 w 211"/>
                  <a:gd name="T1" fmla="*/ 0 h 318"/>
                  <a:gd name="T2" fmla="*/ 37 w 211"/>
                  <a:gd name="T3" fmla="*/ 0 h 318"/>
                  <a:gd name="T4" fmla="*/ 38 w 211"/>
                  <a:gd name="T5" fmla="*/ 3 h 318"/>
                  <a:gd name="T6" fmla="*/ 108 w 211"/>
                  <a:gd name="T7" fmla="*/ 187 h 318"/>
                  <a:gd name="T8" fmla="*/ 176 w 211"/>
                  <a:gd name="T9" fmla="*/ 0 h 318"/>
                  <a:gd name="T10" fmla="*/ 211 w 211"/>
                  <a:gd name="T11" fmla="*/ 0 h 318"/>
                  <a:gd name="T12" fmla="*/ 111 w 211"/>
                  <a:gd name="T13" fmla="*/ 266 h 318"/>
                  <a:gd name="T14" fmla="*/ 103 w 211"/>
                  <a:gd name="T15" fmla="*/ 284 h 318"/>
                  <a:gd name="T16" fmla="*/ 96 w 211"/>
                  <a:gd name="T17" fmla="*/ 298 h 318"/>
                  <a:gd name="T18" fmla="*/ 87 w 211"/>
                  <a:gd name="T19" fmla="*/ 307 h 318"/>
                  <a:gd name="T20" fmla="*/ 77 w 211"/>
                  <a:gd name="T21" fmla="*/ 313 h 318"/>
                  <a:gd name="T22" fmla="*/ 64 w 211"/>
                  <a:gd name="T23" fmla="*/ 317 h 318"/>
                  <a:gd name="T24" fmla="*/ 48 w 211"/>
                  <a:gd name="T25" fmla="*/ 318 h 318"/>
                  <a:gd name="T26" fmla="*/ 45 w 211"/>
                  <a:gd name="T27" fmla="*/ 318 h 318"/>
                  <a:gd name="T28" fmla="*/ 34 w 211"/>
                  <a:gd name="T29" fmla="*/ 317 h 318"/>
                  <a:gd name="T30" fmla="*/ 26 w 211"/>
                  <a:gd name="T31" fmla="*/ 315 h 318"/>
                  <a:gd name="T32" fmla="*/ 24 w 211"/>
                  <a:gd name="T33" fmla="*/ 315 h 318"/>
                  <a:gd name="T34" fmla="*/ 24 w 211"/>
                  <a:gd name="T35" fmla="*/ 284 h 318"/>
                  <a:gd name="T36" fmla="*/ 28 w 211"/>
                  <a:gd name="T37" fmla="*/ 285 h 318"/>
                  <a:gd name="T38" fmla="*/ 38 w 211"/>
                  <a:gd name="T39" fmla="*/ 287 h 318"/>
                  <a:gd name="T40" fmla="*/ 46 w 211"/>
                  <a:gd name="T41" fmla="*/ 287 h 318"/>
                  <a:gd name="T42" fmla="*/ 57 w 211"/>
                  <a:gd name="T43" fmla="*/ 286 h 318"/>
                  <a:gd name="T44" fmla="*/ 65 w 211"/>
                  <a:gd name="T45" fmla="*/ 282 h 318"/>
                  <a:gd name="T46" fmla="*/ 71 w 211"/>
                  <a:gd name="T47" fmla="*/ 276 h 318"/>
                  <a:gd name="T48" fmla="*/ 76 w 211"/>
                  <a:gd name="T49" fmla="*/ 266 h 318"/>
                  <a:gd name="T50" fmla="*/ 81 w 211"/>
                  <a:gd name="T51" fmla="*/ 255 h 318"/>
                  <a:gd name="T52" fmla="*/ 82 w 211"/>
                  <a:gd name="T53" fmla="*/ 253 h 318"/>
                  <a:gd name="T54" fmla="*/ 91 w 211"/>
                  <a:gd name="T55" fmla="*/ 229 h 318"/>
                  <a:gd name="T56" fmla="*/ 0 w 211"/>
                  <a:gd name="T57" fmla="*/ 0 h 318"/>
                  <a:gd name="T58" fmla="*/ 0 w 211"/>
                  <a:gd name="T59" fmla="*/ 0 h 3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11" h="318">
                    <a:moveTo>
                      <a:pt x="0" y="0"/>
                    </a:moveTo>
                    <a:lnTo>
                      <a:pt x="37" y="0"/>
                    </a:lnTo>
                    <a:lnTo>
                      <a:pt x="38" y="3"/>
                    </a:lnTo>
                    <a:lnTo>
                      <a:pt x="108" y="187"/>
                    </a:lnTo>
                    <a:lnTo>
                      <a:pt x="176" y="0"/>
                    </a:lnTo>
                    <a:lnTo>
                      <a:pt x="211" y="0"/>
                    </a:lnTo>
                    <a:lnTo>
                      <a:pt x="111" y="266"/>
                    </a:lnTo>
                    <a:lnTo>
                      <a:pt x="103" y="284"/>
                    </a:lnTo>
                    <a:lnTo>
                      <a:pt x="96" y="298"/>
                    </a:lnTo>
                    <a:lnTo>
                      <a:pt x="87" y="307"/>
                    </a:lnTo>
                    <a:lnTo>
                      <a:pt x="77" y="313"/>
                    </a:lnTo>
                    <a:lnTo>
                      <a:pt x="64" y="317"/>
                    </a:lnTo>
                    <a:lnTo>
                      <a:pt x="48" y="318"/>
                    </a:lnTo>
                    <a:lnTo>
                      <a:pt x="45" y="318"/>
                    </a:lnTo>
                    <a:lnTo>
                      <a:pt x="34" y="317"/>
                    </a:lnTo>
                    <a:lnTo>
                      <a:pt x="26" y="315"/>
                    </a:lnTo>
                    <a:lnTo>
                      <a:pt x="24" y="315"/>
                    </a:lnTo>
                    <a:lnTo>
                      <a:pt x="24" y="284"/>
                    </a:lnTo>
                    <a:lnTo>
                      <a:pt x="28" y="285"/>
                    </a:lnTo>
                    <a:lnTo>
                      <a:pt x="38" y="287"/>
                    </a:lnTo>
                    <a:lnTo>
                      <a:pt x="46" y="287"/>
                    </a:lnTo>
                    <a:lnTo>
                      <a:pt x="57" y="286"/>
                    </a:lnTo>
                    <a:lnTo>
                      <a:pt x="65" y="282"/>
                    </a:lnTo>
                    <a:lnTo>
                      <a:pt x="71" y="276"/>
                    </a:lnTo>
                    <a:lnTo>
                      <a:pt x="76" y="266"/>
                    </a:lnTo>
                    <a:lnTo>
                      <a:pt x="81" y="255"/>
                    </a:lnTo>
                    <a:lnTo>
                      <a:pt x="82" y="253"/>
                    </a:lnTo>
                    <a:lnTo>
                      <a:pt x="91" y="229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C4C4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6875463" y="1677988"/>
                <a:ext cx="53975" cy="65088"/>
              </a:xfrm>
              <a:custGeom>
                <a:avLst/>
                <a:gdLst>
                  <a:gd name="T0" fmla="*/ 89 w 208"/>
                  <a:gd name="T1" fmla="*/ 32 h 246"/>
                  <a:gd name="T2" fmla="*/ 62 w 208"/>
                  <a:gd name="T3" fmla="*/ 48 h 246"/>
                  <a:gd name="T4" fmla="*/ 44 w 208"/>
                  <a:gd name="T5" fmla="*/ 73 h 246"/>
                  <a:gd name="T6" fmla="*/ 35 w 208"/>
                  <a:gd name="T7" fmla="*/ 104 h 246"/>
                  <a:gd name="T8" fmla="*/ 170 w 208"/>
                  <a:gd name="T9" fmla="*/ 88 h 246"/>
                  <a:gd name="T10" fmla="*/ 158 w 208"/>
                  <a:gd name="T11" fmla="*/ 60 h 246"/>
                  <a:gd name="T12" fmla="*/ 136 w 208"/>
                  <a:gd name="T13" fmla="*/ 38 h 246"/>
                  <a:gd name="T14" fmla="*/ 105 w 208"/>
                  <a:gd name="T15" fmla="*/ 30 h 246"/>
                  <a:gd name="T16" fmla="*/ 125 w 208"/>
                  <a:gd name="T17" fmla="*/ 2 h 246"/>
                  <a:gd name="T18" fmla="*/ 160 w 208"/>
                  <a:gd name="T19" fmla="*/ 15 h 246"/>
                  <a:gd name="T20" fmla="*/ 187 w 208"/>
                  <a:gd name="T21" fmla="*/ 43 h 246"/>
                  <a:gd name="T22" fmla="*/ 203 w 208"/>
                  <a:gd name="T23" fmla="*/ 83 h 246"/>
                  <a:gd name="T24" fmla="*/ 207 w 208"/>
                  <a:gd name="T25" fmla="*/ 131 h 246"/>
                  <a:gd name="T26" fmla="*/ 35 w 208"/>
                  <a:gd name="T27" fmla="*/ 134 h 246"/>
                  <a:gd name="T28" fmla="*/ 38 w 208"/>
                  <a:gd name="T29" fmla="*/ 157 h 246"/>
                  <a:gd name="T30" fmla="*/ 48 w 208"/>
                  <a:gd name="T31" fmla="*/ 182 h 246"/>
                  <a:gd name="T32" fmla="*/ 64 w 208"/>
                  <a:gd name="T33" fmla="*/ 202 h 246"/>
                  <a:gd name="T34" fmla="*/ 89 w 208"/>
                  <a:gd name="T35" fmla="*/ 214 h 246"/>
                  <a:gd name="T36" fmla="*/ 122 w 208"/>
                  <a:gd name="T37" fmla="*/ 214 h 246"/>
                  <a:gd name="T38" fmla="*/ 148 w 208"/>
                  <a:gd name="T39" fmla="*/ 202 h 246"/>
                  <a:gd name="T40" fmla="*/ 164 w 208"/>
                  <a:gd name="T41" fmla="*/ 183 h 246"/>
                  <a:gd name="T42" fmla="*/ 172 w 208"/>
                  <a:gd name="T43" fmla="*/ 161 h 246"/>
                  <a:gd name="T44" fmla="*/ 208 w 208"/>
                  <a:gd name="T45" fmla="*/ 158 h 246"/>
                  <a:gd name="T46" fmla="*/ 200 w 208"/>
                  <a:gd name="T47" fmla="*/ 185 h 246"/>
                  <a:gd name="T48" fmla="*/ 179 w 208"/>
                  <a:gd name="T49" fmla="*/ 219 h 246"/>
                  <a:gd name="T50" fmla="*/ 147 w 208"/>
                  <a:gd name="T51" fmla="*/ 240 h 246"/>
                  <a:gd name="T52" fmla="*/ 105 w 208"/>
                  <a:gd name="T53" fmla="*/ 246 h 246"/>
                  <a:gd name="T54" fmla="*/ 61 w 208"/>
                  <a:gd name="T55" fmla="*/ 238 h 246"/>
                  <a:gd name="T56" fmla="*/ 28 w 208"/>
                  <a:gd name="T57" fmla="*/ 214 h 246"/>
                  <a:gd name="T58" fmla="*/ 7 w 208"/>
                  <a:gd name="T59" fmla="*/ 176 h 246"/>
                  <a:gd name="T60" fmla="*/ 0 w 208"/>
                  <a:gd name="T61" fmla="*/ 123 h 246"/>
                  <a:gd name="T62" fmla="*/ 4 w 208"/>
                  <a:gd name="T63" fmla="*/ 89 h 246"/>
                  <a:gd name="T64" fmla="*/ 15 w 208"/>
                  <a:gd name="T65" fmla="*/ 56 h 246"/>
                  <a:gd name="T66" fmla="*/ 35 w 208"/>
                  <a:gd name="T67" fmla="*/ 27 h 246"/>
                  <a:gd name="T68" fmla="*/ 64 w 208"/>
                  <a:gd name="T69" fmla="*/ 7 h 246"/>
                  <a:gd name="T70" fmla="*/ 105 w 208"/>
                  <a:gd name="T71" fmla="*/ 0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08" h="246">
                    <a:moveTo>
                      <a:pt x="105" y="30"/>
                    </a:moveTo>
                    <a:lnTo>
                      <a:pt x="89" y="32"/>
                    </a:lnTo>
                    <a:lnTo>
                      <a:pt x="74" y="38"/>
                    </a:lnTo>
                    <a:lnTo>
                      <a:pt x="62" y="48"/>
                    </a:lnTo>
                    <a:lnTo>
                      <a:pt x="52" y="60"/>
                    </a:lnTo>
                    <a:lnTo>
                      <a:pt x="44" y="73"/>
                    </a:lnTo>
                    <a:lnTo>
                      <a:pt x="39" y="88"/>
                    </a:lnTo>
                    <a:lnTo>
                      <a:pt x="35" y="104"/>
                    </a:lnTo>
                    <a:lnTo>
                      <a:pt x="172" y="104"/>
                    </a:lnTo>
                    <a:lnTo>
                      <a:pt x="170" y="88"/>
                    </a:lnTo>
                    <a:lnTo>
                      <a:pt x="165" y="73"/>
                    </a:lnTo>
                    <a:lnTo>
                      <a:pt x="158" y="60"/>
                    </a:lnTo>
                    <a:lnTo>
                      <a:pt x="148" y="48"/>
                    </a:lnTo>
                    <a:lnTo>
                      <a:pt x="136" y="38"/>
                    </a:lnTo>
                    <a:lnTo>
                      <a:pt x="122" y="32"/>
                    </a:lnTo>
                    <a:lnTo>
                      <a:pt x="105" y="30"/>
                    </a:lnTo>
                    <a:close/>
                    <a:moveTo>
                      <a:pt x="105" y="0"/>
                    </a:moveTo>
                    <a:lnTo>
                      <a:pt x="125" y="2"/>
                    </a:lnTo>
                    <a:lnTo>
                      <a:pt x="144" y="7"/>
                    </a:lnTo>
                    <a:lnTo>
                      <a:pt x="160" y="15"/>
                    </a:lnTo>
                    <a:lnTo>
                      <a:pt x="175" y="27"/>
                    </a:lnTo>
                    <a:lnTo>
                      <a:pt x="187" y="43"/>
                    </a:lnTo>
                    <a:lnTo>
                      <a:pt x="196" y="62"/>
                    </a:lnTo>
                    <a:lnTo>
                      <a:pt x="203" y="83"/>
                    </a:lnTo>
                    <a:lnTo>
                      <a:pt x="207" y="106"/>
                    </a:lnTo>
                    <a:lnTo>
                      <a:pt x="207" y="131"/>
                    </a:lnTo>
                    <a:lnTo>
                      <a:pt x="207" y="134"/>
                    </a:lnTo>
                    <a:lnTo>
                      <a:pt x="35" y="134"/>
                    </a:lnTo>
                    <a:lnTo>
                      <a:pt x="36" y="145"/>
                    </a:lnTo>
                    <a:lnTo>
                      <a:pt x="38" y="157"/>
                    </a:lnTo>
                    <a:lnTo>
                      <a:pt x="42" y="170"/>
                    </a:lnTo>
                    <a:lnTo>
                      <a:pt x="48" y="182"/>
                    </a:lnTo>
                    <a:lnTo>
                      <a:pt x="55" y="193"/>
                    </a:lnTo>
                    <a:lnTo>
                      <a:pt x="64" y="202"/>
                    </a:lnTo>
                    <a:lnTo>
                      <a:pt x="75" y="209"/>
                    </a:lnTo>
                    <a:lnTo>
                      <a:pt x="89" y="214"/>
                    </a:lnTo>
                    <a:lnTo>
                      <a:pt x="105" y="216"/>
                    </a:lnTo>
                    <a:lnTo>
                      <a:pt x="122" y="214"/>
                    </a:lnTo>
                    <a:lnTo>
                      <a:pt x="136" y="210"/>
                    </a:lnTo>
                    <a:lnTo>
                      <a:pt x="148" y="202"/>
                    </a:lnTo>
                    <a:lnTo>
                      <a:pt x="157" y="193"/>
                    </a:lnTo>
                    <a:lnTo>
                      <a:pt x="164" y="183"/>
                    </a:lnTo>
                    <a:lnTo>
                      <a:pt x="169" y="172"/>
                    </a:lnTo>
                    <a:lnTo>
                      <a:pt x="172" y="161"/>
                    </a:lnTo>
                    <a:lnTo>
                      <a:pt x="173" y="158"/>
                    </a:lnTo>
                    <a:lnTo>
                      <a:pt x="208" y="158"/>
                    </a:lnTo>
                    <a:lnTo>
                      <a:pt x="206" y="163"/>
                    </a:lnTo>
                    <a:lnTo>
                      <a:pt x="200" y="185"/>
                    </a:lnTo>
                    <a:lnTo>
                      <a:pt x="190" y="204"/>
                    </a:lnTo>
                    <a:lnTo>
                      <a:pt x="179" y="219"/>
                    </a:lnTo>
                    <a:lnTo>
                      <a:pt x="164" y="231"/>
                    </a:lnTo>
                    <a:lnTo>
                      <a:pt x="147" y="240"/>
                    </a:lnTo>
                    <a:lnTo>
                      <a:pt x="127" y="245"/>
                    </a:lnTo>
                    <a:lnTo>
                      <a:pt x="105" y="246"/>
                    </a:lnTo>
                    <a:lnTo>
                      <a:pt x="82" y="244"/>
                    </a:lnTo>
                    <a:lnTo>
                      <a:pt x="61" y="238"/>
                    </a:lnTo>
                    <a:lnTo>
                      <a:pt x="43" y="228"/>
                    </a:lnTo>
                    <a:lnTo>
                      <a:pt x="28" y="214"/>
                    </a:lnTo>
                    <a:lnTo>
                      <a:pt x="16" y="196"/>
                    </a:lnTo>
                    <a:lnTo>
                      <a:pt x="7" y="176"/>
                    </a:lnTo>
                    <a:lnTo>
                      <a:pt x="2" y="150"/>
                    </a:lnTo>
                    <a:lnTo>
                      <a:pt x="0" y="123"/>
                    </a:lnTo>
                    <a:lnTo>
                      <a:pt x="1" y="106"/>
                    </a:lnTo>
                    <a:lnTo>
                      <a:pt x="4" y="89"/>
                    </a:lnTo>
                    <a:lnTo>
                      <a:pt x="8" y="72"/>
                    </a:lnTo>
                    <a:lnTo>
                      <a:pt x="15" y="56"/>
                    </a:lnTo>
                    <a:lnTo>
                      <a:pt x="24" y="40"/>
                    </a:lnTo>
                    <a:lnTo>
                      <a:pt x="35" y="27"/>
                    </a:lnTo>
                    <a:lnTo>
                      <a:pt x="48" y="16"/>
                    </a:lnTo>
                    <a:lnTo>
                      <a:pt x="64" y="7"/>
                    </a:lnTo>
                    <a:lnTo>
                      <a:pt x="83" y="2"/>
                    </a:lnTo>
                    <a:lnTo>
                      <a:pt x="105" y="0"/>
                    </a:lnTo>
                    <a:close/>
                  </a:path>
                </a:pathLst>
              </a:custGeom>
              <a:solidFill>
                <a:srgbClr val="4C4C4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4" name="Freeform 8"/>
              <p:cNvSpPr>
                <a:spLocks noEditPoints="1"/>
              </p:cNvSpPr>
              <p:nvPr/>
            </p:nvSpPr>
            <p:spPr bwMode="auto">
              <a:xfrm>
                <a:off x="6934201" y="1677988"/>
                <a:ext cx="57150" cy="65088"/>
              </a:xfrm>
              <a:custGeom>
                <a:avLst/>
                <a:gdLst>
                  <a:gd name="T0" fmla="*/ 145 w 215"/>
                  <a:gd name="T1" fmla="*/ 124 h 246"/>
                  <a:gd name="T2" fmla="*/ 112 w 215"/>
                  <a:gd name="T3" fmla="*/ 130 h 246"/>
                  <a:gd name="T4" fmla="*/ 83 w 215"/>
                  <a:gd name="T5" fmla="*/ 135 h 246"/>
                  <a:gd name="T6" fmla="*/ 58 w 215"/>
                  <a:gd name="T7" fmla="*/ 142 h 246"/>
                  <a:gd name="T8" fmla="*/ 41 w 215"/>
                  <a:gd name="T9" fmla="*/ 154 h 246"/>
                  <a:gd name="T10" fmla="*/ 35 w 215"/>
                  <a:gd name="T11" fmla="*/ 175 h 246"/>
                  <a:gd name="T12" fmla="*/ 42 w 215"/>
                  <a:gd name="T13" fmla="*/ 198 h 246"/>
                  <a:gd name="T14" fmla="*/ 59 w 215"/>
                  <a:gd name="T15" fmla="*/ 211 h 246"/>
                  <a:gd name="T16" fmla="*/ 81 w 215"/>
                  <a:gd name="T17" fmla="*/ 216 h 246"/>
                  <a:gd name="T18" fmla="*/ 112 w 215"/>
                  <a:gd name="T19" fmla="*/ 210 h 246"/>
                  <a:gd name="T20" fmla="*/ 138 w 215"/>
                  <a:gd name="T21" fmla="*/ 194 h 246"/>
                  <a:gd name="T22" fmla="*/ 153 w 215"/>
                  <a:gd name="T23" fmla="*/ 166 h 246"/>
                  <a:gd name="T24" fmla="*/ 155 w 215"/>
                  <a:gd name="T25" fmla="*/ 120 h 246"/>
                  <a:gd name="T26" fmla="*/ 127 w 215"/>
                  <a:gd name="T27" fmla="*/ 1 h 246"/>
                  <a:gd name="T28" fmla="*/ 162 w 215"/>
                  <a:gd name="T29" fmla="*/ 14 h 246"/>
                  <a:gd name="T30" fmla="*/ 183 w 215"/>
                  <a:gd name="T31" fmla="*/ 39 h 246"/>
                  <a:gd name="T32" fmla="*/ 190 w 215"/>
                  <a:gd name="T33" fmla="*/ 77 h 246"/>
                  <a:gd name="T34" fmla="*/ 190 w 215"/>
                  <a:gd name="T35" fmla="*/ 201 h 246"/>
                  <a:gd name="T36" fmla="*/ 193 w 215"/>
                  <a:gd name="T37" fmla="*/ 206 h 246"/>
                  <a:gd name="T38" fmla="*/ 199 w 215"/>
                  <a:gd name="T39" fmla="*/ 209 h 246"/>
                  <a:gd name="T40" fmla="*/ 205 w 215"/>
                  <a:gd name="T41" fmla="*/ 209 h 246"/>
                  <a:gd name="T42" fmla="*/ 210 w 215"/>
                  <a:gd name="T43" fmla="*/ 208 h 246"/>
                  <a:gd name="T44" fmla="*/ 215 w 215"/>
                  <a:gd name="T45" fmla="*/ 237 h 246"/>
                  <a:gd name="T46" fmla="*/ 203 w 215"/>
                  <a:gd name="T47" fmla="*/ 239 h 246"/>
                  <a:gd name="T48" fmla="*/ 181 w 215"/>
                  <a:gd name="T49" fmla="*/ 239 h 246"/>
                  <a:gd name="T50" fmla="*/ 166 w 215"/>
                  <a:gd name="T51" fmla="*/ 230 h 246"/>
                  <a:gd name="T52" fmla="*/ 159 w 215"/>
                  <a:gd name="T53" fmla="*/ 216 h 246"/>
                  <a:gd name="T54" fmla="*/ 149 w 215"/>
                  <a:gd name="T55" fmla="*/ 219 h 246"/>
                  <a:gd name="T56" fmla="*/ 127 w 215"/>
                  <a:gd name="T57" fmla="*/ 236 h 246"/>
                  <a:gd name="T58" fmla="*/ 97 w 215"/>
                  <a:gd name="T59" fmla="*/ 245 h 246"/>
                  <a:gd name="T60" fmla="*/ 56 w 215"/>
                  <a:gd name="T61" fmla="*/ 244 h 246"/>
                  <a:gd name="T62" fmla="*/ 21 w 215"/>
                  <a:gd name="T63" fmla="*/ 228 h 246"/>
                  <a:gd name="T64" fmla="*/ 2 w 215"/>
                  <a:gd name="T65" fmla="*/ 197 h 246"/>
                  <a:gd name="T66" fmla="*/ 1 w 215"/>
                  <a:gd name="T67" fmla="*/ 159 h 246"/>
                  <a:gd name="T68" fmla="*/ 13 w 215"/>
                  <a:gd name="T69" fmla="*/ 134 h 246"/>
                  <a:gd name="T70" fmla="*/ 35 w 215"/>
                  <a:gd name="T71" fmla="*/ 118 h 246"/>
                  <a:gd name="T72" fmla="*/ 63 w 215"/>
                  <a:gd name="T73" fmla="*/ 109 h 246"/>
                  <a:gd name="T74" fmla="*/ 95 w 215"/>
                  <a:gd name="T75" fmla="*/ 104 h 246"/>
                  <a:gd name="T76" fmla="*/ 123 w 215"/>
                  <a:gd name="T77" fmla="*/ 100 h 246"/>
                  <a:gd name="T78" fmla="*/ 145 w 215"/>
                  <a:gd name="T79" fmla="*/ 96 h 246"/>
                  <a:gd name="T80" fmla="*/ 154 w 215"/>
                  <a:gd name="T81" fmla="*/ 84 h 246"/>
                  <a:gd name="T82" fmla="*/ 154 w 215"/>
                  <a:gd name="T83" fmla="*/ 60 h 246"/>
                  <a:gd name="T84" fmla="*/ 142 w 215"/>
                  <a:gd name="T85" fmla="*/ 40 h 246"/>
                  <a:gd name="T86" fmla="*/ 118 w 215"/>
                  <a:gd name="T87" fmla="*/ 31 h 246"/>
                  <a:gd name="T88" fmla="*/ 92 w 215"/>
                  <a:gd name="T89" fmla="*/ 31 h 246"/>
                  <a:gd name="T90" fmla="*/ 74 w 215"/>
                  <a:gd name="T91" fmla="*/ 34 h 246"/>
                  <a:gd name="T92" fmla="*/ 57 w 215"/>
                  <a:gd name="T93" fmla="*/ 46 h 246"/>
                  <a:gd name="T94" fmla="*/ 46 w 215"/>
                  <a:gd name="T95" fmla="*/ 66 h 246"/>
                  <a:gd name="T96" fmla="*/ 44 w 215"/>
                  <a:gd name="T97" fmla="*/ 83 h 246"/>
                  <a:gd name="T98" fmla="*/ 9 w 215"/>
                  <a:gd name="T99" fmla="*/ 79 h 246"/>
                  <a:gd name="T100" fmla="*/ 19 w 215"/>
                  <a:gd name="T101" fmla="*/ 41 h 246"/>
                  <a:gd name="T102" fmla="*/ 43 w 215"/>
                  <a:gd name="T103" fmla="*/ 15 h 246"/>
                  <a:gd name="T104" fmla="*/ 80 w 215"/>
                  <a:gd name="T105" fmla="*/ 1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5" h="246">
                    <a:moveTo>
                      <a:pt x="155" y="120"/>
                    </a:moveTo>
                    <a:lnTo>
                      <a:pt x="145" y="124"/>
                    </a:lnTo>
                    <a:lnTo>
                      <a:pt x="136" y="126"/>
                    </a:lnTo>
                    <a:lnTo>
                      <a:pt x="112" y="130"/>
                    </a:lnTo>
                    <a:lnTo>
                      <a:pt x="97" y="132"/>
                    </a:lnTo>
                    <a:lnTo>
                      <a:pt x="83" y="135"/>
                    </a:lnTo>
                    <a:lnTo>
                      <a:pt x="70" y="138"/>
                    </a:lnTo>
                    <a:lnTo>
                      <a:pt x="58" y="142"/>
                    </a:lnTo>
                    <a:lnTo>
                      <a:pt x="49" y="147"/>
                    </a:lnTo>
                    <a:lnTo>
                      <a:pt x="41" y="154"/>
                    </a:lnTo>
                    <a:lnTo>
                      <a:pt x="36" y="164"/>
                    </a:lnTo>
                    <a:lnTo>
                      <a:pt x="35" y="175"/>
                    </a:lnTo>
                    <a:lnTo>
                      <a:pt x="36" y="188"/>
                    </a:lnTo>
                    <a:lnTo>
                      <a:pt x="42" y="198"/>
                    </a:lnTo>
                    <a:lnTo>
                      <a:pt x="49" y="206"/>
                    </a:lnTo>
                    <a:lnTo>
                      <a:pt x="59" y="211"/>
                    </a:lnTo>
                    <a:lnTo>
                      <a:pt x="70" y="215"/>
                    </a:lnTo>
                    <a:lnTo>
                      <a:pt x="81" y="216"/>
                    </a:lnTo>
                    <a:lnTo>
                      <a:pt x="97" y="215"/>
                    </a:lnTo>
                    <a:lnTo>
                      <a:pt x="112" y="210"/>
                    </a:lnTo>
                    <a:lnTo>
                      <a:pt x="126" y="203"/>
                    </a:lnTo>
                    <a:lnTo>
                      <a:pt x="138" y="194"/>
                    </a:lnTo>
                    <a:lnTo>
                      <a:pt x="147" y="181"/>
                    </a:lnTo>
                    <a:lnTo>
                      <a:pt x="153" y="166"/>
                    </a:lnTo>
                    <a:lnTo>
                      <a:pt x="155" y="148"/>
                    </a:lnTo>
                    <a:lnTo>
                      <a:pt x="155" y="120"/>
                    </a:lnTo>
                    <a:close/>
                    <a:moveTo>
                      <a:pt x="104" y="0"/>
                    </a:moveTo>
                    <a:lnTo>
                      <a:pt x="127" y="1"/>
                    </a:lnTo>
                    <a:lnTo>
                      <a:pt x="146" y="6"/>
                    </a:lnTo>
                    <a:lnTo>
                      <a:pt x="162" y="14"/>
                    </a:lnTo>
                    <a:lnTo>
                      <a:pt x="174" y="25"/>
                    </a:lnTo>
                    <a:lnTo>
                      <a:pt x="183" y="39"/>
                    </a:lnTo>
                    <a:lnTo>
                      <a:pt x="188" y="57"/>
                    </a:lnTo>
                    <a:lnTo>
                      <a:pt x="190" y="77"/>
                    </a:lnTo>
                    <a:lnTo>
                      <a:pt x="190" y="197"/>
                    </a:lnTo>
                    <a:lnTo>
                      <a:pt x="190" y="201"/>
                    </a:lnTo>
                    <a:lnTo>
                      <a:pt x="191" y="204"/>
                    </a:lnTo>
                    <a:lnTo>
                      <a:pt x="193" y="206"/>
                    </a:lnTo>
                    <a:lnTo>
                      <a:pt x="195" y="208"/>
                    </a:lnTo>
                    <a:lnTo>
                      <a:pt x="199" y="209"/>
                    </a:lnTo>
                    <a:lnTo>
                      <a:pt x="202" y="209"/>
                    </a:lnTo>
                    <a:lnTo>
                      <a:pt x="205" y="209"/>
                    </a:lnTo>
                    <a:lnTo>
                      <a:pt x="208" y="209"/>
                    </a:lnTo>
                    <a:lnTo>
                      <a:pt x="210" y="208"/>
                    </a:lnTo>
                    <a:lnTo>
                      <a:pt x="215" y="206"/>
                    </a:lnTo>
                    <a:lnTo>
                      <a:pt x="215" y="237"/>
                    </a:lnTo>
                    <a:lnTo>
                      <a:pt x="212" y="238"/>
                    </a:lnTo>
                    <a:lnTo>
                      <a:pt x="203" y="239"/>
                    </a:lnTo>
                    <a:lnTo>
                      <a:pt x="193" y="240"/>
                    </a:lnTo>
                    <a:lnTo>
                      <a:pt x="181" y="239"/>
                    </a:lnTo>
                    <a:lnTo>
                      <a:pt x="172" y="235"/>
                    </a:lnTo>
                    <a:lnTo>
                      <a:pt x="166" y="230"/>
                    </a:lnTo>
                    <a:lnTo>
                      <a:pt x="161" y="223"/>
                    </a:lnTo>
                    <a:lnTo>
                      <a:pt x="159" y="216"/>
                    </a:lnTo>
                    <a:lnTo>
                      <a:pt x="158" y="207"/>
                    </a:lnTo>
                    <a:lnTo>
                      <a:pt x="149" y="219"/>
                    </a:lnTo>
                    <a:lnTo>
                      <a:pt x="138" y="228"/>
                    </a:lnTo>
                    <a:lnTo>
                      <a:pt x="127" y="236"/>
                    </a:lnTo>
                    <a:lnTo>
                      <a:pt x="113" y="242"/>
                    </a:lnTo>
                    <a:lnTo>
                      <a:pt x="97" y="245"/>
                    </a:lnTo>
                    <a:lnTo>
                      <a:pt x="79" y="246"/>
                    </a:lnTo>
                    <a:lnTo>
                      <a:pt x="56" y="244"/>
                    </a:lnTo>
                    <a:lnTo>
                      <a:pt x="37" y="238"/>
                    </a:lnTo>
                    <a:lnTo>
                      <a:pt x="21" y="228"/>
                    </a:lnTo>
                    <a:lnTo>
                      <a:pt x="9" y="214"/>
                    </a:lnTo>
                    <a:lnTo>
                      <a:pt x="2" y="197"/>
                    </a:lnTo>
                    <a:lnTo>
                      <a:pt x="0" y="177"/>
                    </a:lnTo>
                    <a:lnTo>
                      <a:pt x="1" y="159"/>
                    </a:lnTo>
                    <a:lnTo>
                      <a:pt x="6" y="145"/>
                    </a:lnTo>
                    <a:lnTo>
                      <a:pt x="13" y="134"/>
                    </a:lnTo>
                    <a:lnTo>
                      <a:pt x="23" y="125"/>
                    </a:lnTo>
                    <a:lnTo>
                      <a:pt x="35" y="118"/>
                    </a:lnTo>
                    <a:lnTo>
                      <a:pt x="48" y="113"/>
                    </a:lnTo>
                    <a:lnTo>
                      <a:pt x="63" y="109"/>
                    </a:lnTo>
                    <a:lnTo>
                      <a:pt x="79" y="106"/>
                    </a:lnTo>
                    <a:lnTo>
                      <a:pt x="95" y="104"/>
                    </a:lnTo>
                    <a:lnTo>
                      <a:pt x="111" y="102"/>
                    </a:lnTo>
                    <a:lnTo>
                      <a:pt x="123" y="100"/>
                    </a:lnTo>
                    <a:lnTo>
                      <a:pt x="136" y="99"/>
                    </a:lnTo>
                    <a:lnTo>
                      <a:pt x="145" y="96"/>
                    </a:lnTo>
                    <a:lnTo>
                      <a:pt x="151" y="91"/>
                    </a:lnTo>
                    <a:lnTo>
                      <a:pt x="154" y="84"/>
                    </a:lnTo>
                    <a:lnTo>
                      <a:pt x="155" y="74"/>
                    </a:lnTo>
                    <a:lnTo>
                      <a:pt x="154" y="60"/>
                    </a:lnTo>
                    <a:lnTo>
                      <a:pt x="149" y="50"/>
                    </a:lnTo>
                    <a:lnTo>
                      <a:pt x="142" y="40"/>
                    </a:lnTo>
                    <a:lnTo>
                      <a:pt x="131" y="35"/>
                    </a:lnTo>
                    <a:lnTo>
                      <a:pt x="118" y="31"/>
                    </a:lnTo>
                    <a:lnTo>
                      <a:pt x="100" y="30"/>
                    </a:lnTo>
                    <a:lnTo>
                      <a:pt x="92" y="31"/>
                    </a:lnTo>
                    <a:lnTo>
                      <a:pt x="83" y="32"/>
                    </a:lnTo>
                    <a:lnTo>
                      <a:pt x="74" y="34"/>
                    </a:lnTo>
                    <a:lnTo>
                      <a:pt x="65" y="39"/>
                    </a:lnTo>
                    <a:lnTo>
                      <a:pt x="57" y="46"/>
                    </a:lnTo>
                    <a:lnTo>
                      <a:pt x="50" y="54"/>
                    </a:lnTo>
                    <a:lnTo>
                      <a:pt x="46" y="66"/>
                    </a:lnTo>
                    <a:lnTo>
                      <a:pt x="44" y="80"/>
                    </a:lnTo>
                    <a:lnTo>
                      <a:pt x="44" y="83"/>
                    </a:lnTo>
                    <a:lnTo>
                      <a:pt x="9" y="83"/>
                    </a:lnTo>
                    <a:lnTo>
                      <a:pt x="9" y="79"/>
                    </a:lnTo>
                    <a:lnTo>
                      <a:pt x="12" y="59"/>
                    </a:lnTo>
                    <a:lnTo>
                      <a:pt x="19" y="41"/>
                    </a:lnTo>
                    <a:lnTo>
                      <a:pt x="29" y="26"/>
                    </a:lnTo>
                    <a:lnTo>
                      <a:pt x="43" y="15"/>
                    </a:lnTo>
                    <a:lnTo>
                      <a:pt x="60" y="7"/>
                    </a:lnTo>
                    <a:lnTo>
                      <a:pt x="80" y="1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4C4C4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" name="Freeform 9"/>
              <p:cNvSpPr>
                <a:spLocks/>
              </p:cNvSpPr>
              <p:nvPr/>
            </p:nvSpPr>
            <p:spPr bwMode="auto">
              <a:xfrm>
                <a:off x="6997701" y="1677988"/>
                <a:ext cx="31750" cy="63500"/>
              </a:xfrm>
              <a:custGeom>
                <a:avLst/>
                <a:gdLst>
                  <a:gd name="T0" fmla="*/ 111 w 119"/>
                  <a:gd name="T1" fmla="*/ 0 h 237"/>
                  <a:gd name="T2" fmla="*/ 116 w 119"/>
                  <a:gd name="T3" fmla="*/ 0 h 237"/>
                  <a:gd name="T4" fmla="*/ 119 w 119"/>
                  <a:gd name="T5" fmla="*/ 0 h 237"/>
                  <a:gd name="T6" fmla="*/ 119 w 119"/>
                  <a:gd name="T7" fmla="*/ 35 h 237"/>
                  <a:gd name="T8" fmla="*/ 116 w 119"/>
                  <a:gd name="T9" fmla="*/ 35 h 237"/>
                  <a:gd name="T10" fmla="*/ 100 w 119"/>
                  <a:gd name="T11" fmla="*/ 36 h 237"/>
                  <a:gd name="T12" fmla="*/ 85 w 119"/>
                  <a:gd name="T13" fmla="*/ 39 h 237"/>
                  <a:gd name="T14" fmla="*/ 71 w 119"/>
                  <a:gd name="T15" fmla="*/ 47 h 237"/>
                  <a:gd name="T16" fmla="*/ 59 w 119"/>
                  <a:gd name="T17" fmla="*/ 56 h 237"/>
                  <a:gd name="T18" fmla="*/ 49 w 119"/>
                  <a:gd name="T19" fmla="*/ 67 h 237"/>
                  <a:gd name="T20" fmla="*/ 42 w 119"/>
                  <a:gd name="T21" fmla="*/ 81 h 237"/>
                  <a:gd name="T22" fmla="*/ 38 w 119"/>
                  <a:gd name="T23" fmla="*/ 96 h 237"/>
                  <a:gd name="T24" fmla="*/ 36 w 119"/>
                  <a:gd name="T25" fmla="*/ 113 h 237"/>
                  <a:gd name="T26" fmla="*/ 36 w 119"/>
                  <a:gd name="T27" fmla="*/ 237 h 237"/>
                  <a:gd name="T28" fmla="*/ 0 w 119"/>
                  <a:gd name="T29" fmla="*/ 237 h 237"/>
                  <a:gd name="T30" fmla="*/ 0 w 119"/>
                  <a:gd name="T31" fmla="*/ 3 h 237"/>
                  <a:gd name="T32" fmla="*/ 34 w 119"/>
                  <a:gd name="T33" fmla="*/ 3 h 237"/>
                  <a:gd name="T34" fmla="*/ 34 w 119"/>
                  <a:gd name="T35" fmla="*/ 46 h 237"/>
                  <a:gd name="T36" fmla="*/ 45 w 119"/>
                  <a:gd name="T37" fmla="*/ 29 h 237"/>
                  <a:gd name="T38" fmla="*/ 58 w 119"/>
                  <a:gd name="T39" fmla="*/ 17 h 237"/>
                  <a:gd name="T40" fmla="*/ 74 w 119"/>
                  <a:gd name="T41" fmla="*/ 8 h 237"/>
                  <a:gd name="T42" fmla="*/ 92 w 119"/>
                  <a:gd name="T43" fmla="*/ 2 h 237"/>
                  <a:gd name="T44" fmla="*/ 111 w 119"/>
                  <a:gd name="T45" fmla="*/ 0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19" h="237">
                    <a:moveTo>
                      <a:pt x="111" y="0"/>
                    </a:moveTo>
                    <a:lnTo>
                      <a:pt x="116" y="0"/>
                    </a:lnTo>
                    <a:lnTo>
                      <a:pt x="119" y="0"/>
                    </a:lnTo>
                    <a:lnTo>
                      <a:pt x="119" y="35"/>
                    </a:lnTo>
                    <a:lnTo>
                      <a:pt x="116" y="35"/>
                    </a:lnTo>
                    <a:lnTo>
                      <a:pt x="100" y="36"/>
                    </a:lnTo>
                    <a:lnTo>
                      <a:pt x="85" y="39"/>
                    </a:lnTo>
                    <a:lnTo>
                      <a:pt x="71" y="47"/>
                    </a:lnTo>
                    <a:lnTo>
                      <a:pt x="59" y="56"/>
                    </a:lnTo>
                    <a:lnTo>
                      <a:pt x="49" y="67"/>
                    </a:lnTo>
                    <a:lnTo>
                      <a:pt x="42" y="81"/>
                    </a:lnTo>
                    <a:lnTo>
                      <a:pt x="38" y="96"/>
                    </a:lnTo>
                    <a:lnTo>
                      <a:pt x="36" y="113"/>
                    </a:lnTo>
                    <a:lnTo>
                      <a:pt x="36" y="237"/>
                    </a:lnTo>
                    <a:lnTo>
                      <a:pt x="0" y="237"/>
                    </a:lnTo>
                    <a:lnTo>
                      <a:pt x="0" y="3"/>
                    </a:lnTo>
                    <a:lnTo>
                      <a:pt x="34" y="3"/>
                    </a:lnTo>
                    <a:lnTo>
                      <a:pt x="34" y="46"/>
                    </a:lnTo>
                    <a:lnTo>
                      <a:pt x="45" y="29"/>
                    </a:lnTo>
                    <a:lnTo>
                      <a:pt x="58" y="17"/>
                    </a:lnTo>
                    <a:lnTo>
                      <a:pt x="74" y="8"/>
                    </a:lnTo>
                    <a:lnTo>
                      <a:pt x="92" y="2"/>
                    </a:lnTo>
                    <a:lnTo>
                      <a:pt x="111" y="0"/>
                    </a:lnTo>
                    <a:close/>
                  </a:path>
                </a:pathLst>
              </a:custGeom>
              <a:solidFill>
                <a:srgbClr val="4C4C4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9" name="Freeform 10"/>
              <p:cNvSpPr>
                <a:spLocks noEditPoints="1"/>
              </p:cNvSpPr>
              <p:nvPr/>
            </p:nvSpPr>
            <p:spPr bwMode="auto">
              <a:xfrm>
                <a:off x="7056438" y="1657350"/>
                <a:ext cx="80963" cy="84138"/>
              </a:xfrm>
              <a:custGeom>
                <a:avLst/>
                <a:gdLst>
                  <a:gd name="T0" fmla="*/ 151 w 303"/>
                  <a:gd name="T1" fmla="*/ 60 h 317"/>
                  <a:gd name="T2" fmla="*/ 106 w 303"/>
                  <a:gd name="T3" fmla="*/ 189 h 317"/>
                  <a:gd name="T4" fmla="*/ 196 w 303"/>
                  <a:gd name="T5" fmla="*/ 189 h 317"/>
                  <a:gd name="T6" fmla="*/ 151 w 303"/>
                  <a:gd name="T7" fmla="*/ 60 h 317"/>
                  <a:gd name="T8" fmla="*/ 122 w 303"/>
                  <a:gd name="T9" fmla="*/ 0 h 317"/>
                  <a:gd name="T10" fmla="*/ 182 w 303"/>
                  <a:gd name="T11" fmla="*/ 0 h 317"/>
                  <a:gd name="T12" fmla="*/ 182 w 303"/>
                  <a:gd name="T13" fmla="*/ 1 h 317"/>
                  <a:gd name="T14" fmla="*/ 303 w 303"/>
                  <a:gd name="T15" fmla="*/ 317 h 317"/>
                  <a:gd name="T16" fmla="*/ 241 w 303"/>
                  <a:gd name="T17" fmla="*/ 317 h 317"/>
                  <a:gd name="T18" fmla="*/ 211 w 303"/>
                  <a:gd name="T19" fmla="*/ 234 h 317"/>
                  <a:gd name="T20" fmla="*/ 90 w 303"/>
                  <a:gd name="T21" fmla="*/ 234 h 317"/>
                  <a:gd name="T22" fmla="*/ 60 w 303"/>
                  <a:gd name="T23" fmla="*/ 317 h 317"/>
                  <a:gd name="T24" fmla="*/ 0 w 303"/>
                  <a:gd name="T25" fmla="*/ 317 h 317"/>
                  <a:gd name="T26" fmla="*/ 1 w 303"/>
                  <a:gd name="T27" fmla="*/ 314 h 317"/>
                  <a:gd name="T28" fmla="*/ 122 w 303"/>
                  <a:gd name="T2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03" h="317">
                    <a:moveTo>
                      <a:pt x="151" y="60"/>
                    </a:moveTo>
                    <a:lnTo>
                      <a:pt x="106" y="189"/>
                    </a:lnTo>
                    <a:lnTo>
                      <a:pt x="196" y="189"/>
                    </a:lnTo>
                    <a:lnTo>
                      <a:pt x="151" y="60"/>
                    </a:lnTo>
                    <a:close/>
                    <a:moveTo>
                      <a:pt x="122" y="0"/>
                    </a:moveTo>
                    <a:lnTo>
                      <a:pt x="182" y="0"/>
                    </a:lnTo>
                    <a:lnTo>
                      <a:pt x="182" y="1"/>
                    </a:lnTo>
                    <a:lnTo>
                      <a:pt x="303" y="317"/>
                    </a:lnTo>
                    <a:lnTo>
                      <a:pt x="241" y="317"/>
                    </a:lnTo>
                    <a:lnTo>
                      <a:pt x="211" y="234"/>
                    </a:lnTo>
                    <a:lnTo>
                      <a:pt x="90" y="234"/>
                    </a:lnTo>
                    <a:lnTo>
                      <a:pt x="60" y="317"/>
                    </a:lnTo>
                    <a:lnTo>
                      <a:pt x="0" y="317"/>
                    </a:lnTo>
                    <a:lnTo>
                      <a:pt x="1" y="314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rgbClr val="0053A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0" name="Freeform 11"/>
              <p:cNvSpPr>
                <a:spLocks/>
              </p:cNvSpPr>
              <p:nvPr/>
            </p:nvSpPr>
            <p:spPr bwMode="auto">
              <a:xfrm>
                <a:off x="7140576" y="1677988"/>
                <a:ext cx="55563" cy="63500"/>
              </a:xfrm>
              <a:custGeom>
                <a:avLst/>
                <a:gdLst>
                  <a:gd name="T0" fmla="*/ 122 w 206"/>
                  <a:gd name="T1" fmla="*/ 0 h 241"/>
                  <a:gd name="T2" fmla="*/ 144 w 206"/>
                  <a:gd name="T3" fmla="*/ 2 h 241"/>
                  <a:gd name="T4" fmla="*/ 162 w 206"/>
                  <a:gd name="T5" fmla="*/ 7 h 241"/>
                  <a:gd name="T6" fmla="*/ 177 w 206"/>
                  <a:gd name="T7" fmla="*/ 16 h 241"/>
                  <a:gd name="T8" fmla="*/ 189 w 206"/>
                  <a:gd name="T9" fmla="*/ 28 h 241"/>
                  <a:gd name="T10" fmla="*/ 198 w 206"/>
                  <a:gd name="T11" fmla="*/ 43 h 241"/>
                  <a:gd name="T12" fmla="*/ 204 w 206"/>
                  <a:gd name="T13" fmla="*/ 61 h 241"/>
                  <a:gd name="T14" fmla="*/ 206 w 206"/>
                  <a:gd name="T15" fmla="*/ 82 h 241"/>
                  <a:gd name="T16" fmla="*/ 206 w 206"/>
                  <a:gd name="T17" fmla="*/ 241 h 241"/>
                  <a:gd name="T18" fmla="*/ 149 w 206"/>
                  <a:gd name="T19" fmla="*/ 241 h 241"/>
                  <a:gd name="T20" fmla="*/ 149 w 206"/>
                  <a:gd name="T21" fmla="*/ 95 h 241"/>
                  <a:gd name="T22" fmla="*/ 147 w 206"/>
                  <a:gd name="T23" fmla="*/ 77 h 241"/>
                  <a:gd name="T24" fmla="*/ 142 w 206"/>
                  <a:gd name="T25" fmla="*/ 64 h 241"/>
                  <a:gd name="T26" fmla="*/ 134 w 206"/>
                  <a:gd name="T27" fmla="*/ 55 h 241"/>
                  <a:gd name="T28" fmla="*/ 123 w 206"/>
                  <a:gd name="T29" fmla="*/ 50 h 241"/>
                  <a:gd name="T30" fmla="*/ 108 w 206"/>
                  <a:gd name="T31" fmla="*/ 48 h 241"/>
                  <a:gd name="T32" fmla="*/ 92 w 206"/>
                  <a:gd name="T33" fmla="*/ 51 h 241"/>
                  <a:gd name="T34" fmla="*/ 78 w 206"/>
                  <a:gd name="T35" fmla="*/ 58 h 241"/>
                  <a:gd name="T36" fmla="*/ 67 w 206"/>
                  <a:gd name="T37" fmla="*/ 70 h 241"/>
                  <a:gd name="T38" fmla="*/ 60 w 206"/>
                  <a:gd name="T39" fmla="*/ 85 h 241"/>
                  <a:gd name="T40" fmla="*/ 58 w 206"/>
                  <a:gd name="T41" fmla="*/ 103 h 241"/>
                  <a:gd name="T42" fmla="*/ 58 w 206"/>
                  <a:gd name="T43" fmla="*/ 241 h 241"/>
                  <a:gd name="T44" fmla="*/ 0 w 206"/>
                  <a:gd name="T45" fmla="*/ 241 h 241"/>
                  <a:gd name="T46" fmla="*/ 0 w 206"/>
                  <a:gd name="T47" fmla="*/ 7 h 241"/>
                  <a:gd name="T48" fmla="*/ 55 w 206"/>
                  <a:gd name="T49" fmla="*/ 7 h 241"/>
                  <a:gd name="T50" fmla="*/ 55 w 206"/>
                  <a:gd name="T51" fmla="*/ 33 h 241"/>
                  <a:gd name="T52" fmla="*/ 69 w 206"/>
                  <a:gd name="T53" fmla="*/ 19 h 241"/>
                  <a:gd name="T54" fmla="*/ 85 w 206"/>
                  <a:gd name="T55" fmla="*/ 9 h 241"/>
                  <a:gd name="T56" fmla="*/ 103 w 206"/>
                  <a:gd name="T57" fmla="*/ 3 h 241"/>
                  <a:gd name="T58" fmla="*/ 122 w 206"/>
                  <a:gd name="T59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06" h="241">
                    <a:moveTo>
                      <a:pt x="122" y="0"/>
                    </a:moveTo>
                    <a:lnTo>
                      <a:pt x="144" y="2"/>
                    </a:lnTo>
                    <a:lnTo>
                      <a:pt x="162" y="7"/>
                    </a:lnTo>
                    <a:lnTo>
                      <a:pt x="177" y="16"/>
                    </a:lnTo>
                    <a:lnTo>
                      <a:pt x="189" y="28"/>
                    </a:lnTo>
                    <a:lnTo>
                      <a:pt x="198" y="43"/>
                    </a:lnTo>
                    <a:lnTo>
                      <a:pt x="204" y="61"/>
                    </a:lnTo>
                    <a:lnTo>
                      <a:pt x="206" y="82"/>
                    </a:lnTo>
                    <a:lnTo>
                      <a:pt x="206" y="241"/>
                    </a:lnTo>
                    <a:lnTo>
                      <a:pt x="149" y="241"/>
                    </a:lnTo>
                    <a:lnTo>
                      <a:pt x="149" y="95"/>
                    </a:lnTo>
                    <a:lnTo>
                      <a:pt x="147" y="77"/>
                    </a:lnTo>
                    <a:lnTo>
                      <a:pt x="142" y="64"/>
                    </a:lnTo>
                    <a:lnTo>
                      <a:pt x="134" y="55"/>
                    </a:lnTo>
                    <a:lnTo>
                      <a:pt x="123" y="50"/>
                    </a:lnTo>
                    <a:lnTo>
                      <a:pt x="108" y="48"/>
                    </a:lnTo>
                    <a:lnTo>
                      <a:pt x="92" y="51"/>
                    </a:lnTo>
                    <a:lnTo>
                      <a:pt x="78" y="58"/>
                    </a:lnTo>
                    <a:lnTo>
                      <a:pt x="67" y="70"/>
                    </a:lnTo>
                    <a:lnTo>
                      <a:pt x="60" y="85"/>
                    </a:lnTo>
                    <a:lnTo>
                      <a:pt x="58" y="103"/>
                    </a:lnTo>
                    <a:lnTo>
                      <a:pt x="58" y="241"/>
                    </a:lnTo>
                    <a:lnTo>
                      <a:pt x="0" y="241"/>
                    </a:lnTo>
                    <a:lnTo>
                      <a:pt x="0" y="7"/>
                    </a:lnTo>
                    <a:lnTo>
                      <a:pt x="55" y="7"/>
                    </a:lnTo>
                    <a:lnTo>
                      <a:pt x="55" y="33"/>
                    </a:lnTo>
                    <a:lnTo>
                      <a:pt x="69" y="19"/>
                    </a:lnTo>
                    <a:lnTo>
                      <a:pt x="85" y="9"/>
                    </a:lnTo>
                    <a:lnTo>
                      <a:pt x="103" y="3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rgbClr val="0053A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" name="Freeform 12"/>
              <p:cNvSpPr>
                <a:spLocks/>
              </p:cNvSpPr>
              <p:nvPr/>
            </p:nvSpPr>
            <p:spPr bwMode="auto">
              <a:xfrm>
                <a:off x="7207251" y="1677988"/>
                <a:ext cx="53975" cy="63500"/>
              </a:xfrm>
              <a:custGeom>
                <a:avLst/>
                <a:gdLst>
                  <a:gd name="T0" fmla="*/ 123 w 206"/>
                  <a:gd name="T1" fmla="*/ 0 h 241"/>
                  <a:gd name="T2" fmla="*/ 144 w 206"/>
                  <a:gd name="T3" fmla="*/ 2 h 241"/>
                  <a:gd name="T4" fmla="*/ 162 w 206"/>
                  <a:gd name="T5" fmla="*/ 7 h 241"/>
                  <a:gd name="T6" fmla="*/ 178 w 206"/>
                  <a:gd name="T7" fmla="*/ 16 h 241"/>
                  <a:gd name="T8" fmla="*/ 190 w 206"/>
                  <a:gd name="T9" fmla="*/ 28 h 241"/>
                  <a:gd name="T10" fmla="*/ 199 w 206"/>
                  <a:gd name="T11" fmla="*/ 43 h 241"/>
                  <a:gd name="T12" fmla="*/ 204 w 206"/>
                  <a:gd name="T13" fmla="*/ 61 h 241"/>
                  <a:gd name="T14" fmla="*/ 206 w 206"/>
                  <a:gd name="T15" fmla="*/ 82 h 241"/>
                  <a:gd name="T16" fmla="*/ 206 w 206"/>
                  <a:gd name="T17" fmla="*/ 241 h 241"/>
                  <a:gd name="T18" fmla="*/ 149 w 206"/>
                  <a:gd name="T19" fmla="*/ 241 h 241"/>
                  <a:gd name="T20" fmla="*/ 149 w 206"/>
                  <a:gd name="T21" fmla="*/ 95 h 241"/>
                  <a:gd name="T22" fmla="*/ 147 w 206"/>
                  <a:gd name="T23" fmla="*/ 77 h 241"/>
                  <a:gd name="T24" fmla="*/ 142 w 206"/>
                  <a:gd name="T25" fmla="*/ 64 h 241"/>
                  <a:gd name="T26" fmla="*/ 134 w 206"/>
                  <a:gd name="T27" fmla="*/ 55 h 241"/>
                  <a:gd name="T28" fmla="*/ 123 w 206"/>
                  <a:gd name="T29" fmla="*/ 50 h 241"/>
                  <a:gd name="T30" fmla="*/ 109 w 206"/>
                  <a:gd name="T31" fmla="*/ 48 h 241"/>
                  <a:gd name="T32" fmla="*/ 92 w 206"/>
                  <a:gd name="T33" fmla="*/ 51 h 241"/>
                  <a:gd name="T34" fmla="*/ 78 w 206"/>
                  <a:gd name="T35" fmla="*/ 58 h 241"/>
                  <a:gd name="T36" fmla="*/ 67 w 206"/>
                  <a:gd name="T37" fmla="*/ 70 h 241"/>
                  <a:gd name="T38" fmla="*/ 59 w 206"/>
                  <a:gd name="T39" fmla="*/ 85 h 241"/>
                  <a:gd name="T40" fmla="*/ 57 w 206"/>
                  <a:gd name="T41" fmla="*/ 103 h 241"/>
                  <a:gd name="T42" fmla="*/ 57 w 206"/>
                  <a:gd name="T43" fmla="*/ 241 h 241"/>
                  <a:gd name="T44" fmla="*/ 0 w 206"/>
                  <a:gd name="T45" fmla="*/ 241 h 241"/>
                  <a:gd name="T46" fmla="*/ 0 w 206"/>
                  <a:gd name="T47" fmla="*/ 7 h 241"/>
                  <a:gd name="T48" fmla="*/ 54 w 206"/>
                  <a:gd name="T49" fmla="*/ 7 h 241"/>
                  <a:gd name="T50" fmla="*/ 54 w 206"/>
                  <a:gd name="T51" fmla="*/ 33 h 241"/>
                  <a:gd name="T52" fmla="*/ 69 w 206"/>
                  <a:gd name="T53" fmla="*/ 19 h 241"/>
                  <a:gd name="T54" fmla="*/ 85 w 206"/>
                  <a:gd name="T55" fmla="*/ 9 h 241"/>
                  <a:gd name="T56" fmla="*/ 103 w 206"/>
                  <a:gd name="T57" fmla="*/ 3 h 241"/>
                  <a:gd name="T58" fmla="*/ 123 w 206"/>
                  <a:gd name="T59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06" h="241">
                    <a:moveTo>
                      <a:pt x="123" y="0"/>
                    </a:moveTo>
                    <a:lnTo>
                      <a:pt x="144" y="2"/>
                    </a:lnTo>
                    <a:lnTo>
                      <a:pt x="162" y="7"/>
                    </a:lnTo>
                    <a:lnTo>
                      <a:pt x="178" y="16"/>
                    </a:lnTo>
                    <a:lnTo>
                      <a:pt x="190" y="28"/>
                    </a:lnTo>
                    <a:lnTo>
                      <a:pt x="199" y="43"/>
                    </a:lnTo>
                    <a:lnTo>
                      <a:pt x="204" y="61"/>
                    </a:lnTo>
                    <a:lnTo>
                      <a:pt x="206" y="82"/>
                    </a:lnTo>
                    <a:lnTo>
                      <a:pt x="206" y="241"/>
                    </a:lnTo>
                    <a:lnTo>
                      <a:pt x="149" y="241"/>
                    </a:lnTo>
                    <a:lnTo>
                      <a:pt x="149" y="95"/>
                    </a:lnTo>
                    <a:lnTo>
                      <a:pt x="147" y="77"/>
                    </a:lnTo>
                    <a:lnTo>
                      <a:pt x="142" y="64"/>
                    </a:lnTo>
                    <a:lnTo>
                      <a:pt x="134" y="55"/>
                    </a:lnTo>
                    <a:lnTo>
                      <a:pt x="123" y="50"/>
                    </a:lnTo>
                    <a:lnTo>
                      <a:pt x="109" y="48"/>
                    </a:lnTo>
                    <a:lnTo>
                      <a:pt x="92" y="51"/>
                    </a:lnTo>
                    <a:lnTo>
                      <a:pt x="78" y="58"/>
                    </a:lnTo>
                    <a:lnTo>
                      <a:pt x="67" y="70"/>
                    </a:lnTo>
                    <a:lnTo>
                      <a:pt x="59" y="85"/>
                    </a:lnTo>
                    <a:lnTo>
                      <a:pt x="57" y="103"/>
                    </a:lnTo>
                    <a:lnTo>
                      <a:pt x="57" y="241"/>
                    </a:lnTo>
                    <a:lnTo>
                      <a:pt x="0" y="241"/>
                    </a:lnTo>
                    <a:lnTo>
                      <a:pt x="0" y="7"/>
                    </a:lnTo>
                    <a:lnTo>
                      <a:pt x="54" y="7"/>
                    </a:lnTo>
                    <a:lnTo>
                      <a:pt x="54" y="33"/>
                    </a:lnTo>
                    <a:lnTo>
                      <a:pt x="69" y="19"/>
                    </a:lnTo>
                    <a:lnTo>
                      <a:pt x="85" y="9"/>
                    </a:lnTo>
                    <a:lnTo>
                      <a:pt x="103" y="3"/>
                    </a:lnTo>
                    <a:lnTo>
                      <a:pt x="123" y="0"/>
                    </a:lnTo>
                    <a:close/>
                  </a:path>
                </a:pathLst>
              </a:custGeom>
              <a:solidFill>
                <a:srgbClr val="0053A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2" name="Rectangle 13"/>
              <p:cNvSpPr>
                <a:spLocks noChangeArrowheads="1"/>
              </p:cNvSpPr>
              <p:nvPr/>
            </p:nvSpPr>
            <p:spPr bwMode="auto">
              <a:xfrm>
                <a:off x="7273926" y="1657350"/>
                <a:ext cx="15875" cy="14288"/>
              </a:xfrm>
              <a:prstGeom prst="rect">
                <a:avLst/>
              </a:prstGeom>
              <a:solidFill>
                <a:srgbClr val="0053A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3" name="Rectangle 14"/>
              <p:cNvSpPr>
                <a:spLocks noChangeArrowheads="1"/>
              </p:cNvSpPr>
              <p:nvPr/>
            </p:nvSpPr>
            <p:spPr bwMode="auto">
              <a:xfrm>
                <a:off x="7273926" y="1679575"/>
                <a:ext cx="15875" cy="61913"/>
              </a:xfrm>
              <a:prstGeom prst="rect">
                <a:avLst/>
              </a:prstGeom>
              <a:solidFill>
                <a:srgbClr val="0053A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4" name="Freeform 15"/>
              <p:cNvSpPr>
                <a:spLocks/>
              </p:cNvSpPr>
              <p:nvPr/>
            </p:nvSpPr>
            <p:spPr bwMode="auto">
              <a:xfrm>
                <a:off x="7294563" y="1679575"/>
                <a:ext cx="61913" cy="61913"/>
              </a:xfrm>
              <a:custGeom>
                <a:avLst/>
                <a:gdLst>
                  <a:gd name="T0" fmla="*/ 0 w 230"/>
                  <a:gd name="T1" fmla="*/ 0 h 234"/>
                  <a:gd name="T2" fmla="*/ 63 w 230"/>
                  <a:gd name="T3" fmla="*/ 0 h 234"/>
                  <a:gd name="T4" fmla="*/ 64 w 230"/>
                  <a:gd name="T5" fmla="*/ 2 h 234"/>
                  <a:gd name="T6" fmla="*/ 118 w 230"/>
                  <a:gd name="T7" fmla="*/ 167 h 234"/>
                  <a:gd name="T8" fmla="*/ 170 w 230"/>
                  <a:gd name="T9" fmla="*/ 0 h 234"/>
                  <a:gd name="T10" fmla="*/ 230 w 230"/>
                  <a:gd name="T11" fmla="*/ 0 h 234"/>
                  <a:gd name="T12" fmla="*/ 228 w 230"/>
                  <a:gd name="T13" fmla="*/ 5 h 234"/>
                  <a:gd name="T14" fmla="*/ 147 w 230"/>
                  <a:gd name="T15" fmla="*/ 234 h 234"/>
                  <a:gd name="T16" fmla="*/ 86 w 230"/>
                  <a:gd name="T17" fmla="*/ 234 h 234"/>
                  <a:gd name="T18" fmla="*/ 85 w 230"/>
                  <a:gd name="T19" fmla="*/ 231 h 234"/>
                  <a:gd name="T20" fmla="*/ 0 w 230"/>
                  <a:gd name="T21" fmla="*/ 0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0" h="234">
                    <a:moveTo>
                      <a:pt x="0" y="0"/>
                    </a:moveTo>
                    <a:lnTo>
                      <a:pt x="63" y="0"/>
                    </a:lnTo>
                    <a:lnTo>
                      <a:pt x="64" y="2"/>
                    </a:lnTo>
                    <a:lnTo>
                      <a:pt x="118" y="167"/>
                    </a:lnTo>
                    <a:lnTo>
                      <a:pt x="170" y="0"/>
                    </a:lnTo>
                    <a:lnTo>
                      <a:pt x="230" y="0"/>
                    </a:lnTo>
                    <a:lnTo>
                      <a:pt x="228" y="5"/>
                    </a:lnTo>
                    <a:lnTo>
                      <a:pt x="147" y="234"/>
                    </a:lnTo>
                    <a:lnTo>
                      <a:pt x="86" y="234"/>
                    </a:lnTo>
                    <a:lnTo>
                      <a:pt x="85" y="2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53A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5" name="Freeform 16"/>
              <p:cNvSpPr>
                <a:spLocks noEditPoints="1"/>
              </p:cNvSpPr>
              <p:nvPr/>
            </p:nvSpPr>
            <p:spPr bwMode="auto">
              <a:xfrm>
                <a:off x="7354888" y="1677988"/>
                <a:ext cx="58738" cy="65088"/>
              </a:xfrm>
              <a:custGeom>
                <a:avLst/>
                <a:gdLst>
                  <a:gd name="T0" fmla="*/ 114 w 224"/>
                  <a:gd name="T1" fmla="*/ 48 h 247"/>
                  <a:gd name="T2" fmla="*/ 97 w 224"/>
                  <a:gd name="T3" fmla="*/ 50 h 247"/>
                  <a:gd name="T4" fmla="*/ 82 w 224"/>
                  <a:gd name="T5" fmla="*/ 57 h 247"/>
                  <a:gd name="T6" fmla="*/ 71 w 224"/>
                  <a:gd name="T7" fmla="*/ 68 h 247"/>
                  <a:gd name="T8" fmla="*/ 63 w 224"/>
                  <a:gd name="T9" fmla="*/ 83 h 247"/>
                  <a:gd name="T10" fmla="*/ 59 w 224"/>
                  <a:gd name="T11" fmla="*/ 100 h 247"/>
                  <a:gd name="T12" fmla="*/ 166 w 224"/>
                  <a:gd name="T13" fmla="*/ 100 h 247"/>
                  <a:gd name="T14" fmla="*/ 163 w 224"/>
                  <a:gd name="T15" fmla="*/ 87 h 247"/>
                  <a:gd name="T16" fmla="*/ 158 w 224"/>
                  <a:gd name="T17" fmla="*/ 75 h 247"/>
                  <a:gd name="T18" fmla="*/ 151 w 224"/>
                  <a:gd name="T19" fmla="*/ 64 h 247"/>
                  <a:gd name="T20" fmla="*/ 141 w 224"/>
                  <a:gd name="T21" fmla="*/ 56 h 247"/>
                  <a:gd name="T22" fmla="*/ 128 w 224"/>
                  <a:gd name="T23" fmla="*/ 50 h 247"/>
                  <a:gd name="T24" fmla="*/ 114 w 224"/>
                  <a:gd name="T25" fmla="*/ 48 h 247"/>
                  <a:gd name="T26" fmla="*/ 114 w 224"/>
                  <a:gd name="T27" fmla="*/ 0 h 247"/>
                  <a:gd name="T28" fmla="*/ 137 w 224"/>
                  <a:gd name="T29" fmla="*/ 3 h 247"/>
                  <a:gd name="T30" fmla="*/ 158 w 224"/>
                  <a:gd name="T31" fmla="*/ 10 h 247"/>
                  <a:gd name="T32" fmla="*/ 178 w 224"/>
                  <a:gd name="T33" fmla="*/ 21 h 247"/>
                  <a:gd name="T34" fmla="*/ 194 w 224"/>
                  <a:gd name="T35" fmla="*/ 36 h 247"/>
                  <a:gd name="T36" fmla="*/ 207 w 224"/>
                  <a:gd name="T37" fmla="*/ 54 h 247"/>
                  <a:gd name="T38" fmla="*/ 216 w 224"/>
                  <a:gd name="T39" fmla="*/ 73 h 247"/>
                  <a:gd name="T40" fmla="*/ 222 w 224"/>
                  <a:gd name="T41" fmla="*/ 93 h 247"/>
                  <a:gd name="T42" fmla="*/ 224 w 224"/>
                  <a:gd name="T43" fmla="*/ 115 h 247"/>
                  <a:gd name="T44" fmla="*/ 223 w 224"/>
                  <a:gd name="T45" fmla="*/ 137 h 247"/>
                  <a:gd name="T46" fmla="*/ 223 w 224"/>
                  <a:gd name="T47" fmla="*/ 140 h 247"/>
                  <a:gd name="T48" fmla="*/ 58 w 224"/>
                  <a:gd name="T49" fmla="*/ 140 h 247"/>
                  <a:gd name="T50" fmla="*/ 60 w 224"/>
                  <a:gd name="T51" fmla="*/ 152 h 247"/>
                  <a:gd name="T52" fmla="*/ 63 w 224"/>
                  <a:gd name="T53" fmla="*/ 165 h 247"/>
                  <a:gd name="T54" fmla="*/ 69 w 224"/>
                  <a:gd name="T55" fmla="*/ 176 h 247"/>
                  <a:gd name="T56" fmla="*/ 76 w 224"/>
                  <a:gd name="T57" fmla="*/ 186 h 247"/>
                  <a:gd name="T58" fmla="*/ 87 w 224"/>
                  <a:gd name="T59" fmla="*/ 193 h 247"/>
                  <a:gd name="T60" fmla="*/ 99 w 224"/>
                  <a:gd name="T61" fmla="*/ 198 h 247"/>
                  <a:gd name="T62" fmla="*/ 115 w 224"/>
                  <a:gd name="T63" fmla="*/ 200 h 247"/>
                  <a:gd name="T64" fmla="*/ 130 w 224"/>
                  <a:gd name="T65" fmla="*/ 199 h 247"/>
                  <a:gd name="T66" fmla="*/ 142 w 224"/>
                  <a:gd name="T67" fmla="*/ 195 h 247"/>
                  <a:gd name="T68" fmla="*/ 152 w 224"/>
                  <a:gd name="T69" fmla="*/ 188 h 247"/>
                  <a:gd name="T70" fmla="*/ 160 w 224"/>
                  <a:gd name="T71" fmla="*/ 178 h 247"/>
                  <a:gd name="T72" fmla="*/ 166 w 224"/>
                  <a:gd name="T73" fmla="*/ 165 h 247"/>
                  <a:gd name="T74" fmla="*/ 167 w 224"/>
                  <a:gd name="T75" fmla="*/ 163 h 247"/>
                  <a:gd name="T76" fmla="*/ 221 w 224"/>
                  <a:gd name="T77" fmla="*/ 163 h 247"/>
                  <a:gd name="T78" fmla="*/ 220 w 224"/>
                  <a:gd name="T79" fmla="*/ 167 h 247"/>
                  <a:gd name="T80" fmla="*/ 213 w 224"/>
                  <a:gd name="T81" fmla="*/ 190 h 247"/>
                  <a:gd name="T82" fmla="*/ 200 w 224"/>
                  <a:gd name="T83" fmla="*/ 209 h 247"/>
                  <a:gd name="T84" fmla="*/ 184 w 224"/>
                  <a:gd name="T85" fmla="*/ 225 h 247"/>
                  <a:gd name="T86" fmla="*/ 164 w 224"/>
                  <a:gd name="T87" fmla="*/ 237 h 247"/>
                  <a:gd name="T88" fmla="*/ 141 w 224"/>
                  <a:gd name="T89" fmla="*/ 244 h 247"/>
                  <a:gd name="T90" fmla="*/ 115 w 224"/>
                  <a:gd name="T91" fmla="*/ 247 h 247"/>
                  <a:gd name="T92" fmla="*/ 90 w 224"/>
                  <a:gd name="T93" fmla="*/ 244 h 247"/>
                  <a:gd name="T94" fmla="*/ 68 w 224"/>
                  <a:gd name="T95" fmla="*/ 238 h 247"/>
                  <a:gd name="T96" fmla="*/ 48 w 224"/>
                  <a:gd name="T97" fmla="*/ 228 h 247"/>
                  <a:gd name="T98" fmla="*/ 31 w 224"/>
                  <a:gd name="T99" fmla="*/ 214 h 247"/>
                  <a:gd name="T100" fmla="*/ 18 w 224"/>
                  <a:gd name="T101" fmla="*/ 196 h 247"/>
                  <a:gd name="T102" fmla="*/ 8 w 224"/>
                  <a:gd name="T103" fmla="*/ 175 h 247"/>
                  <a:gd name="T104" fmla="*/ 2 w 224"/>
                  <a:gd name="T105" fmla="*/ 150 h 247"/>
                  <a:gd name="T106" fmla="*/ 0 w 224"/>
                  <a:gd name="T107" fmla="*/ 124 h 247"/>
                  <a:gd name="T108" fmla="*/ 3 w 224"/>
                  <a:gd name="T109" fmla="*/ 98 h 247"/>
                  <a:gd name="T110" fmla="*/ 9 w 224"/>
                  <a:gd name="T111" fmla="*/ 75 h 247"/>
                  <a:gd name="T112" fmla="*/ 19 w 224"/>
                  <a:gd name="T113" fmla="*/ 54 h 247"/>
                  <a:gd name="T114" fmla="*/ 32 w 224"/>
                  <a:gd name="T115" fmla="*/ 35 h 247"/>
                  <a:gd name="T116" fmla="*/ 49 w 224"/>
                  <a:gd name="T117" fmla="*/ 21 h 247"/>
                  <a:gd name="T118" fmla="*/ 69 w 224"/>
                  <a:gd name="T119" fmla="*/ 10 h 247"/>
                  <a:gd name="T120" fmla="*/ 90 w 224"/>
                  <a:gd name="T121" fmla="*/ 3 h 247"/>
                  <a:gd name="T122" fmla="*/ 114 w 224"/>
                  <a:gd name="T123" fmla="*/ 0 h 2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4" h="247">
                    <a:moveTo>
                      <a:pt x="114" y="48"/>
                    </a:moveTo>
                    <a:lnTo>
                      <a:pt x="97" y="50"/>
                    </a:lnTo>
                    <a:lnTo>
                      <a:pt x="82" y="57"/>
                    </a:lnTo>
                    <a:lnTo>
                      <a:pt x="71" y="68"/>
                    </a:lnTo>
                    <a:lnTo>
                      <a:pt x="63" y="83"/>
                    </a:lnTo>
                    <a:lnTo>
                      <a:pt x="59" y="100"/>
                    </a:lnTo>
                    <a:lnTo>
                      <a:pt x="166" y="100"/>
                    </a:lnTo>
                    <a:lnTo>
                      <a:pt x="163" y="87"/>
                    </a:lnTo>
                    <a:lnTo>
                      <a:pt x="158" y="75"/>
                    </a:lnTo>
                    <a:lnTo>
                      <a:pt x="151" y="64"/>
                    </a:lnTo>
                    <a:lnTo>
                      <a:pt x="141" y="56"/>
                    </a:lnTo>
                    <a:lnTo>
                      <a:pt x="128" y="50"/>
                    </a:lnTo>
                    <a:lnTo>
                      <a:pt x="114" y="48"/>
                    </a:lnTo>
                    <a:close/>
                    <a:moveTo>
                      <a:pt x="114" y="0"/>
                    </a:moveTo>
                    <a:lnTo>
                      <a:pt x="137" y="3"/>
                    </a:lnTo>
                    <a:lnTo>
                      <a:pt x="158" y="10"/>
                    </a:lnTo>
                    <a:lnTo>
                      <a:pt x="178" y="21"/>
                    </a:lnTo>
                    <a:lnTo>
                      <a:pt x="194" y="36"/>
                    </a:lnTo>
                    <a:lnTo>
                      <a:pt x="207" y="54"/>
                    </a:lnTo>
                    <a:lnTo>
                      <a:pt x="216" y="73"/>
                    </a:lnTo>
                    <a:lnTo>
                      <a:pt x="222" y="93"/>
                    </a:lnTo>
                    <a:lnTo>
                      <a:pt x="224" y="115"/>
                    </a:lnTo>
                    <a:lnTo>
                      <a:pt x="223" y="137"/>
                    </a:lnTo>
                    <a:lnTo>
                      <a:pt x="223" y="140"/>
                    </a:lnTo>
                    <a:lnTo>
                      <a:pt x="58" y="140"/>
                    </a:lnTo>
                    <a:lnTo>
                      <a:pt x="60" y="152"/>
                    </a:lnTo>
                    <a:lnTo>
                      <a:pt x="63" y="165"/>
                    </a:lnTo>
                    <a:lnTo>
                      <a:pt x="69" y="176"/>
                    </a:lnTo>
                    <a:lnTo>
                      <a:pt x="76" y="186"/>
                    </a:lnTo>
                    <a:lnTo>
                      <a:pt x="87" y="193"/>
                    </a:lnTo>
                    <a:lnTo>
                      <a:pt x="99" y="198"/>
                    </a:lnTo>
                    <a:lnTo>
                      <a:pt x="115" y="200"/>
                    </a:lnTo>
                    <a:lnTo>
                      <a:pt x="130" y="199"/>
                    </a:lnTo>
                    <a:lnTo>
                      <a:pt x="142" y="195"/>
                    </a:lnTo>
                    <a:lnTo>
                      <a:pt x="152" y="188"/>
                    </a:lnTo>
                    <a:lnTo>
                      <a:pt x="160" y="178"/>
                    </a:lnTo>
                    <a:lnTo>
                      <a:pt x="166" y="165"/>
                    </a:lnTo>
                    <a:lnTo>
                      <a:pt x="167" y="163"/>
                    </a:lnTo>
                    <a:lnTo>
                      <a:pt x="221" y="163"/>
                    </a:lnTo>
                    <a:lnTo>
                      <a:pt x="220" y="167"/>
                    </a:lnTo>
                    <a:lnTo>
                      <a:pt x="213" y="190"/>
                    </a:lnTo>
                    <a:lnTo>
                      <a:pt x="200" y="209"/>
                    </a:lnTo>
                    <a:lnTo>
                      <a:pt x="184" y="225"/>
                    </a:lnTo>
                    <a:lnTo>
                      <a:pt x="164" y="237"/>
                    </a:lnTo>
                    <a:lnTo>
                      <a:pt x="141" y="244"/>
                    </a:lnTo>
                    <a:lnTo>
                      <a:pt x="115" y="247"/>
                    </a:lnTo>
                    <a:lnTo>
                      <a:pt x="90" y="244"/>
                    </a:lnTo>
                    <a:lnTo>
                      <a:pt x="68" y="238"/>
                    </a:lnTo>
                    <a:lnTo>
                      <a:pt x="48" y="228"/>
                    </a:lnTo>
                    <a:lnTo>
                      <a:pt x="31" y="214"/>
                    </a:lnTo>
                    <a:lnTo>
                      <a:pt x="18" y="196"/>
                    </a:lnTo>
                    <a:lnTo>
                      <a:pt x="8" y="175"/>
                    </a:lnTo>
                    <a:lnTo>
                      <a:pt x="2" y="150"/>
                    </a:lnTo>
                    <a:lnTo>
                      <a:pt x="0" y="124"/>
                    </a:lnTo>
                    <a:lnTo>
                      <a:pt x="3" y="98"/>
                    </a:lnTo>
                    <a:lnTo>
                      <a:pt x="9" y="75"/>
                    </a:lnTo>
                    <a:lnTo>
                      <a:pt x="19" y="54"/>
                    </a:lnTo>
                    <a:lnTo>
                      <a:pt x="32" y="35"/>
                    </a:lnTo>
                    <a:lnTo>
                      <a:pt x="49" y="21"/>
                    </a:lnTo>
                    <a:lnTo>
                      <a:pt x="69" y="10"/>
                    </a:lnTo>
                    <a:lnTo>
                      <a:pt x="90" y="3"/>
                    </a:lnTo>
                    <a:lnTo>
                      <a:pt x="114" y="0"/>
                    </a:lnTo>
                    <a:close/>
                  </a:path>
                </a:pathLst>
              </a:custGeom>
              <a:solidFill>
                <a:srgbClr val="0053A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6" name="Freeform 17"/>
              <p:cNvSpPr>
                <a:spLocks/>
              </p:cNvSpPr>
              <p:nvPr/>
            </p:nvSpPr>
            <p:spPr bwMode="auto">
              <a:xfrm>
                <a:off x="7421563" y="1677988"/>
                <a:ext cx="36513" cy="63500"/>
              </a:xfrm>
              <a:custGeom>
                <a:avLst/>
                <a:gdLst>
                  <a:gd name="T0" fmla="*/ 117 w 140"/>
                  <a:gd name="T1" fmla="*/ 0 h 241"/>
                  <a:gd name="T2" fmla="*/ 128 w 140"/>
                  <a:gd name="T3" fmla="*/ 1 h 241"/>
                  <a:gd name="T4" fmla="*/ 134 w 140"/>
                  <a:gd name="T5" fmla="*/ 1 h 241"/>
                  <a:gd name="T6" fmla="*/ 136 w 140"/>
                  <a:gd name="T7" fmla="*/ 2 h 241"/>
                  <a:gd name="T8" fmla="*/ 140 w 140"/>
                  <a:gd name="T9" fmla="*/ 2 h 241"/>
                  <a:gd name="T10" fmla="*/ 140 w 140"/>
                  <a:gd name="T11" fmla="*/ 59 h 241"/>
                  <a:gd name="T12" fmla="*/ 131 w 140"/>
                  <a:gd name="T13" fmla="*/ 57 h 241"/>
                  <a:gd name="T14" fmla="*/ 123 w 140"/>
                  <a:gd name="T15" fmla="*/ 56 h 241"/>
                  <a:gd name="T16" fmla="*/ 115 w 140"/>
                  <a:gd name="T17" fmla="*/ 56 h 241"/>
                  <a:gd name="T18" fmla="*/ 99 w 140"/>
                  <a:gd name="T19" fmla="*/ 58 h 241"/>
                  <a:gd name="T20" fmla="*/ 85 w 140"/>
                  <a:gd name="T21" fmla="*/ 65 h 241"/>
                  <a:gd name="T22" fmla="*/ 72 w 140"/>
                  <a:gd name="T23" fmla="*/ 76 h 241"/>
                  <a:gd name="T24" fmla="*/ 64 w 140"/>
                  <a:gd name="T25" fmla="*/ 90 h 241"/>
                  <a:gd name="T26" fmla="*/ 58 w 140"/>
                  <a:gd name="T27" fmla="*/ 108 h 241"/>
                  <a:gd name="T28" fmla="*/ 57 w 140"/>
                  <a:gd name="T29" fmla="*/ 129 h 241"/>
                  <a:gd name="T30" fmla="*/ 57 w 140"/>
                  <a:gd name="T31" fmla="*/ 241 h 241"/>
                  <a:gd name="T32" fmla="*/ 0 w 140"/>
                  <a:gd name="T33" fmla="*/ 241 h 241"/>
                  <a:gd name="T34" fmla="*/ 0 w 140"/>
                  <a:gd name="T35" fmla="*/ 7 h 241"/>
                  <a:gd name="T36" fmla="*/ 54 w 140"/>
                  <a:gd name="T37" fmla="*/ 7 h 241"/>
                  <a:gd name="T38" fmla="*/ 54 w 140"/>
                  <a:gd name="T39" fmla="*/ 38 h 241"/>
                  <a:gd name="T40" fmla="*/ 65 w 140"/>
                  <a:gd name="T41" fmla="*/ 24 h 241"/>
                  <a:gd name="T42" fmla="*/ 81 w 140"/>
                  <a:gd name="T43" fmla="*/ 12 h 241"/>
                  <a:gd name="T44" fmla="*/ 98 w 140"/>
                  <a:gd name="T45" fmla="*/ 4 h 241"/>
                  <a:gd name="T46" fmla="*/ 117 w 140"/>
                  <a:gd name="T47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40" h="241">
                    <a:moveTo>
                      <a:pt x="117" y="0"/>
                    </a:moveTo>
                    <a:lnTo>
                      <a:pt x="128" y="1"/>
                    </a:lnTo>
                    <a:lnTo>
                      <a:pt x="134" y="1"/>
                    </a:lnTo>
                    <a:lnTo>
                      <a:pt x="136" y="2"/>
                    </a:lnTo>
                    <a:lnTo>
                      <a:pt x="140" y="2"/>
                    </a:lnTo>
                    <a:lnTo>
                      <a:pt x="140" y="59"/>
                    </a:lnTo>
                    <a:lnTo>
                      <a:pt x="131" y="57"/>
                    </a:lnTo>
                    <a:lnTo>
                      <a:pt x="123" y="56"/>
                    </a:lnTo>
                    <a:lnTo>
                      <a:pt x="115" y="56"/>
                    </a:lnTo>
                    <a:lnTo>
                      <a:pt x="99" y="58"/>
                    </a:lnTo>
                    <a:lnTo>
                      <a:pt x="85" y="65"/>
                    </a:lnTo>
                    <a:lnTo>
                      <a:pt x="72" y="76"/>
                    </a:lnTo>
                    <a:lnTo>
                      <a:pt x="64" y="90"/>
                    </a:lnTo>
                    <a:lnTo>
                      <a:pt x="58" y="108"/>
                    </a:lnTo>
                    <a:lnTo>
                      <a:pt x="57" y="129"/>
                    </a:lnTo>
                    <a:lnTo>
                      <a:pt x="57" y="241"/>
                    </a:lnTo>
                    <a:lnTo>
                      <a:pt x="0" y="241"/>
                    </a:lnTo>
                    <a:lnTo>
                      <a:pt x="0" y="7"/>
                    </a:lnTo>
                    <a:lnTo>
                      <a:pt x="54" y="7"/>
                    </a:lnTo>
                    <a:lnTo>
                      <a:pt x="54" y="38"/>
                    </a:lnTo>
                    <a:lnTo>
                      <a:pt x="65" y="24"/>
                    </a:lnTo>
                    <a:lnTo>
                      <a:pt x="81" y="12"/>
                    </a:lnTo>
                    <a:lnTo>
                      <a:pt x="98" y="4"/>
                    </a:lnTo>
                    <a:lnTo>
                      <a:pt x="117" y="0"/>
                    </a:lnTo>
                    <a:close/>
                  </a:path>
                </a:pathLst>
              </a:custGeom>
              <a:solidFill>
                <a:srgbClr val="0053A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7" name="Freeform 18"/>
              <p:cNvSpPr>
                <a:spLocks/>
              </p:cNvSpPr>
              <p:nvPr/>
            </p:nvSpPr>
            <p:spPr bwMode="auto">
              <a:xfrm>
                <a:off x="7459663" y="1677988"/>
                <a:ext cx="53975" cy="65088"/>
              </a:xfrm>
              <a:custGeom>
                <a:avLst/>
                <a:gdLst>
                  <a:gd name="T0" fmla="*/ 126 w 208"/>
                  <a:gd name="T1" fmla="*/ 2 h 247"/>
                  <a:gd name="T2" fmla="*/ 163 w 208"/>
                  <a:gd name="T3" fmla="*/ 14 h 247"/>
                  <a:gd name="T4" fmla="*/ 188 w 208"/>
                  <a:gd name="T5" fmla="*/ 38 h 247"/>
                  <a:gd name="T6" fmla="*/ 200 w 208"/>
                  <a:gd name="T7" fmla="*/ 74 h 247"/>
                  <a:gd name="T8" fmla="*/ 142 w 208"/>
                  <a:gd name="T9" fmla="*/ 78 h 247"/>
                  <a:gd name="T10" fmla="*/ 137 w 208"/>
                  <a:gd name="T11" fmla="*/ 63 h 247"/>
                  <a:gd name="T12" fmla="*/ 116 w 208"/>
                  <a:gd name="T13" fmla="*/ 50 h 247"/>
                  <a:gd name="T14" fmla="*/ 95 w 208"/>
                  <a:gd name="T15" fmla="*/ 48 h 247"/>
                  <a:gd name="T16" fmla="*/ 82 w 208"/>
                  <a:gd name="T17" fmla="*/ 50 h 247"/>
                  <a:gd name="T18" fmla="*/ 68 w 208"/>
                  <a:gd name="T19" fmla="*/ 55 h 247"/>
                  <a:gd name="T20" fmla="*/ 62 w 208"/>
                  <a:gd name="T21" fmla="*/ 67 h 247"/>
                  <a:gd name="T22" fmla="*/ 70 w 208"/>
                  <a:gd name="T23" fmla="*/ 81 h 247"/>
                  <a:gd name="T24" fmla="*/ 89 w 208"/>
                  <a:gd name="T25" fmla="*/ 90 h 247"/>
                  <a:gd name="T26" fmla="*/ 117 w 208"/>
                  <a:gd name="T27" fmla="*/ 96 h 247"/>
                  <a:gd name="T28" fmla="*/ 132 w 208"/>
                  <a:gd name="T29" fmla="*/ 100 h 247"/>
                  <a:gd name="T30" fmla="*/ 161 w 208"/>
                  <a:gd name="T31" fmla="*/ 108 h 247"/>
                  <a:gd name="T32" fmla="*/ 185 w 208"/>
                  <a:gd name="T33" fmla="*/ 121 h 247"/>
                  <a:gd name="T34" fmla="*/ 201 w 208"/>
                  <a:gd name="T35" fmla="*/ 140 h 247"/>
                  <a:gd name="T36" fmla="*/ 208 w 208"/>
                  <a:gd name="T37" fmla="*/ 170 h 247"/>
                  <a:gd name="T38" fmla="*/ 200 w 208"/>
                  <a:gd name="T39" fmla="*/ 202 h 247"/>
                  <a:gd name="T40" fmla="*/ 180 w 208"/>
                  <a:gd name="T41" fmla="*/ 225 h 247"/>
                  <a:gd name="T42" fmla="*/ 152 w 208"/>
                  <a:gd name="T43" fmla="*/ 239 h 247"/>
                  <a:gd name="T44" fmla="*/ 120 w 208"/>
                  <a:gd name="T45" fmla="*/ 246 h 247"/>
                  <a:gd name="T46" fmla="*/ 78 w 208"/>
                  <a:gd name="T47" fmla="*/ 245 h 247"/>
                  <a:gd name="T48" fmla="*/ 36 w 208"/>
                  <a:gd name="T49" fmla="*/ 231 h 247"/>
                  <a:gd name="T50" fmla="*/ 10 w 208"/>
                  <a:gd name="T51" fmla="*/ 204 h 247"/>
                  <a:gd name="T52" fmla="*/ 0 w 208"/>
                  <a:gd name="T53" fmla="*/ 165 h 247"/>
                  <a:gd name="T54" fmla="*/ 57 w 208"/>
                  <a:gd name="T55" fmla="*/ 161 h 247"/>
                  <a:gd name="T56" fmla="*/ 60 w 208"/>
                  <a:gd name="T57" fmla="*/ 177 h 247"/>
                  <a:gd name="T58" fmla="*/ 74 w 208"/>
                  <a:gd name="T59" fmla="*/ 193 h 247"/>
                  <a:gd name="T60" fmla="*/ 94 w 208"/>
                  <a:gd name="T61" fmla="*/ 200 h 247"/>
                  <a:gd name="T62" fmla="*/ 114 w 208"/>
                  <a:gd name="T63" fmla="*/ 200 h 247"/>
                  <a:gd name="T64" fmla="*/ 137 w 208"/>
                  <a:gd name="T65" fmla="*/ 195 h 247"/>
                  <a:gd name="T66" fmla="*/ 149 w 208"/>
                  <a:gd name="T67" fmla="*/ 185 h 247"/>
                  <a:gd name="T68" fmla="*/ 151 w 208"/>
                  <a:gd name="T69" fmla="*/ 175 h 247"/>
                  <a:gd name="T70" fmla="*/ 143 w 208"/>
                  <a:gd name="T71" fmla="*/ 158 h 247"/>
                  <a:gd name="T72" fmla="*/ 123 w 208"/>
                  <a:gd name="T73" fmla="*/ 149 h 247"/>
                  <a:gd name="T74" fmla="*/ 96 w 208"/>
                  <a:gd name="T75" fmla="*/ 143 h 247"/>
                  <a:gd name="T76" fmla="*/ 66 w 208"/>
                  <a:gd name="T77" fmla="*/ 136 h 247"/>
                  <a:gd name="T78" fmla="*/ 39 w 208"/>
                  <a:gd name="T79" fmla="*/ 126 h 247"/>
                  <a:gd name="T80" fmla="*/ 19 w 208"/>
                  <a:gd name="T81" fmla="*/ 110 h 247"/>
                  <a:gd name="T82" fmla="*/ 7 w 208"/>
                  <a:gd name="T83" fmla="*/ 86 h 247"/>
                  <a:gd name="T84" fmla="*/ 8 w 208"/>
                  <a:gd name="T85" fmla="*/ 52 h 247"/>
                  <a:gd name="T86" fmla="*/ 24 w 208"/>
                  <a:gd name="T87" fmla="*/ 25 h 247"/>
                  <a:gd name="T88" fmla="*/ 52 w 208"/>
                  <a:gd name="T89" fmla="*/ 9 h 247"/>
                  <a:gd name="T90" fmla="*/ 86 w 208"/>
                  <a:gd name="T91" fmla="*/ 1 h 2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08" h="247">
                    <a:moveTo>
                      <a:pt x="103" y="0"/>
                    </a:moveTo>
                    <a:lnTo>
                      <a:pt x="126" y="2"/>
                    </a:lnTo>
                    <a:lnTo>
                      <a:pt x="146" y="7"/>
                    </a:lnTo>
                    <a:lnTo>
                      <a:pt x="163" y="14"/>
                    </a:lnTo>
                    <a:lnTo>
                      <a:pt x="177" y="25"/>
                    </a:lnTo>
                    <a:lnTo>
                      <a:pt x="188" y="38"/>
                    </a:lnTo>
                    <a:lnTo>
                      <a:pt x="196" y="55"/>
                    </a:lnTo>
                    <a:lnTo>
                      <a:pt x="200" y="74"/>
                    </a:lnTo>
                    <a:lnTo>
                      <a:pt x="201" y="78"/>
                    </a:lnTo>
                    <a:lnTo>
                      <a:pt x="142" y="78"/>
                    </a:lnTo>
                    <a:lnTo>
                      <a:pt x="141" y="75"/>
                    </a:lnTo>
                    <a:lnTo>
                      <a:pt x="137" y="63"/>
                    </a:lnTo>
                    <a:lnTo>
                      <a:pt x="128" y="55"/>
                    </a:lnTo>
                    <a:lnTo>
                      <a:pt x="116" y="50"/>
                    </a:lnTo>
                    <a:lnTo>
                      <a:pt x="99" y="48"/>
                    </a:lnTo>
                    <a:lnTo>
                      <a:pt x="95" y="48"/>
                    </a:lnTo>
                    <a:lnTo>
                      <a:pt x="89" y="49"/>
                    </a:lnTo>
                    <a:lnTo>
                      <a:pt x="82" y="50"/>
                    </a:lnTo>
                    <a:lnTo>
                      <a:pt x="75" y="52"/>
                    </a:lnTo>
                    <a:lnTo>
                      <a:pt x="68" y="55"/>
                    </a:lnTo>
                    <a:lnTo>
                      <a:pt x="64" y="60"/>
                    </a:lnTo>
                    <a:lnTo>
                      <a:pt x="62" y="67"/>
                    </a:lnTo>
                    <a:lnTo>
                      <a:pt x="64" y="75"/>
                    </a:lnTo>
                    <a:lnTo>
                      <a:pt x="70" y="81"/>
                    </a:lnTo>
                    <a:lnTo>
                      <a:pt x="78" y="86"/>
                    </a:lnTo>
                    <a:lnTo>
                      <a:pt x="89" y="90"/>
                    </a:lnTo>
                    <a:lnTo>
                      <a:pt x="102" y="93"/>
                    </a:lnTo>
                    <a:lnTo>
                      <a:pt x="117" y="96"/>
                    </a:lnTo>
                    <a:lnTo>
                      <a:pt x="124" y="98"/>
                    </a:lnTo>
                    <a:lnTo>
                      <a:pt x="132" y="100"/>
                    </a:lnTo>
                    <a:lnTo>
                      <a:pt x="147" y="103"/>
                    </a:lnTo>
                    <a:lnTo>
                      <a:pt x="161" y="108"/>
                    </a:lnTo>
                    <a:lnTo>
                      <a:pt x="173" y="114"/>
                    </a:lnTo>
                    <a:lnTo>
                      <a:pt x="185" y="121"/>
                    </a:lnTo>
                    <a:lnTo>
                      <a:pt x="194" y="129"/>
                    </a:lnTo>
                    <a:lnTo>
                      <a:pt x="201" y="140"/>
                    </a:lnTo>
                    <a:lnTo>
                      <a:pt x="206" y="153"/>
                    </a:lnTo>
                    <a:lnTo>
                      <a:pt x="208" y="170"/>
                    </a:lnTo>
                    <a:lnTo>
                      <a:pt x="206" y="187"/>
                    </a:lnTo>
                    <a:lnTo>
                      <a:pt x="200" y="202"/>
                    </a:lnTo>
                    <a:lnTo>
                      <a:pt x="191" y="215"/>
                    </a:lnTo>
                    <a:lnTo>
                      <a:pt x="180" y="225"/>
                    </a:lnTo>
                    <a:lnTo>
                      <a:pt x="167" y="233"/>
                    </a:lnTo>
                    <a:lnTo>
                      <a:pt x="152" y="239"/>
                    </a:lnTo>
                    <a:lnTo>
                      <a:pt x="136" y="244"/>
                    </a:lnTo>
                    <a:lnTo>
                      <a:pt x="120" y="246"/>
                    </a:lnTo>
                    <a:lnTo>
                      <a:pt x="104" y="247"/>
                    </a:lnTo>
                    <a:lnTo>
                      <a:pt x="78" y="245"/>
                    </a:lnTo>
                    <a:lnTo>
                      <a:pt x="55" y="239"/>
                    </a:lnTo>
                    <a:lnTo>
                      <a:pt x="36" y="231"/>
                    </a:lnTo>
                    <a:lnTo>
                      <a:pt x="21" y="219"/>
                    </a:lnTo>
                    <a:lnTo>
                      <a:pt x="10" y="204"/>
                    </a:lnTo>
                    <a:lnTo>
                      <a:pt x="3" y="186"/>
                    </a:lnTo>
                    <a:lnTo>
                      <a:pt x="0" y="165"/>
                    </a:lnTo>
                    <a:lnTo>
                      <a:pt x="0" y="161"/>
                    </a:lnTo>
                    <a:lnTo>
                      <a:pt x="57" y="161"/>
                    </a:lnTo>
                    <a:lnTo>
                      <a:pt x="57" y="164"/>
                    </a:lnTo>
                    <a:lnTo>
                      <a:pt x="60" y="177"/>
                    </a:lnTo>
                    <a:lnTo>
                      <a:pt x="66" y="187"/>
                    </a:lnTo>
                    <a:lnTo>
                      <a:pt x="74" y="193"/>
                    </a:lnTo>
                    <a:lnTo>
                      <a:pt x="84" y="197"/>
                    </a:lnTo>
                    <a:lnTo>
                      <a:pt x="94" y="200"/>
                    </a:lnTo>
                    <a:lnTo>
                      <a:pt x="105" y="200"/>
                    </a:lnTo>
                    <a:lnTo>
                      <a:pt x="114" y="200"/>
                    </a:lnTo>
                    <a:lnTo>
                      <a:pt x="126" y="198"/>
                    </a:lnTo>
                    <a:lnTo>
                      <a:pt x="137" y="195"/>
                    </a:lnTo>
                    <a:lnTo>
                      <a:pt x="146" y="189"/>
                    </a:lnTo>
                    <a:lnTo>
                      <a:pt x="149" y="185"/>
                    </a:lnTo>
                    <a:lnTo>
                      <a:pt x="150" y="180"/>
                    </a:lnTo>
                    <a:lnTo>
                      <a:pt x="151" y="175"/>
                    </a:lnTo>
                    <a:lnTo>
                      <a:pt x="148" y="166"/>
                    </a:lnTo>
                    <a:lnTo>
                      <a:pt x="143" y="158"/>
                    </a:lnTo>
                    <a:lnTo>
                      <a:pt x="134" y="153"/>
                    </a:lnTo>
                    <a:lnTo>
                      <a:pt x="123" y="149"/>
                    </a:lnTo>
                    <a:lnTo>
                      <a:pt x="110" y="146"/>
                    </a:lnTo>
                    <a:lnTo>
                      <a:pt x="96" y="143"/>
                    </a:lnTo>
                    <a:lnTo>
                      <a:pt x="80" y="140"/>
                    </a:lnTo>
                    <a:lnTo>
                      <a:pt x="66" y="136"/>
                    </a:lnTo>
                    <a:lnTo>
                      <a:pt x="52" y="132"/>
                    </a:lnTo>
                    <a:lnTo>
                      <a:pt x="39" y="126"/>
                    </a:lnTo>
                    <a:lnTo>
                      <a:pt x="28" y="119"/>
                    </a:lnTo>
                    <a:lnTo>
                      <a:pt x="19" y="110"/>
                    </a:lnTo>
                    <a:lnTo>
                      <a:pt x="11" y="99"/>
                    </a:lnTo>
                    <a:lnTo>
                      <a:pt x="7" y="86"/>
                    </a:lnTo>
                    <a:lnTo>
                      <a:pt x="5" y="70"/>
                    </a:lnTo>
                    <a:lnTo>
                      <a:pt x="8" y="52"/>
                    </a:lnTo>
                    <a:lnTo>
                      <a:pt x="14" y="37"/>
                    </a:lnTo>
                    <a:lnTo>
                      <a:pt x="24" y="25"/>
                    </a:lnTo>
                    <a:lnTo>
                      <a:pt x="37" y="16"/>
                    </a:lnTo>
                    <a:lnTo>
                      <a:pt x="52" y="9"/>
                    </a:lnTo>
                    <a:lnTo>
                      <a:pt x="69" y="4"/>
                    </a:lnTo>
                    <a:lnTo>
                      <a:pt x="86" y="1"/>
                    </a:lnTo>
                    <a:lnTo>
                      <a:pt x="103" y="0"/>
                    </a:lnTo>
                    <a:close/>
                  </a:path>
                </a:pathLst>
              </a:custGeom>
              <a:solidFill>
                <a:srgbClr val="0053A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8" name="Freeform 19"/>
              <p:cNvSpPr>
                <a:spLocks noEditPoints="1"/>
              </p:cNvSpPr>
              <p:nvPr/>
            </p:nvSpPr>
            <p:spPr bwMode="auto">
              <a:xfrm>
                <a:off x="7518401" y="1677988"/>
                <a:ext cx="61913" cy="65088"/>
              </a:xfrm>
              <a:custGeom>
                <a:avLst/>
                <a:gdLst>
                  <a:gd name="T0" fmla="*/ 139 w 231"/>
                  <a:gd name="T1" fmla="*/ 134 h 247"/>
                  <a:gd name="T2" fmla="*/ 113 w 231"/>
                  <a:gd name="T3" fmla="*/ 138 h 247"/>
                  <a:gd name="T4" fmla="*/ 77 w 231"/>
                  <a:gd name="T5" fmla="*/ 145 h 247"/>
                  <a:gd name="T6" fmla="*/ 59 w 231"/>
                  <a:gd name="T7" fmla="*/ 162 h 247"/>
                  <a:gd name="T8" fmla="*/ 59 w 231"/>
                  <a:gd name="T9" fmla="*/ 184 h 247"/>
                  <a:gd name="T10" fmla="*/ 72 w 231"/>
                  <a:gd name="T11" fmla="*/ 195 h 247"/>
                  <a:gd name="T12" fmla="*/ 91 w 231"/>
                  <a:gd name="T13" fmla="*/ 200 h 247"/>
                  <a:gd name="T14" fmla="*/ 108 w 231"/>
                  <a:gd name="T15" fmla="*/ 199 h 247"/>
                  <a:gd name="T16" fmla="*/ 128 w 231"/>
                  <a:gd name="T17" fmla="*/ 194 h 247"/>
                  <a:gd name="T18" fmla="*/ 144 w 231"/>
                  <a:gd name="T19" fmla="*/ 181 h 247"/>
                  <a:gd name="T20" fmla="*/ 151 w 231"/>
                  <a:gd name="T21" fmla="*/ 161 h 247"/>
                  <a:gd name="T22" fmla="*/ 114 w 231"/>
                  <a:gd name="T23" fmla="*/ 0 h 247"/>
                  <a:gd name="T24" fmla="*/ 147 w 231"/>
                  <a:gd name="T25" fmla="*/ 4 h 247"/>
                  <a:gd name="T26" fmla="*/ 177 w 231"/>
                  <a:gd name="T27" fmla="*/ 16 h 247"/>
                  <a:gd name="T28" fmla="*/ 199 w 231"/>
                  <a:gd name="T29" fmla="*/ 37 h 247"/>
                  <a:gd name="T30" fmla="*/ 208 w 231"/>
                  <a:gd name="T31" fmla="*/ 70 h 247"/>
                  <a:gd name="T32" fmla="*/ 208 w 231"/>
                  <a:gd name="T33" fmla="*/ 192 h 247"/>
                  <a:gd name="T34" fmla="*/ 209 w 231"/>
                  <a:gd name="T35" fmla="*/ 197 h 247"/>
                  <a:gd name="T36" fmla="*/ 212 w 231"/>
                  <a:gd name="T37" fmla="*/ 200 h 247"/>
                  <a:gd name="T38" fmla="*/ 216 w 231"/>
                  <a:gd name="T39" fmla="*/ 200 h 247"/>
                  <a:gd name="T40" fmla="*/ 223 w 231"/>
                  <a:gd name="T41" fmla="*/ 200 h 247"/>
                  <a:gd name="T42" fmla="*/ 231 w 231"/>
                  <a:gd name="T43" fmla="*/ 199 h 247"/>
                  <a:gd name="T44" fmla="*/ 229 w 231"/>
                  <a:gd name="T45" fmla="*/ 241 h 247"/>
                  <a:gd name="T46" fmla="*/ 207 w 231"/>
                  <a:gd name="T47" fmla="*/ 246 h 247"/>
                  <a:gd name="T48" fmla="*/ 182 w 231"/>
                  <a:gd name="T49" fmla="*/ 245 h 247"/>
                  <a:gd name="T50" fmla="*/ 162 w 231"/>
                  <a:gd name="T51" fmla="*/ 233 h 247"/>
                  <a:gd name="T52" fmla="*/ 138 w 231"/>
                  <a:gd name="T53" fmla="*/ 234 h 247"/>
                  <a:gd name="T54" fmla="*/ 99 w 231"/>
                  <a:gd name="T55" fmla="*/ 245 h 247"/>
                  <a:gd name="T56" fmla="*/ 65 w 231"/>
                  <a:gd name="T57" fmla="*/ 246 h 247"/>
                  <a:gd name="T58" fmla="*/ 37 w 231"/>
                  <a:gd name="T59" fmla="*/ 237 h 247"/>
                  <a:gd name="T60" fmla="*/ 15 w 231"/>
                  <a:gd name="T61" fmla="*/ 220 h 247"/>
                  <a:gd name="T62" fmla="*/ 2 w 231"/>
                  <a:gd name="T63" fmla="*/ 194 h 247"/>
                  <a:gd name="T64" fmla="*/ 2 w 231"/>
                  <a:gd name="T65" fmla="*/ 160 h 247"/>
                  <a:gd name="T66" fmla="*/ 14 w 231"/>
                  <a:gd name="T67" fmla="*/ 132 h 247"/>
                  <a:gd name="T68" fmla="*/ 34 w 231"/>
                  <a:gd name="T69" fmla="*/ 116 h 247"/>
                  <a:gd name="T70" fmla="*/ 61 w 231"/>
                  <a:gd name="T71" fmla="*/ 107 h 247"/>
                  <a:gd name="T72" fmla="*/ 90 w 231"/>
                  <a:gd name="T73" fmla="*/ 103 h 247"/>
                  <a:gd name="T74" fmla="*/ 127 w 231"/>
                  <a:gd name="T75" fmla="*/ 97 h 247"/>
                  <a:gd name="T76" fmla="*/ 147 w 231"/>
                  <a:gd name="T77" fmla="*/ 91 h 247"/>
                  <a:gd name="T78" fmla="*/ 154 w 231"/>
                  <a:gd name="T79" fmla="*/ 75 h 247"/>
                  <a:gd name="T80" fmla="*/ 147 w 231"/>
                  <a:gd name="T81" fmla="*/ 58 h 247"/>
                  <a:gd name="T82" fmla="*/ 131 w 231"/>
                  <a:gd name="T83" fmla="*/ 50 h 247"/>
                  <a:gd name="T84" fmla="*/ 111 w 231"/>
                  <a:gd name="T85" fmla="*/ 48 h 247"/>
                  <a:gd name="T86" fmla="*/ 95 w 231"/>
                  <a:gd name="T87" fmla="*/ 50 h 247"/>
                  <a:gd name="T88" fmla="*/ 79 w 231"/>
                  <a:gd name="T89" fmla="*/ 56 h 247"/>
                  <a:gd name="T90" fmla="*/ 67 w 231"/>
                  <a:gd name="T91" fmla="*/ 70 h 247"/>
                  <a:gd name="T92" fmla="*/ 65 w 231"/>
                  <a:gd name="T93" fmla="*/ 84 h 247"/>
                  <a:gd name="T94" fmla="*/ 8 w 231"/>
                  <a:gd name="T95" fmla="*/ 80 h 247"/>
                  <a:gd name="T96" fmla="*/ 19 w 231"/>
                  <a:gd name="T97" fmla="*/ 41 h 247"/>
                  <a:gd name="T98" fmla="*/ 46 w 231"/>
                  <a:gd name="T99" fmla="*/ 15 h 247"/>
                  <a:gd name="T100" fmla="*/ 88 w 231"/>
                  <a:gd name="T101" fmla="*/ 2 h 2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31" h="247">
                    <a:moveTo>
                      <a:pt x="151" y="130"/>
                    </a:moveTo>
                    <a:lnTo>
                      <a:pt x="139" y="134"/>
                    </a:lnTo>
                    <a:lnTo>
                      <a:pt x="126" y="136"/>
                    </a:lnTo>
                    <a:lnTo>
                      <a:pt x="113" y="138"/>
                    </a:lnTo>
                    <a:lnTo>
                      <a:pt x="94" y="140"/>
                    </a:lnTo>
                    <a:lnTo>
                      <a:pt x="77" y="145"/>
                    </a:lnTo>
                    <a:lnTo>
                      <a:pt x="66" y="152"/>
                    </a:lnTo>
                    <a:lnTo>
                      <a:pt x="59" y="162"/>
                    </a:lnTo>
                    <a:lnTo>
                      <a:pt x="57" y="175"/>
                    </a:lnTo>
                    <a:lnTo>
                      <a:pt x="59" y="184"/>
                    </a:lnTo>
                    <a:lnTo>
                      <a:pt x="64" y="190"/>
                    </a:lnTo>
                    <a:lnTo>
                      <a:pt x="72" y="195"/>
                    </a:lnTo>
                    <a:lnTo>
                      <a:pt x="81" y="198"/>
                    </a:lnTo>
                    <a:lnTo>
                      <a:pt x="91" y="200"/>
                    </a:lnTo>
                    <a:lnTo>
                      <a:pt x="99" y="200"/>
                    </a:lnTo>
                    <a:lnTo>
                      <a:pt x="108" y="199"/>
                    </a:lnTo>
                    <a:lnTo>
                      <a:pt x="118" y="197"/>
                    </a:lnTo>
                    <a:lnTo>
                      <a:pt x="128" y="194"/>
                    </a:lnTo>
                    <a:lnTo>
                      <a:pt x="137" y="189"/>
                    </a:lnTo>
                    <a:lnTo>
                      <a:pt x="144" y="181"/>
                    </a:lnTo>
                    <a:lnTo>
                      <a:pt x="149" y="172"/>
                    </a:lnTo>
                    <a:lnTo>
                      <a:pt x="151" y="161"/>
                    </a:lnTo>
                    <a:lnTo>
                      <a:pt x="151" y="130"/>
                    </a:lnTo>
                    <a:close/>
                    <a:moveTo>
                      <a:pt x="114" y="0"/>
                    </a:moveTo>
                    <a:lnTo>
                      <a:pt x="130" y="1"/>
                    </a:lnTo>
                    <a:lnTo>
                      <a:pt x="147" y="4"/>
                    </a:lnTo>
                    <a:lnTo>
                      <a:pt x="163" y="9"/>
                    </a:lnTo>
                    <a:lnTo>
                      <a:pt x="177" y="16"/>
                    </a:lnTo>
                    <a:lnTo>
                      <a:pt x="189" y="25"/>
                    </a:lnTo>
                    <a:lnTo>
                      <a:pt x="199" y="37"/>
                    </a:lnTo>
                    <a:lnTo>
                      <a:pt x="205" y="53"/>
                    </a:lnTo>
                    <a:lnTo>
                      <a:pt x="208" y="70"/>
                    </a:lnTo>
                    <a:lnTo>
                      <a:pt x="208" y="187"/>
                    </a:lnTo>
                    <a:lnTo>
                      <a:pt x="208" y="192"/>
                    </a:lnTo>
                    <a:lnTo>
                      <a:pt x="208" y="195"/>
                    </a:lnTo>
                    <a:lnTo>
                      <a:pt x="209" y="197"/>
                    </a:lnTo>
                    <a:lnTo>
                      <a:pt x="210" y="199"/>
                    </a:lnTo>
                    <a:lnTo>
                      <a:pt x="212" y="200"/>
                    </a:lnTo>
                    <a:lnTo>
                      <a:pt x="213" y="200"/>
                    </a:lnTo>
                    <a:lnTo>
                      <a:pt x="216" y="200"/>
                    </a:lnTo>
                    <a:lnTo>
                      <a:pt x="219" y="200"/>
                    </a:lnTo>
                    <a:lnTo>
                      <a:pt x="223" y="200"/>
                    </a:lnTo>
                    <a:lnTo>
                      <a:pt x="227" y="199"/>
                    </a:lnTo>
                    <a:lnTo>
                      <a:pt x="231" y="199"/>
                    </a:lnTo>
                    <a:lnTo>
                      <a:pt x="231" y="240"/>
                    </a:lnTo>
                    <a:lnTo>
                      <a:pt x="229" y="241"/>
                    </a:lnTo>
                    <a:lnTo>
                      <a:pt x="219" y="244"/>
                    </a:lnTo>
                    <a:lnTo>
                      <a:pt x="207" y="246"/>
                    </a:lnTo>
                    <a:lnTo>
                      <a:pt x="196" y="247"/>
                    </a:lnTo>
                    <a:lnTo>
                      <a:pt x="182" y="245"/>
                    </a:lnTo>
                    <a:lnTo>
                      <a:pt x="170" y="241"/>
                    </a:lnTo>
                    <a:lnTo>
                      <a:pt x="162" y="233"/>
                    </a:lnTo>
                    <a:lnTo>
                      <a:pt x="156" y="222"/>
                    </a:lnTo>
                    <a:lnTo>
                      <a:pt x="138" y="234"/>
                    </a:lnTo>
                    <a:lnTo>
                      <a:pt x="119" y="241"/>
                    </a:lnTo>
                    <a:lnTo>
                      <a:pt x="99" y="245"/>
                    </a:lnTo>
                    <a:lnTo>
                      <a:pt x="80" y="247"/>
                    </a:lnTo>
                    <a:lnTo>
                      <a:pt x="65" y="246"/>
                    </a:lnTo>
                    <a:lnTo>
                      <a:pt x="51" y="243"/>
                    </a:lnTo>
                    <a:lnTo>
                      <a:pt x="37" y="237"/>
                    </a:lnTo>
                    <a:lnTo>
                      <a:pt x="25" y="230"/>
                    </a:lnTo>
                    <a:lnTo>
                      <a:pt x="15" y="220"/>
                    </a:lnTo>
                    <a:lnTo>
                      <a:pt x="7" y="208"/>
                    </a:lnTo>
                    <a:lnTo>
                      <a:pt x="2" y="194"/>
                    </a:lnTo>
                    <a:lnTo>
                      <a:pt x="0" y="177"/>
                    </a:lnTo>
                    <a:lnTo>
                      <a:pt x="2" y="160"/>
                    </a:lnTo>
                    <a:lnTo>
                      <a:pt x="6" y="144"/>
                    </a:lnTo>
                    <a:lnTo>
                      <a:pt x="14" y="132"/>
                    </a:lnTo>
                    <a:lnTo>
                      <a:pt x="23" y="123"/>
                    </a:lnTo>
                    <a:lnTo>
                      <a:pt x="34" y="116"/>
                    </a:lnTo>
                    <a:lnTo>
                      <a:pt x="47" y="111"/>
                    </a:lnTo>
                    <a:lnTo>
                      <a:pt x="61" y="107"/>
                    </a:lnTo>
                    <a:lnTo>
                      <a:pt x="75" y="105"/>
                    </a:lnTo>
                    <a:lnTo>
                      <a:pt x="90" y="103"/>
                    </a:lnTo>
                    <a:lnTo>
                      <a:pt x="111" y="100"/>
                    </a:lnTo>
                    <a:lnTo>
                      <a:pt x="127" y="97"/>
                    </a:lnTo>
                    <a:lnTo>
                      <a:pt x="138" y="95"/>
                    </a:lnTo>
                    <a:lnTo>
                      <a:pt x="147" y="91"/>
                    </a:lnTo>
                    <a:lnTo>
                      <a:pt x="152" y="84"/>
                    </a:lnTo>
                    <a:lnTo>
                      <a:pt x="154" y="75"/>
                    </a:lnTo>
                    <a:lnTo>
                      <a:pt x="152" y="65"/>
                    </a:lnTo>
                    <a:lnTo>
                      <a:pt x="147" y="58"/>
                    </a:lnTo>
                    <a:lnTo>
                      <a:pt x="140" y="53"/>
                    </a:lnTo>
                    <a:lnTo>
                      <a:pt x="131" y="50"/>
                    </a:lnTo>
                    <a:lnTo>
                      <a:pt x="121" y="48"/>
                    </a:lnTo>
                    <a:lnTo>
                      <a:pt x="111" y="48"/>
                    </a:lnTo>
                    <a:lnTo>
                      <a:pt x="103" y="48"/>
                    </a:lnTo>
                    <a:lnTo>
                      <a:pt x="95" y="50"/>
                    </a:lnTo>
                    <a:lnTo>
                      <a:pt x="87" y="52"/>
                    </a:lnTo>
                    <a:lnTo>
                      <a:pt x="79" y="56"/>
                    </a:lnTo>
                    <a:lnTo>
                      <a:pt x="72" y="62"/>
                    </a:lnTo>
                    <a:lnTo>
                      <a:pt x="67" y="70"/>
                    </a:lnTo>
                    <a:lnTo>
                      <a:pt x="65" y="80"/>
                    </a:lnTo>
                    <a:lnTo>
                      <a:pt x="65" y="84"/>
                    </a:lnTo>
                    <a:lnTo>
                      <a:pt x="8" y="84"/>
                    </a:lnTo>
                    <a:lnTo>
                      <a:pt x="8" y="80"/>
                    </a:lnTo>
                    <a:lnTo>
                      <a:pt x="11" y="60"/>
                    </a:lnTo>
                    <a:lnTo>
                      <a:pt x="19" y="41"/>
                    </a:lnTo>
                    <a:lnTo>
                      <a:pt x="31" y="27"/>
                    </a:lnTo>
                    <a:lnTo>
                      <a:pt x="46" y="15"/>
                    </a:lnTo>
                    <a:lnTo>
                      <a:pt x="65" y="7"/>
                    </a:lnTo>
                    <a:lnTo>
                      <a:pt x="88" y="2"/>
                    </a:lnTo>
                    <a:lnTo>
                      <a:pt x="114" y="0"/>
                    </a:lnTo>
                    <a:close/>
                  </a:path>
                </a:pathLst>
              </a:custGeom>
              <a:solidFill>
                <a:srgbClr val="0053A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9" name="Freeform 20"/>
              <p:cNvSpPr>
                <a:spLocks/>
              </p:cNvSpPr>
              <p:nvPr/>
            </p:nvSpPr>
            <p:spPr bwMode="auto">
              <a:xfrm>
                <a:off x="7586663" y="1677988"/>
                <a:ext cx="98425" cy="87313"/>
              </a:xfrm>
              <a:custGeom>
                <a:avLst/>
                <a:gdLst>
                  <a:gd name="T0" fmla="*/ 118 w 374"/>
                  <a:gd name="T1" fmla="*/ 0 h 331"/>
                  <a:gd name="T2" fmla="*/ 128 w 374"/>
                  <a:gd name="T3" fmla="*/ 1 h 331"/>
                  <a:gd name="T4" fmla="*/ 134 w 374"/>
                  <a:gd name="T5" fmla="*/ 1 h 331"/>
                  <a:gd name="T6" fmla="*/ 137 w 374"/>
                  <a:gd name="T7" fmla="*/ 2 h 331"/>
                  <a:gd name="T8" fmla="*/ 140 w 374"/>
                  <a:gd name="T9" fmla="*/ 2 h 331"/>
                  <a:gd name="T10" fmla="*/ 140 w 374"/>
                  <a:gd name="T11" fmla="*/ 7 h 331"/>
                  <a:gd name="T12" fmla="*/ 202 w 374"/>
                  <a:gd name="T13" fmla="*/ 7 h 331"/>
                  <a:gd name="T14" fmla="*/ 203 w 374"/>
                  <a:gd name="T15" fmla="*/ 9 h 331"/>
                  <a:gd name="T16" fmla="*/ 259 w 374"/>
                  <a:gd name="T17" fmla="*/ 170 h 331"/>
                  <a:gd name="T18" fmla="*/ 314 w 374"/>
                  <a:gd name="T19" fmla="*/ 7 h 331"/>
                  <a:gd name="T20" fmla="*/ 374 w 374"/>
                  <a:gd name="T21" fmla="*/ 7 h 331"/>
                  <a:gd name="T22" fmla="*/ 372 w 374"/>
                  <a:gd name="T23" fmla="*/ 12 h 331"/>
                  <a:gd name="T24" fmla="*/ 282 w 374"/>
                  <a:gd name="T25" fmla="*/ 256 h 331"/>
                  <a:gd name="T26" fmla="*/ 276 w 374"/>
                  <a:gd name="T27" fmla="*/ 270 h 331"/>
                  <a:gd name="T28" fmla="*/ 270 w 374"/>
                  <a:gd name="T29" fmla="*/ 285 h 331"/>
                  <a:gd name="T30" fmla="*/ 263 w 374"/>
                  <a:gd name="T31" fmla="*/ 297 h 331"/>
                  <a:gd name="T32" fmla="*/ 255 w 374"/>
                  <a:gd name="T33" fmla="*/ 308 h 331"/>
                  <a:gd name="T34" fmla="*/ 245 w 374"/>
                  <a:gd name="T35" fmla="*/ 317 h 331"/>
                  <a:gd name="T36" fmla="*/ 233 w 374"/>
                  <a:gd name="T37" fmla="*/ 325 h 331"/>
                  <a:gd name="T38" fmla="*/ 219 w 374"/>
                  <a:gd name="T39" fmla="*/ 329 h 331"/>
                  <a:gd name="T40" fmla="*/ 201 w 374"/>
                  <a:gd name="T41" fmla="*/ 331 h 331"/>
                  <a:gd name="T42" fmla="*/ 201 w 374"/>
                  <a:gd name="T43" fmla="*/ 331 h 331"/>
                  <a:gd name="T44" fmla="*/ 166 w 374"/>
                  <a:gd name="T45" fmla="*/ 328 h 331"/>
                  <a:gd name="T46" fmla="*/ 163 w 374"/>
                  <a:gd name="T47" fmla="*/ 328 h 331"/>
                  <a:gd name="T48" fmla="*/ 163 w 374"/>
                  <a:gd name="T49" fmla="*/ 278 h 331"/>
                  <a:gd name="T50" fmla="*/ 172 w 374"/>
                  <a:gd name="T51" fmla="*/ 280 h 331"/>
                  <a:gd name="T52" fmla="*/ 190 w 374"/>
                  <a:gd name="T53" fmla="*/ 282 h 331"/>
                  <a:gd name="T54" fmla="*/ 200 w 374"/>
                  <a:gd name="T55" fmla="*/ 281 h 331"/>
                  <a:gd name="T56" fmla="*/ 208 w 374"/>
                  <a:gd name="T57" fmla="*/ 277 h 331"/>
                  <a:gd name="T58" fmla="*/ 213 w 374"/>
                  <a:gd name="T59" fmla="*/ 271 h 331"/>
                  <a:gd name="T60" fmla="*/ 218 w 374"/>
                  <a:gd name="T61" fmla="*/ 263 h 331"/>
                  <a:gd name="T62" fmla="*/ 221 w 374"/>
                  <a:gd name="T63" fmla="*/ 252 h 331"/>
                  <a:gd name="T64" fmla="*/ 227 w 374"/>
                  <a:gd name="T65" fmla="*/ 236 h 331"/>
                  <a:gd name="T66" fmla="*/ 140 w 374"/>
                  <a:gd name="T67" fmla="*/ 8 h 331"/>
                  <a:gd name="T68" fmla="*/ 140 w 374"/>
                  <a:gd name="T69" fmla="*/ 59 h 331"/>
                  <a:gd name="T70" fmla="*/ 131 w 374"/>
                  <a:gd name="T71" fmla="*/ 57 h 331"/>
                  <a:gd name="T72" fmla="*/ 123 w 374"/>
                  <a:gd name="T73" fmla="*/ 56 h 331"/>
                  <a:gd name="T74" fmla="*/ 115 w 374"/>
                  <a:gd name="T75" fmla="*/ 56 h 331"/>
                  <a:gd name="T76" fmla="*/ 99 w 374"/>
                  <a:gd name="T77" fmla="*/ 58 h 331"/>
                  <a:gd name="T78" fmla="*/ 85 w 374"/>
                  <a:gd name="T79" fmla="*/ 65 h 331"/>
                  <a:gd name="T80" fmla="*/ 74 w 374"/>
                  <a:gd name="T81" fmla="*/ 76 h 331"/>
                  <a:gd name="T82" fmla="*/ 65 w 374"/>
                  <a:gd name="T83" fmla="*/ 90 h 331"/>
                  <a:gd name="T84" fmla="*/ 60 w 374"/>
                  <a:gd name="T85" fmla="*/ 108 h 331"/>
                  <a:gd name="T86" fmla="*/ 58 w 374"/>
                  <a:gd name="T87" fmla="*/ 129 h 331"/>
                  <a:gd name="T88" fmla="*/ 58 w 374"/>
                  <a:gd name="T89" fmla="*/ 241 h 331"/>
                  <a:gd name="T90" fmla="*/ 0 w 374"/>
                  <a:gd name="T91" fmla="*/ 241 h 331"/>
                  <a:gd name="T92" fmla="*/ 0 w 374"/>
                  <a:gd name="T93" fmla="*/ 7 h 331"/>
                  <a:gd name="T94" fmla="*/ 55 w 374"/>
                  <a:gd name="T95" fmla="*/ 7 h 331"/>
                  <a:gd name="T96" fmla="*/ 55 w 374"/>
                  <a:gd name="T97" fmla="*/ 38 h 331"/>
                  <a:gd name="T98" fmla="*/ 67 w 374"/>
                  <a:gd name="T99" fmla="*/ 24 h 331"/>
                  <a:gd name="T100" fmla="*/ 81 w 374"/>
                  <a:gd name="T101" fmla="*/ 12 h 331"/>
                  <a:gd name="T102" fmla="*/ 99 w 374"/>
                  <a:gd name="T103" fmla="*/ 4 h 331"/>
                  <a:gd name="T104" fmla="*/ 118 w 374"/>
                  <a:gd name="T105" fmla="*/ 0 h 3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374" h="331">
                    <a:moveTo>
                      <a:pt x="118" y="0"/>
                    </a:moveTo>
                    <a:lnTo>
                      <a:pt x="128" y="1"/>
                    </a:lnTo>
                    <a:lnTo>
                      <a:pt x="134" y="1"/>
                    </a:lnTo>
                    <a:lnTo>
                      <a:pt x="137" y="2"/>
                    </a:lnTo>
                    <a:lnTo>
                      <a:pt x="140" y="2"/>
                    </a:lnTo>
                    <a:lnTo>
                      <a:pt x="140" y="7"/>
                    </a:lnTo>
                    <a:lnTo>
                      <a:pt x="202" y="7"/>
                    </a:lnTo>
                    <a:lnTo>
                      <a:pt x="203" y="9"/>
                    </a:lnTo>
                    <a:lnTo>
                      <a:pt x="259" y="170"/>
                    </a:lnTo>
                    <a:lnTo>
                      <a:pt x="314" y="7"/>
                    </a:lnTo>
                    <a:lnTo>
                      <a:pt x="374" y="7"/>
                    </a:lnTo>
                    <a:lnTo>
                      <a:pt x="372" y="12"/>
                    </a:lnTo>
                    <a:lnTo>
                      <a:pt x="282" y="256"/>
                    </a:lnTo>
                    <a:lnTo>
                      <a:pt x="276" y="270"/>
                    </a:lnTo>
                    <a:lnTo>
                      <a:pt x="270" y="285"/>
                    </a:lnTo>
                    <a:lnTo>
                      <a:pt x="263" y="297"/>
                    </a:lnTo>
                    <a:lnTo>
                      <a:pt x="255" y="308"/>
                    </a:lnTo>
                    <a:lnTo>
                      <a:pt x="245" y="317"/>
                    </a:lnTo>
                    <a:lnTo>
                      <a:pt x="233" y="325"/>
                    </a:lnTo>
                    <a:lnTo>
                      <a:pt x="219" y="329"/>
                    </a:lnTo>
                    <a:lnTo>
                      <a:pt x="201" y="331"/>
                    </a:lnTo>
                    <a:lnTo>
                      <a:pt x="201" y="331"/>
                    </a:lnTo>
                    <a:lnTo>
                      <a:pt x="166" y="328"/>
                    </a:lnTo>
                    <a:lnTo>
                      <a:pt x="163" y="328"/>
                    </a:lnTo>
                    <a:lnTo>
                      <a:pt x="163" y="278"/>
                    </a:lnTo>
                    <a:lnTo>
                      <a:pt x="172" y="280"/>
                    </a:lnTo>
                    <a:lnTo>
                      <a:pt x="190" y="282"/>
                    </a:lnTo>
                    <a:lnTo>
                      <a:pt x="200" y="281"/>
                    </a:lnTo>
                    <a:lnTo>
                      <a:pt x="208" y="277"/>
                    </a:lnTo>
                    <a:lnTo>
                      <a:pt x="213" y="271"/>
                    </a:lnTo>
                    <a:lnTo>
                      <a:pt x="218" y="263"/>
                    </a:lnTo>
                    <a:lnTo>
                      <a:pt x="221" y="252"/>
                    </a:lnTo>
                    <a:lnTo>
                      <a:pt x="227" y="236"/>
                    </a:lnTo>
                    <a:lnTo>
                      <a:pt x="140" y="8"/>
                    </a:lnTo>
                    <a:lnTo>
                      <a:pt x="140" y="59"/>
                    </a:lnTo>
                    <a:lnTo>
                      <a:pt x="131" y="57"/>
                    </a:lnTo>
                    <a:lnTo>
                      <a:pt x="123" y="56"/>
                    </a:lnTo>
                    <a:lnTo>
                      <a:pt x="115" y="56"/>
                    </a:lnTo>
                    <a:lnTo>
                      <a:pt x="99" y="58"/>
                    </a:lnTo>
                    <a:lnTo>
                      <a:pt x="85" y="65"/>
                    </a:lnTo>
                    <a:lnTo>
                      <a:pt x="74" y="76"/>
                    </a:lnTo>
                    <a:lnTo>
                      <a:pt x="65" y="90"/>
                    </a:lnTo>
                    <a:lnTo>
                      <a:pt x="60" y="108"/>
                    </a:lnTo>
                    <a:lnTo>
                      <a:pt x="58" y="129"/>
                    </a:lnTo>
                    <a:lnTo>
                      <a:pt x="58" y="241"/>
                    </a:lnTo>
                    <a:lnTo>
                      <a:pt x="0" y="241"/>
                    </a:lnTo>
                    <a:lnTo>
                      <a:pt x="0" y="7"/>
                    </a:lnTo>
                    <a:lnTo>
                      <a:pt x="55" y="7"/>
                    </a:lnTo>
                    <a:lnTo>
                      <a:pt x="55" y="38"/>
                    </a:lnTo>
                    <a:lnTo>
                      <a:pt x="67" y="24"/>
                    </a:lnTo>
                    <a:lnTo>
                      <a:pt x="81" y="12"/>
                    </a:lnTo>
                    <a:lnTo>
                      <a:pt x="99" y="4"/>
                    </a:lnTo>
                    <a:lnTo>
                      <a:pt x="118" y="0"/>
                    </a:lnTo>
                    <a:close/>
                  </a:path>
                </a:pathLst>
              </a:custGeom>
              <a:solidFill>
                <a:srgbClr val="0053A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0" name="Freeform 21"/>
              <p:cNvSpPr>
                <a:spLocks/>
              </p:cNvSpPr>
              <p:nvPr/>
            </p:nvSpPr>
            <p:spPr bwMode="auto">
              <a:xfrm>
                <a:off x="6821488" y="1135063"/>
                <a:ext cx="192088" cy="190500"/>
              </a:xfrm>
              <a:custGeom>
                <a:avLst/>
                <a:gdLst>
                  <a:gd name="T0" fmla="*/ 0 w 726"/>
                  <a:gd name="T1" fmla="*/ 0 h 717"/>
                  <a:gd name="T2" fmla="*/ 726 w 726"/>
                  <a:gd name="T3" fmla="*/ 0 h 717"/>
                  <a:gd name="T4" fmla="*/ 656 w 726"/>
                  <a:gd name="T5" fmla="*/ 3 h 717"/>
                  <a:gd name="T6" fmla="*/ 591 w 726"/>
                  <a:gd name="T7" fmla="*/ 11 h 717"/>
                  <a:gd name="T8" fmla="*/ 528 w 726"/>
                  <a:gd name="T9" fmla="*/ 24 h 717"/>
                  <a:gd name="T10" fmla="*/ 467 w 726"/>
                  <a:gd name="T11" fmla="*/ 43 h 717"/>
                  <a:gd name="T12" fmla="*/ 409 w 726"/>
                  <a:gd name="T13" fmla="*/ 67 h 717"/>
                  <a:gd name="T14" fmla="*/ 354 w 726"/>
                  <a:gd name="T15" fmla="*/ 96 h 717"/>
                  <a:gd name="T16" fmla="*/ 302 w 726"/>
                  <a:gd name="T17" fmla="*/ 130 h 717"/>
                  <a:gd name="T18" fmla="*/ 252 w 726"/>
                  <a:gd name="T19" fmla="*/ 171 h 717"/>
                  <a:gd name="T20" fmla="*/ 206 w 726"/>
                  <a:gd name="T21" fmla="*/ 216 h 717"/>
                  <a:gd name="T22" fmla="*/ 168 w 726"/>
                  <a:gd name="T23" fmla="*/ 260 h 717"/>
                  <a:gd name="T24" fmla="*/ 132 w 726"/>
                  <a:gd name="T25" fmla="*/ 306 h 717"/>
                  <a:gd name="T26" fmla="*/ 102 w 726"/>
                  <a:gd name="T27" fmla="*/ 354 h 717"/>
                  <a:gd name="T28" fmla="*/ 75 w 726"/>
                  <a:gd name="T29" fmla="*/ 407 h 717"/>
                  <a:gd name="T30" fmla="*/ 52 w 726"/>
                  <a:gd name="T31" fmla="*/ 461 h 717"/>
                  <a:gd name="T32" fmla="*/ 31 w 726"/>
                  <a:gd name="T33" fmla="*/ 522 h 717"/>
                  <a:gd name="T34" fmla="*/ 16 w 726"/>
                  <a:gd name="T35" fmla="*/ 584 h 717"/>
                  <a:gd name="T36" fmla="*/ 6 w 726"/>
                  <a:gd name="T37" fmla="*/ 649 h 717"/>
                  <a:gd name="T38" fmla="*/ 0 w 726"/>
                  <a:gd name="T39" fmla="*/ 717 h 717"/>
                  <a:gd name="T40" fmla="*/ 0 w 726"/>
                  <a:gd name="T41" fmla="*/ 0 h 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726" h="717">
                    <a:moveTo>
                      <a:pt x="0" y="0"/>
                    </a:moveTo>
                    <a:lnTo>
                      <a:pt x="726" y="0"/>
                    </a:lnTo>
                    <a:lnTo>
                      <a:pt x="656" y="3"/>
                    </a:lnTo>
                    <a:lnTo>
                      <a:pt x="591" y="11"/>
                    </a:lnTo>
                    <a:lnTo>
                      <a:pt x="528" y="24"/>
                    </a:lnTo>
                    <a:lnTo>
                      <a:pt x="467" y="43"/>
                    </a:lnTo>
                    <a:lnTo>
                      <a:pt x="409" y="67"/>
                    </a:lnTo>
                    <a:lnTo>
                      <a:pt x="354" y="96"/>
                    </a:lnTo>
                    <a:lnTo>
                      <a:pt x="302" y="130"/>
                    </a:lnTo>
                    <a:lnTo>
                      <a:pt x="252" y="171"/>
                    </a:lnTo>
                    <a:lnTo>
                      <a:pt x="206" y="216"/>
                    </a:lnTo>
                    <a:lnTo>
                      <a:pt x="168" y="260"/>
                    </a:lnTo>
                    <a:lnTo>
                      <a:pt x="132" y="306"/>
                    </a:lnTo>
                    <a:lnTo>
                      <a:pt x="102" y="354"/>
                    </a:lnTo>
                    <a:lnTo>
                      <a:pt x="75" y="407"/>
                    </a:lnTo>
                    <a:lnTo>
                      <a:pt x="52" y="461"/>
                    </a:lnTo>
                    <a:lnTo>
                      <a:pt x="31" y="522"/>
                    </a:lnTo>
                    <a:lnTo>
                      <a:pt x="16" y="584"/>
                    </a:lnTo>
                    <a:lnTo>
                      <a:pt x="6" y="649"/>
                    </a:lnTo>
                    <a:lnTo>
                      <a:pt x="0" y="71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5A7D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1" name="Freeform 22"/>
              <p:cNvSpPr>
                <a:spLocks/>
              </p:cNvSpPr>
              <p:nvPr/>
            </p:nvSpPr>
            <p:spPr bwMode="auto">
              <a:xfrm>
                <a:off x="6821488" y="1243013"/>
                <a:ext cx="271463" cy="385763"/>
              </a:xfrm>
              <a:custGeom>
                <a:avLst/>
                <a:gdLst>
                  <a:gd name="T0" fmla="*/ 734 w 1024"/>
                  <a:gd name="T1" fmla="*/ 0 h 1457"/>
                  <a:gd name="T2" fmla="*/ 775 w 1024"/>
                  <a:gd name="T3" fmla="*/ 2 h 1457"/>
                  <a:gd name="T4" fmla="*/ 813 w 1024"/>
                  <a:gd name="T5" fmla="*/ 9 h 1457"/>
                  <a:gd name="T6" fmla="*/ 849 w 1024"/>
                  <a:gd name="T7" fmla="*/ 21 h 1457"/>
                  <a:gd name="T8" fmla="*/ 883 w 1024"/>
                  <a:gd name="T9" fmla="*/ 37 h 1457"/>
                  <a:gd name="T10" fmla="*/ 915 w 1024"/>
                  <a:gd name="T11" fmla="*/ 58 h 1457"/>
                  <a:gd name="T12" fmla="*/ 944 w 1024"/>
                  <a:gd name="T13" fmla="*/ 85 h 1457"/>
                  <a:gd name="T14" fmla="*/ 969 w 1024"/>
                  <a:gd name="T15" fmla="*/ 113 h 1457"/>
                  <a:gd name="T16" fmla="*/ 989 w 1024"/>
                  <a:gd name="T17" fmla="*/ 144 h 1457"/>
                  <a:gd name="T18" fmla="*/ 1004 w 1024"/>
                  <a:gd name="T19" fmla="*/ 178 h 1457"/>
                  <a:gd name="T20" fmla="*/ 1015 w 1024"/>
                  <a:gd name="T21" fmla="*/ 215 h 1457"/>
                  <a:gd name="T22" fmla="*/ 1022 w 1024"/>
                  <a:gd name="T23" fmla="*/ 254 h 1457"/>
                  <a:gd name="T24" fmla="*/ 1024 w 1024"/>
                  <a:gd name="T25" fmla="*/ 296 h 1457"/>
                  <a:gd name="T26" fmla="*/ 1020 w 1024"/>
                  <a:gd name="T27" fmla="*/ 348 h 1457"/>
                  <a:gd name="T28" fmla="*/ 1009 w 1024"/>
                  <a:gd name="T29" fmla="*/ 399 h 1457"/>
                  <a:gd name="T30" fmla="*/ 990 w 1024"/>
                  <a:gd name="T31" fmla="*/ 451 h 1457"/>
                  <a:gd name="T32" fmla="*/ 963 w 1024"/>
                  <a:gd name="T33" fmla="*/ 502 h 1457"/>
                  <a:gd name="T34" fmla="*/ 925 w 1024"/>
                  <a:gd name="T35" fmla="*/ 561 h 1457"/>
                  <a:gd name="T36" fmla="*/ 883 w 1024"/>
                  <a:gd name="T37" fmla="*/ 616 h 1457"/>
                  <a:gd name="T38" fmla="*/ 837 w 1024"/>
                  <a:gd name="T39" fmla="*/ 669 h 1457"/>
                  <a:gd name="T40" fmla="*/ 787 w 1024"/>
                  <a:gd name="T41" fmla="*/ 717 h 1457"/>
                  <a:gd name="T42" fmla="*/ 0 w 1024"/>
                  <a:gd name="T43" fmla="*/ 1457 h 1457"/>
                  <a:gd name="T44" fmla="*/ 0 w 1024"/>
                  <a:gd name="T45" fmla="*/ 380 h 1457"/>
                  <a:gd name="T46" fmla="*/ 445 w 1024"/>
                  <a:gd name="T47" fmla="*/ 380 h 1457"/>
                  <a:gd name="T48" fmla="*/ 445 w 1024"/>
                  <a:gd name="T49" fmla="*/ 334 h 1457"/>
                  <a:gd name="T50" fmla="*/ 447 w 1024"/>
                  <a:gd name="T51" fmla="*/ 284 h 1457"/>
                  <a:gd name="T52" fmla="*/ 453 w 1024"/>
                  <a:gd name="T53" fmla="*/ 238 h 1457"/>
                  <a:gd name="T54" fmla="*/ 463 w 1024"/>
                  <a:gd name="T55" fmla="*/ 195 h 1457"/>
                  <a:gd name="T56" fmla="*/ 477 w 1024"/>
                  <a:gd name="T57" fmla="*/ 155 h 1457"/>
                  <a:gd name="T58" fmla="*/ 496 w 1024"/>
                  <a:gd name="T59" fmla="*/ 120 h 1457"/>
                  <a:gd name="T60" fmla="*/ 518 w 1024"/>
                  <a:gd name="T61" fmla="*/ 88 h 1457"/>
                  <a:gd name="T62" fmla="*/ 547 w 1024"/>
                  <a:gd name="T63" fmla="*/ 60 h 1457"/>
                  <a:gd name="T64" fmla="*/ 579 w 1024"/>
                  <a:gd name="T65" fmla="*/ 39 h 1457"/>
                  <a:gd name="T66" fmla="*/ 613 w 1024"/>
                  <a:gd name="T67" fmla="*/ 22 h 1457"/>
                  <a:gd name="T68" fmla="*/ 650 w 1024"/>
                  <a:gd name="T69" fmla="*/ 10 h 1457"/>
                  <a:gd name="T70" fmla="*/ 691 w 1024"/>
                  <a:gd name="T71" fmla="*/ 2 h 1457"/>
                  <a:gd name="T72" fmla="*/ 734 w 1024"/>
                  <a:gd name="T73" fmla="*/ 0 h 14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024" h="1457">
                    <a:moveTo>
                      <a:pt x="734" y="0"/>
                    </a:moveTo>
                    <a:lnTo>
                      <a:pt x="775" y="2"/>
                    </a:lnTo>
                    <a:lnTo>
                      <a:pt x="813" y="9"/>
                    </a:lnTo>
                    <a:lnTo>
                      <a:pt x="849" y="21"/>
                    </a:lnTo>
                    <a:lnTo>
                      <a:pt x="883" y="37"/>
                    </a:lnTo>
                    <a:lnTo>
                      <a:pt x="915" y="58"/>
                    </a:lnTo>
                    <a:lnTo>
                      <a:pt x="944" y="85"/>
                    </a:lnTo>
                    <a:lnTo>
                      <a:pt x="969" y="113"/>
                    </a:lnTo>
                    <a:lnTo>
                      <a:pt x="989" y="144"/>
                    </a:lnTo>
                    <a:lnTo>
                      <a:pt x="1004" y="178"/>
                    </a:lnTo>
                    <a:lnTo>
                      <a:pt x="1015" y="215"/>
                    </a:lnTo>
                    <a:lnTo>
                      <a:pt x="1022" y="254"/>
                    </a:lnTo>
                    <a:lnTo>
                      <a:pt x="1024" y="296"/>
                    </a:lnTo>
                    <a:lnTo>
                      <a:pt x="1020" y="348"/>
                    </a:lnTo>
                    <a:lnTo>
                      <a:pt x="1009" y="399"/>
                    </a:lnTo>
                    <a:lnTo>
                      <a:pt x="990" y="451"/>
                    </a:lnTo>
                    <a:lnTo>
                      <a:pt x="963" y="502"/>
                    </a:lnTo>
                    <a:lnTo>
                      <a:pt x="925" y="561"/>
                    </a:lnTo>
                    <a:lnTo>
                      <a:pt x="883" y="616"/>
                    </a:lnTo>
                    <a:lnTo>
                      <a:pt x="837" y="669"/>
                    </a:lnTo>
                    <a:lnTo>
                      <a:pt x="787" y="717"/>
                    </a:lnTo>
                    <a:lnTo>
                      <a:pt x="0" y="1457"/>
                    </a:lnTo>
                    <a:lnTo>
                      <a:pt x="0" y="380"/>
                    </a:lnTo>
                    <a:lnTo>
                      <a:pt x="445" y="380"/>
                    </a:lnTo>
                    <a:lnTo>
                      <a:pt x="445" y="334"/>
                    </a:lnTo>
                    <a:lnTo>
                      <a:pt x="447" y="284"/>
                    </a:lnTo>
                    <a:lnTo>
                      <a:pt x="453" y="238"/>
                    </a:lnTo>
                    <a:lnTo>
                      <a:pt x="463" y="195"/>
                    </a:lnTo>
                    <a:lnTo>
                      <a:pt x="477" y="155"/>
                    </a:lnTo>
                    <a:lnTo>
                      <a:pt x="496" y="120"/>
                    </a:lnTo>
                    <a:lnTo>
                      <a:pt x="518" y="88"/>
                    </a:lnTo>
                    <a:lnTo>
                      <a:pt x="547" y="60"/>
                    </a:lnTo>
                    <a:lnTo>
                      <a:pt x="579" y="39"/>
                    </a:lnTo>
                    <a:lnTo>
                      <a:pt x="613" y="22"/>
                    </a:lnTo>
                    <a:lnTo>
                      <a:pt x="650" y="10"/>
                    </a:lnTo>
                    <a:lnTo>
                      <a:pt x="691" y="2"/>
                    </a:lnTo>
                    <a:lnTo>
                      <a:pt x="734" y="0"/>
                    </a:lnTo>
                    <a:close/>
                  </a:path>
                </a:pathLst>
              </a:custGeom>
              <a:solidFill>
                <a:srgbClr val="437CB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2" name="Freeform 23"/>
              <p:cNvSpPr>
                <a:spLocks/>
              </p:cNvSpPr>
              <p:nvPr/>
            </p:nvSpPr>
            <p:spPr bwMode="auto">
              <a:xfrm>
                <a:off x="6965951" y="1135063"/>
                <a:ext cx="498475" cy="495300"/>
              </a:xfrm>
              <a:custGeom>
                <a:avLst/>
                <a:gdLst>
                  <a:gd name="T0" fmla="*/ 1883 w 1883"/>
                  <a:gd name="T1" fmla="*/ 0 h 1869"/>
                  <a:gd name="T2" fmla="*/ 1763 w 1883"/>
                  <a:gd name="T3" fmla="*/ 14 h 1869"/>
                  <a:gd name="T4" fmla="*/ 1651 w 1883"/>
                  <a:gd name="T5" fmla="*/ 43 h 1869"/>
                  <a:gd name="T6" fmla="*/ 1546 w 1883"/>
                  <a:gd name="T7" fmla="*/ 86 h 1869"/>
                  <a:gd name="T8" fmla="*/ 1436 w 1883"/>
                  <a:gd name="T9" fmla="*/ 159 h 1869"/>
                  <a:gd name="T10" fmla="*/ 1343 w 1883"/>
                  <a:gd name="T11" fmla="*/ 245 h 1869"/>
                  <a:gd name="T12" fmla="*/ 1266 w 1883"/>
                  <a:gd name="T13" fmla="*/ 346 h 1869"/>
                  <a:gd name="T14" fmla="*/ 1216 w 1883"/>
                  <a:gd name="T15" fmla="*/ 439 h 1869"/>
                  <a:gd name="T16" fmla="*/ 1188 w 1883"/>
                  <a:gd name="T17" fmla="*/ 533 h 1869"/>
                  <a:gd name="T18" fmla="*/ 1173 w 1883"/>
                  <a:gd name="T19" fmla="*/ 607 h 1869"/>
                  <a:gd name="T20" fmla="*/ 1165 w 1883"/>
                  <a:gd name="T21" fmla="*/ 703 h 1869"/>
                  <a:gd name="T22" fmla="*/ 1162 w 1883"/>
                  <a:gd name="T23" fmla="*/ 822 h 1869"/>
                  <a:gd name="T24" fmla="*/ 1163 w 1883"/>
                  <a:gd name="T25" fmla="*/ 1551 h 1869"/>
                  <a:gd name="T26" fmla="*/ 1170 w 1883"/>
                  <a:gd name="T27" fmla="*/ 1666 h 1869"/>
                  <a:gd name="T28" fmla="*/ 1184 w 1883"/>
                  <a:gd name="T29" fmla="*/ 1764 h 1869"/>
                  <a:gd name="T30" fmla="*/ 1204 w 1883"/>
                  <a:gd name="T31" fmla="*/ 1838 h 1869"/>
                  <a:gd name="T32" fmla="*/ 0 w 1883"/>
                  <a:gd name="T33" fmla="*/ 1869 h 1869"/>
                  <a:gd name="T34" fmla="*/ 639 w 1883"/>
                  <a:gd name="T35" fmla="*/ 1285 h 1869"/>
                  <a:gd name="T36" fmla="*/ 735 w 1883"/>
                  <a:gd name="T37" fmla="*/ 1181 h 1869"/>
                  <a:gd name="T38" fmla="*/ 809 w 1883"/>
                  <a:gd name="T39" fmla="*/ 1078 h 1869"/>
                  <a:gd name="T40" fmla="*/ 869 w 1883"/>
                  <a:gd name="T41" fmla="*/ 962 h 1869"/>
                  <a:gd name="T42" fmla="*/ 909 w 1883"/>
                  <a:gd name="T43" fmla="*/ 834 h 1869"/>
                  <a:gd name="T44" fmla="*/ 923 w 1883"/>
                  <a:gd name="T45" fmla="*/ 708 h 1869"/>
                  <a:gd name="T46" fmla="*/ 912 w 1883"/>
                  <a:gd name="T47" fmla="*/ 580 h 1869"/>
                  <a:gd name="T48" fmla="*/ 881 w 1883"/>
                  <a:gd name="T49" fmla="*/ 461 h 1869"/>
                  <a:gd name="T50" fmla="*/ 829 w 1883"/>
                  <a:gd name="T51" fmla="*/ 352 h 1869"/>
                  <a:gd name="T52" fmla="*/ 757 w 1883"/>
                  <a:gd name="T53" fmla="*/ 252 h 1869"/>
                  <a:gd name="T54" fmla="*/ 663 w 1883"/>
                  <a:gd name="T55" fmla="*/ 163 h 1869"/>
                  <a:gd name="T56" fmla="*/ 557 w 1883"/>
                  <a:gd name="T57" fmla="*/ 92 h 1869"/>
                  <a:gd name="T58" fmla="*/ 441 w 1883"/>
                  <a:gd name="T59" fmla="*/ 42 h 1869"/>
                  <a:gd name="T60" fmla="*/ 314 w 1883"/>
                  <a:gd name="T61" fmla="*/ 10 h 1869"/>
                  <a:gd name="T62" fmla="*/ 177 w 1883"/>
                  <a:gd name="T63" fmla="*/ 0 h 18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883" h="1869">
                    <a:moveTo>
                      <a:pt x="177" y="0"/>
                    </a:moveTo>
                    <a:lnTo>
                      <a:pt x="1883" y="0"/>
                    </a:lnTo>
                    <a:lnTo>
                      <a:pt x="1823" y="6"/>
                    </a:lnTo>
                    <a:lnTo>
                      <a:pt x="1763" y="14"/>
                    </a:lnTo>
                    <a:lnTo>
                      <a:pt x="1706" y="27"/>
                    </a:lnTo>
                    <a:lnTo>
                      <a:pt x="1651" y="43"/>
                    </a:lnTo>
                    <a:lnTo>
                      <a:pt x="1598" y="63"/>
                    </a:lnTo>
                    <a:lnTo>
                      <a:pt x="1546" y="86"/>
                    </a:lnTo>
                    <a:lnTo>
                      <a:pt x="1489" y="120"/>
                    </a:lnTo>
                    <a:lnTo>
                      <a:pt x="1436" y="159"/>
                    </a:lnTo>
                    <a:lnTo>
                      <a:pt x="1387" y="200"/>
                    </a:lnTo>
                    <a:lnTo>
                      <a:pt x="1343" y="245"/>
                    </a:lnTo>
                    <a:lnTo>
                      <a:pt x="1303" y="294"/>
                    </a:lnTo>
                    <a:lnTo>
                      <a:pt x="1266" y="346"/>
                    </a:lnTo>
                    <a:lnTo>
                      <a:pt x="1238" y="393"/>
                    </a:lnTo>
                    <a:lnTo>
                      <a:pt x="1216" y="439"/>
                    </a:lnTo>
                    <a:lnTo>
                      <a:pt x="1199" y="486"/>
                    </a:lnTo>
                    <a:lnTo>
                      <a:pt x="1188" y="533"/>
                    </a:lnTo>
                    <a:lnTo>
                      <a:pt x="1180" y="567"/>
                    </a:lnTo>
                    <a:lnTo>
                      <a:pt x="1173" y="607"/>
                    </a:lnTo>
                    <a:lnTo>
                      <a:pt x="1168" y="652"/>
                    </a:lnTo>
                    <a:lnTo>
                      <a:pt x="1165" y="703"/>
                    </a:lnTo>
                    <a:lnTo>
                      <a:pt x="1163" y="760"/>
                    </a:lnTo>
                    <a:lnTo>
                      <a:pt x="1162" y="822"/>
                    </a:lnTo>
                    <a:lnTo>
                      <a:pt x="1162" y="1486"/>
                    </a:lnTo>
                    <a:lnTo>
                      <a:pt x="1163" y="1551"/>
                    </a:lnTo>
                    <a:lnTo>
                      <a:pt x="1166" y="1610"/>
                    </a:lnTo>
                    <a:lnTo>
                      <a:pt x="1170" y="1666"/>
                    </a:lnTo>
                    <a:lnTo>
                      <a:pt x="1176" y="1717"/>
                    </a:lnTo>
                    <a:lnTo>
                      <a:pt x="1184" y="1764"/>
                    </a:lnTo>
                    <a:lnTo>
                      <a:pt x="1194" y="1806"/>
                    </a:lnTo>
                    <a:lnTo>
                      <a:pt x="1204" y="1838"/>
                    </a:lnTo>
                    <a:lnTo>
                      <a:pt x="1215" y="1869"/>
                    </a:lnTo>
                    <a:lnTo>
                      <a:pt x="0" y="1869"/>
                    </a:lnTo>
                    <a:lnTo>
                      <a:pt x="584" y="1338"/>
                    </a:lnTo>
                    <a:lnTo>
                      <a:pt x="639" y="1285"/>
                    </a:lnTo>
                    <a:lnTo>
                      <a:pt x="689" y="1232"/>
                    </a:lnTo>
                    <a:lnTo>
                      <a:pt x="735" y="1181"/>
                    </a:lnTo>
                    <a:lnTo>
                      <a:pt x="775" y="1129"/>
                    </a:lnTo>
                    <a:lnTo>
                      <a:pt x="809" y="1078"/>
                    </a:lnTo>
                    <a:lnTo>
                      <a:pt x="839" y="1027"/>
                    </a:lnTo>
                    <a:lnTo>
                      <a:pt x="869" y="962"/>
                    </a:lnTo>
                    <a:lnTo>
                      <a:pt x="893" y="897"/>
                    </a:lnTo>
                    <a:lnTo>
                      <a:pt x="909" y="834"/>
                    </a:lnTo>
                    <a:lnTo>
                      <a:pt x="919" y="771"/>
                    </a:lnTo>
                    <a:lnTo>
                      <a:pt x="923" y="708"/>
                    </a:lnTo>
                    <a:lnTo>
                      <a:pt x="920" y="643"/>
                    </a:lnTo>
                    <a:lnTo>
                      <a:pt x="912" y="580"/>
                    </a:lnTo>
                    <a:lnTo>
                      <a:pt x="900" y="520"/>
                    </a:lnTo>
                    <a:lnTo>
                      <a:pt x="881" y="461"/>
                    </a:lnTo>
                    <a:lnTo>
                      <a:pt x="858" y="406"/>
                    </a:lnTo>
                    <a:lnTo>
                      <a:pt x="829" y="352"/>
                    </a:lnTo>
                    <a:lnTo>
                      <a:pt x="796" y="301"/>
                    </a:lnTo>
                    <a:lnTo>
                      <a:pt x="757" y="252"/>
                    </a:lnTo>
                    <a:lnTo>
                      <a:pt x="713" y="206"/>
                    </a:lnTo>
                    <a:lnTo>
                      <a:pt x="663" y="163"/>
                    </a:lnTo>
                    <a:lnTo>
                      <a:pt x="611" y="125"/>
                    </a:lnTo>
                    <a:lnTo>
                      <a:pt x="557" y="92"/>
                    </a:lnTo>
                    <a:lnTo>
                      <a:pt x="500" y="64"/>
                    </a:lnTo>
                    <a:lnTo>
                      <a:pt x="441" y="42"/>
                    </a:lnTo>
                    <a:lnTo>
                      <a:pt x="378" y="23"/>
                    </a:lnTo>
                    <a:lnTo>
                      <a:pt x="314" y="10"/>
                    </a:lnTo>
                    <a:lnTo>
                      <a:pt x="247" y="3"/>
                    </a:lnTo>
                    <a:lnTo>
                      <a:pt x="177" y="0"/>
                    </a:lnTo>
                    <a:close/>
                  </a:path>
                </a:pathLst>
              </a:custGeom>
              <a:solidFill>
                <a:srgbClr val="3E51A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3" name="Freeform 24"/>
              <p:cNvSpPr>
                <a:spLocks/>
              </p:cNvSpPr>
              <p:nvPr/>
            </p:nvSpPr>
            <p:spPr bwMode="auto">
              <a:xfrm>
                <a:off x="7496176" y="1135063"/>
                <a:ext cx="188913" cy="219075"/>
              </a:xfrm>
              <a:custGeom>
                <a:avLst/>
                <a:gdLst>
                  <a:gd name="T0" fmla="*/ 0 w 714"/>
                  <a:gd name="T1" fmla="*/ 0 h 828"/>
                  <a:gd name="T2" fmla="*/ 714 w 714"/>
                  <a:gd name="T3" fmla="*/ 0 h 828"/>
                  <a:gd name="T4" fmla="*/ 714 w 714"/>
                  <a:gd name="T5" fmla="*/ 828 h 828"/>
                  <a:gd name="T6" fmla="*/ 712 w 714"/>
                  <a:gd name="T7" fmla="*/ 764 h 828"/>
                  <a:gd name="T8" fmla="*/ 709 w 714"/>
                  <a:gd name="T9" fmla="*/ 703 h 828"/>
                  <a:gd name="T10" fmla="*/ 704 w 714"/>
                  <a:gd name="T11" fmla="*/ 648 h 828"/>
                  <a:gd name="T12" fmla="*/ 699 w 714"/>
                  <a:gd name="T13" fmla="*/ 597 h 828"/>
                  <a:gd name="T14" fmla="*/ 692 w 714"/>
                  <a:gd name="T15" fmla="*/ 552 h 828"/>
                  <a:gd name="T16" fmla="*/ 684 w 714"/>
                  <a:gd name="T17" fmla="*/ 512 h 828"/>
                  <a:gd name="T18" fmla="*/ 666 w 714"/>
                  <a:gd name="T19" fmla="*/ 455 h 828"/>
                  <a:gd name="T20" fmla="*/ 644 w 714"/>
                  <a:gd name="T21" fmla="*/ 402 h 828"/>
                  <a:gd name="T22" fmla="*/ 615 w 714"/>
                  <a:gd name="T23" fmla="*/ 350 h 828"/>
                  <a:gd name="T24" fmla="*/ 583 w 714"/>
                  <a:gd name="T25" fmla="*/ 302 h 828"/>
                  <a:gd name="T26" fmla="*/ 541 w 714"/>
                  <a:gd name="T27" fmla="*/ 253 h 828"/>
                  <a:gd name="T28" fmla="*/ 497 w 714"/>
                  <a:gd name="T29" fmla="*/ 210 h 828"/>
                  <a:gd name="T30" fmla="*/ 452 w 714"/>
                  <a:gd name="T31" fmla="*/ 170 h 828"/>
                  <a:gd name="T32" fmla="*/ 403 w 714"/>
                  <a:gd name="T33" fmla="*/ 134 h 828"/>
                  <a:gd name="T34" fmla="*/ 353 w 714"/>
                  <a:gd name="T35" fmla="*/ 103 h 828"/>
                  <a:gd name="T36" fmla="*/ 300 w 714"/>
                  <a:gd name="T37" fmla="*/ 76 h 828"/>
                  <a:gd name="T38" fmla="*/ 243 w 714"/>
                  <a:gd name="T39" fmla="*/ 52 h 828"/>
                  <a:gd name="T40" fmla="*/ 185 w 714"/>
                  <a:gd name="T41" fmla="*/ 33 h 828"/>
                  <a:gd name="T42" fmla="*/ 126 w 714"/>
                  <a:gd name="T43" fmla="*/ 17 h 828"/>
                  <a:gd name="T44" fmla="*/ 63 w 714"/>
                  <a:gd name="T45" fmla="*/ 7 h 828"/>
                  <a:gd name="T46" fmla="*/ 0 w 714"/>
                  <a:gd name="T47" fmla="*/ 0 h 8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714" h="828">
                    <a:moveTo>
                      <a:pt x="0" y="0"/>
                    </a:moveTo>
                    <a:lnTo>
                      <a:pt x="714" y="0"/>
                    </a:lnTo>
                    <a:lnTo>
                      <a:pt x="714" y="828"/>
                    </a:lnTo>
                    <a:lnTo>
                      <a:pt x="712" y="764"/>
                    </a:lnTo>
                    <a:lnTo>
                      <a:pt x="709" y="703"/>
                    </a:lnTo>
                    <a:lnTo>
                      <a:pt x="704" y="648"/>
                    </a:lnTo>
                    <a:lnTo>
                      <a:pt x="699" y="597"/>
                    </a:lnTo>
                    <a:lnTo>
                      <a:pt x="692" y="552"/>
                    </a:lnTo>
                    <a:lnTo>
                      <a:pt x="684" y="512"/>
                    </a:lnTo>
                    <a:lnTo>
                      <a:pt x="666" y="455"/>
                    </a:lnTo>
                    <a:lnTo>
                      <a:pt x="644" y="402"/>
                    </a:lnTo>
                    <a:lnTo>
                      <a:pt x="615" y="350"/>
                    </a:lnTo>
                    <a:lnTo>
                      <a:pt x="583" y="302"/>
                    </a:lnTo>
                    <a:lnTo>
                      <a:pt x="541" y="253"/>
                    </a:lnTo>
                    <a:lnTo>
                      <a:pt x="497" y="210"/>
                    </a:lnTo>
                    <a:lnTo>
                      <a:pt x="452" y="170"/>
                    </a:lnTo>
                    <a:lnTo>
                      <a:pt x="403" y="134"/>
                    </a:lnTo>
                    <a:lnTo>
                      <a:pt x="353" y="103"/>
                    </a:lnTo>
                    <a:lnTo>
                      <a:pt x="300" y="76"/>
                    </a:lnTo>
                    <a:lnTo>
                      <a:pt x="243" y="52"/>
                    </a:lnTo>
                    <a:lnTo>
                      <a:pt x="185" y="33"/>
                    </a:lnTo>
                    <a:lnTo>
                      <a:pt x="126" y="17"/>
                    </a:lnTo>
                    <a:lnTo>
                      <a:pt x="63" y="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B649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4" name="Freeform 25"/>
              <p:cNvSpPr>
                <a:spLocks/>
              </p:cNvSpPr>
              <p:nvPr/>
            </p:nvSpPr>
            <p:spPr bwMode="auto">
              <a:xfrm>
                <a:off x="7670801" y="1530350"/>
                <a:ext cx="14288" cy="100013"/>
              </a:xfrm>
              <a:custGeom>
                <a:avLst/>
                <a:gdLst>
                  <a:gd name="T0" fmla="*/ 54 w 54"/>
                  <a:gd name="T1" fmla="*/ 0 h 380"/>
                  <a:gd name="T2" fmla="*/ 54 w 54"/>
                  <a:gd name="T3" fmla="*/ 380 h 380"/>
                  <a:gd name="T4" fmla="*/ 0 w 54"/>
                  <a:gd name="T5" fmla="*/ 380 h 380"/>
                  <a:gd name="T6" fmla="*/ 17 w 54"/>
                  <a:gd name="T7" fmla="*/ 333 h 380"/>
                  <a:gd name="T8" fmla="*/ 30 w 54"/>
                  <a:gd name="T9" fmla="*/ 285 h 380"/>
                  <a:gd name="T10" fmla="*/ 39 w 54"/>
                  <a:gd name="T11" fmla="*/ 238 h 380"/>
                  <a:gd name="T12" fmla="*/ 45 w 54"/>
                  <a:gd name="T13" fmla="*/ 187 h 380"/>
                  <a:gd name="T14" fmla="*/ 50 w 54"/>
                  <a:gd name="T15" fmla="*/ 129 h 380"/>
                  <a:gd name="T16" fmla="*/ 53 w 54"/>
                  <a:gd name="T17" fmla="*/ 68 h 380"/>
                  <a:gd name="T18" fmla="*/ 54 w 54"/>
                  <a:gd name="T19" fmla="*/ 0 h 3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4" h="380">
                    <a:moveTo>
                      <a:pt x="54" y="0"/>
                    </a:moveTo>
                    <a:lnTo>
                      <a:pt x="54" y="380"/>
                    </a:lnTo>
                    <a:lnTo>
                      <a:pt x="0" y="380"/>
                    </a:lnTo>
                    <a:lnTo>
                      <a:pt x="17" y="333"/>
                    </a:lnTo>
                    <a:lnTo>
                      <a:pt x="30" y="285"/>
                    </a:lnTo>
                    <a:lnTo>
                      <a:pt x="39" y="238"/>
                    </a:lnTo>
                    <a:lnTo>
                      <a:pt x="45" y="187"/>
                    </a:lnTo>
                    <a:lnTo>
                      <a:pt x="50" y="129"/>
                    </a:lnTo>
                    <a:lnTo>
                      <a:pt x="53" y="68"/>
                    </a:lnTo>
                    <a:lnTo>
                      <a:pt x="54" y="0"/>
                    </a:lnTo>
                    <a:close/>
                  </a:path>
                </a:pathLst>
              </a:custGeom>
              <a:solidFill>
                <a:srgbClr val="6B5E7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5" name="Freeform 26"/>
              <p:cNvSpPr>
                <a:spLocks/>
              </p:cNvSpPr>
              <p:nvPr/>
            </p:nvSpPr>
            <p:spPr bwMode="auto">
              <a:xfrm>
                <a:off x="7388226" y="1239838"/>
                <a:ext cx="182563" cy="390525"/>
              </a:xfrm>
              <a:custGeom>
                <a:avLst/>
                <a:gdLst>
                  <a:gd name="T0" fmla="*/ 389 w 685"/>
                  <a:gd name="T1" fmla="*/ 2 h 1473"/>
                  <a:gd name="T2" fmla="*/ 473 w 685"/>
                  <a:gd name="T3" fmla="*/ 19 h 1473"/>
                  <a:gd name="T4" fmla="*/ 543 w 685"/>
                  <a:gd name="T5" fmla="*/ 52 h 1473"/>
                  <a:gd name="T6" fmla="*/ 597 w 685"/>
                  <a:gd name="T7" fmla="*/ 104 h 1473"/>
                  <a:gd name="T8" fmla="*/ 640 w 685"/>
                  <a:gd name="T9" fmla="*/ 170 h 1473"/>
                  <a:gd name="T10" fmla="*/ 669 w 685"/>
                  <a:gd name="T11" fmla="*/ 253 h 1473"/>
                  <a:gd name="T12" fmla="*/ 683 w 685"/>
                  <a:gd name="T13" fmla="*/ 353 h 1473"/>
                  <a:gd name="T14" fmla="*/ 685 w 685"/>
                  <a:gd name="T15" fmla="*/ 933 h 1473"/>
                  <a:gd name="T16" fmla="*/ 684 w 685"/>
                  <a:gd name="T17" fmla="*/ 957 h 1473"/>
                  <a:gd name="T18" fmla="*/ 682 w 685"/>
                  <a:gd name="T19" fmla="*/ 1107 h 1473"/>
                  <a:gd name="T20" fmla="*/ 668 w 685"/>
                  <a:gd name="T21" fmla="*/ 1210 h 1473"/>
                  <a:gd name="T22" fmla="*/ 641 w 685"/>
                  <a:gd name="T23" fmla="*/ 1297 h 1473"/>
                  <a:gd name="T24" fmla="*/ 601 w 685"/>
                  <a:gd name="T25" fmla="*/ 1366 h 1473"/>
                  <a:gd name="T26" fmla="*/ 544 w 685"/>
                  <a:gd name="T27" fmla="*/ 1418 h 1473"/>
                  <a:gd name="T28" fmla="*/ 473 w 685"/>
                  <a:gd name="T29" fmla="*/ 1453 h 1473"/>
                  <a:gd name="T30" fmla="*/ 390 w 685"/>
                  <a:gd name="T31" fmla="*/ 1471 h 1473"/>
                  <a:gd name="T32" fmla="*/ 296 w 685"/>
                  <a:gd name="T33" fmla="*/ 1471 h 1473"/>
                  <a:gd name="T34" fmla="*/ 212 w 685"/>
                  <a:gd name="T35" fmla="*/ 1453 h 1473"/>
                  <a:gd name="T36" fmla="*/ 143 w 685"/>
                  <a:gd name="T37" fmla="*/ 1420 h 1473"/>
                  <a:gd name="T38" fmla="*/ 89 w 685"/>
                  <a:gd name="T39" fmla="*/ 1369 h 1473"/>
                  <a:gd name="T40" fmla="*/ 46 w 685"/>
                  <a:gd name="T41" fmla="*/ 1302 h 1473"/>
                  <a:gd name="T42" fmla="*/ 17 w 685"/>
                  <a:gd name="T43" fmla="*/ 1219 h 1473"/>
                  <a:gd name="T44" fmla="*/ 3 w 685"/>
                  <a:gd name="T45" fmla="*/ 1120 h 1473"/>
                  <a:gd name="T46" fmla="*/ 1 w 685"/>
                  <a:gd name="T47" fmla="*/ 960 h 1473"/>
                  <a:gd name="T48" fmla="*/ 0 w 685"/>
                  <a:gd name="T49" fmla="*/ 951 h 1473"/>
                  <a:gd name="T50" fmla="*/ 0 w 685"/>
                  <a:gd name="T51" fmla="*/ 423 h 1473"/>
                  <a:gd name="T52" fmla="*/ 7 w 685"/>
                  <a:gd name="T53" fmla="*/ 311 h 1473"/>
                  <a:gd name="T54" fmla="*/ 27 w 685"/>
                  <a:gd name="T55" fmla="*/ 217 h 1473"/>
                  <a:gd name="T56" fmla="*/ 61 w 685"/>
                  <a:gd name="T57" fmla="*/ 139 h 1473"/>
                  <a:gd name="T58" fmla="*/ 110 w 685"/>
                  <a:gd name="T59" fmla="*/ 78 h 1473"/>
                  <a:gd name="T60" fmla="*/ 174 w 685"/>
                  <a:gd name="T61" fmla="*/ 34 h 1473"/>
                  <a:gd name="T62" fmla="*/ 252 w 685"/>
                  <a:gd name="T63" fmla="*/ 8 h 1473"/>
                  <a:gd name="T64" fmla="*/ 342 w 685"/>
                  <a:gd name="T65" fmla="*/ 0 h 14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685" h="1473">
                    <a:moveTo>
                      <a:pt x="342" y="0"/>
                    </a:moveTo>
                    <a:lnTo>
                      <a:pt x="389" y="2"/>
                    </a:lnTo>
                    <a:lnTo>
                      <a:pt x="433" y="8"/>
                    </a:lnTo>
                    <a:lnTo>
                      <a:pt x="473" y="19"/>
                    </a:lnTo>
                    <a:lnTo>
                      <a:pt x="510" y="33"/>
                    </a:lnTo>
                    <a:lnTo>
                      <a:pt x="543" y="52"/>
                    </a:lnTo>
                    <a:lnTo>
                      <a:pt x="572" y="76"/>
                    </a:lnTo>
                    <a:lnTo>
                      <a:pt x="597" y="104"/>
                    </a:lnTo>
                    <a:lnTo>
                      <a:pt x="620" y="135"/>
                    </a:lnTo>
                    <a:lnTo>
                      <a:pt x="640" y="170"/>
                    </a:lnTo>
                    <a:lnTo>
                      <a:pt x="656" y="210"/>
                    </a:lnTo>
                    <a:lnTo>
                      <a:pt x="669" y="253"/>
                    </a:lnTo>
                    <a:lnTo>
                      <a:pt x="678" y="300"/>
                    </a:lnTo>
                    <a:lnTo>
                      <a:pt x="683" y="353"/>
                    </a:lnTo>
                    <a:lnTo>
                      <a:pt x="685" y="408"/>
                    </a:lnTo>
                    <a:lnTo>
                      <a:pt x="685" y="933"/>
                    </a:lnTo>
                    <a:lnTo>
                      <a:pt x="684" y="945"/>
                    </a:lnTo>
                    <a:lnTo>
                      <a:pt x="684" y="957"/>
                    </a:lnTo>
                    <a:lnTo>
                      <a:pt x="684" y="1049"/>
                    </a:lnTo>
                    <a:lnTo>
                      <a:pt x="682" y="1107"/>
                    </a:lnTo>
                    <a:lnTo>
                      <a:pt x="677" y="1161"/>
                    </a:lnTo>
                    <a:lnTo>
                      <a:pt x="668" y="1210"/>
                    </a:lnTo>
                    <a:lnTo>
                      <a:pt x="657" y="1256"/>
                    </a:lnTo>
                    <a:lnTo>
                      <a:pt x="641" y="1297"/>
                    </a:lnTo>
                    <a:lnTo>
                      <a:pt x="623" y="1333"/>
                    </a:lnTo>
                    <a:lnTo>
                      <a:pt x="601" y="1366"/>
                    </a:lnTo>
                    <a:lnTo>
                      <a:pt x="574" y="1394"/>
                    </a:lnTo>
                    <a:lnTo>
                      <a:pt x="544" y="1418"/>
                    </a:lnTo>
                    <a:lnTo>
                      <a:pt x="511" y="1438"/>
                    </a:lnTo>
                    <a:lnTo>
                      <a:pt x="473" y="1453"/>
                    </a:lnTo>
                    <a:lnTo>
                      <a:pt x="433" y="1464"/>
                    </a:lnTo>
                    <a:lnTo>
                      <a:pt x="390" y="1471"/>
                    </a:lnTo>
                    <a:lnTo>
                      <a:pt x="343" y="1473"/>
                    </a:lnTo>
                    <a:lnTo>
                      <a:pt x="296" y="1471"/>
                    </a:lnTo>
                    <a:lnTo>
                      <a:pt x="252" y="1464"/>
                    </a:lnTo>
                    <a:lnTo>
                      <a:pt x="212" y="1453"/>
                    </a:lnTo>
                    <a:lnTo>
                      <a:pt x="175" y="1439"/>
                    </a:lnTo>
                    <a:lnTo>
                      <a:pt x="143" y="1420"/>
                    </a:lnTo>
                    <a:lnTo>
                      <a:pt x="114" y="1397"/>
                    </a:lnTo>
                    <a:lnTo>
                      <a:pt x="89" y="1369"/>
                    </a:lnTo>
                    <a:lnTo>
                      <a:pt x="65" y="1337"/>
                    </a:lnTo>
                    <a:lnTo>
                      <a:pt x="46" y="1302"/>
                    </a:lnTo>
                    <a:lnTo>
                      <a:pt x="30" y="1263"/>
                    </a:lnTo>
                    <a:lnTo>
                      <a:pt x="17" y="1219"/>
                    </a:lnTo>
                    <a:lnTo>
                      <a:pt x="8" y="1172"/>
                    </a:lnTo>
                    <a:lnTo>
                      <a:pt x="3" y="1120"/>
                    </a:lnTo>
                    <a:lnTo>
                      <a:pt x="1" y="1064"/>
                    </a:lnTo>
                    <a:lnTo>
                      <a:pt x="1" y="960"/>
                    </a:lnTo>
                    <a:lnTo>
                      <a:pt x="1" y="955"/>
                    </a:lnTo>
                    <a:lnTo>
                      <a:pt x="0" y="951"/>
                    </a:lnTo>
                    <a:lnTo>
                      <a:pt x="0" y="946"/>
                    </a:lnTo>
                    <a:lnTo>
                      <a:pt x="0" y="423"/>
                    </a:lnTo>
                    <a:lnTo>
                      <a:pt x="2" y="365"/>
                    </a:lnTo>
                    <a:lnTo>
                      <a:pt x="7" y="311"/>
                    </a:lnTo>
                    <a:lnTo>
                      <a:pt x="16" y="262"/>
                    </a:lnTo>
                    <a:lnTo>
                      <a:pt x="27" y="217"/>
                    </a:lnTo>
                    <a:lnTo>
                      <a:pt x="43" y="175"/>
                    </a:lnTo>
                    <a:lnTo>
                      <a:pt x="61" y="139"/>
                    </a:lnTo>
                    <a:lnTo>
                      <a:pt x="84" y="107"/>
                    </a:lnTo>
                    <a:lnTo>
                      <a:pt x="110" y="78"/>
                    </a:lnTo>
                    <a:lnTo>
                      <a:pt x="140" y="54"/>
                    </a:lnTo>
                    <a:lnTo>
                      <a:pt x="174" y="34"/>
                    </a:lnTo>
                    <a:lnTo>
                      <a:pt x="212" y="19"/>
                    </a:lnTo>
                    <a:lnTo>
                      <a:pt x="252" y="8"/>
                    </a:lnTo>
                    <a:lnTo>
                      <a:pt x="295" y="2"/>
                    </a:lnTo>
                    <a:lnTo>
                      <a:pt x="342" y="0"/>
                    </a:lnTo>
                    <a:close/>
                  </a:path>
                </a:pathLst>
              </a:custGeom>
              <a:solidFill>
                <a:srgbClr val="7864A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56" name="그룹 55"/>
            <p:cNvGrpSpPr>
              <a:grpSpLocks noChangeAspect="1"/>
            </p:cNvGrpSpPr>
            <p:nvPr userDrawn="1"/>
          </p:nvGrpSpPr>
          <p:grpSpPr>
            <a:xfrm>
              <a:off x="4583821" y="2424478"/>
              <a:ext cx="1031157" cy="586800"/>
              <a:chOff x="4733925" y="1517651"/>
              <a:chExt cx="1057275" cy="601663"/>
            </a:xfrm>
          </p:grpSpPr>
          <p:sp>
            <p:nvSpPr>
              <p:cNvPr id="57" name="Freeform 31"/>
              <p:cNvSpPr>
                <a:spLocks/>
              </p:cNvSpPr>
              <p:nvPr/>
            </p:nvSpPr>
            <p:spPr bwMode="auto">
              <a:xfrm>
                <a:off x="4840288" y="1617663"/>
                <a:ext cx="41275" cy="41275"/>
              </a:xfrm>
              <a:custGeom>
                <a:avLst/>
                <a:gdLst>
                  <a:gd name="T0" fmla="*/ 131 w 131"/>
                  <a:gd name="T1" fmla="*/ 0 h 129"/>
                  <a:gd name="T2" fmla="*/ 131 w 131"/>
                  <a:gd name="T3" fmla="*/ 1 h 129"/>
                  <a:gd name="T4" fmla="*/ 131 w 131"/>
                  <a:gd name="T5" fmla="*/ 5 h 129"/>
                  <a:gd name="T6" fmla="*/ 131 w 131"/>
                  <a:gd name="T7" fmla="*/ 12 h 129"/>
                  <a:gd name="T8" fmla="*/ 130 w 131"/>
                  <a:gd name="T9" fmla="*/ 22 h 129"/>
                  <a:gd name="T10" fmla="*/ 129 w 131"/>
                  <a:gd name="T11" fmla="*/ 32 h 129"/>
                  <a:gd name="T12" fmla="*/ 126 w 131"/>
                  <a:gd name="T13" fmla="*/ 44 h 129"/>
                  <a:gd name="T14" fmla="*/ 121 w 131"/>
                  <a:gd name="T15" fmla="*/ 56 h 129"/>
                  <a:gd name="T16" fmla="*/ 115 w 131"/>
                  <a:gd name="T17" fmla="*/ 68 h 129"/>
                  <a:gd name="T18" fmla="*/ 107 w 131"/>
                  <a:gd name="T19" fmla="*/ 81 h 129"/>
                  <a:gd name="T20" fmla="*/ 97 w 131"/>
                  <a:gd name="T21" fmla="*/ 93 h 129"/>
                  <a:gd name="T22" fmla="*/ 83 w 131"/>
                  <a:gd name="T23" fmla="*/ 104 h 129"/>
                  <a:gd name="T24" fmla="*/ 68 w 131"/>
                  <a:gd name="T25" fmla="*/ 113 h 129"/>
                  <a:gd name="T26" fmla="*/ 49 w 131"/>
                  <a:gd name="T27" fmla="*/ 121 h 129"/>
                  <a:gd name="T28" fmla="*/ 26 w 131"/>
                  <a:gd name="T29" fmla="*/ 127 h 129"/>
                  <a:gd name="T30" fmla="*/ 0 w 131"/>
                  <a:gd name="T31" fmla="*/ 129 h 129"/>
                  <a:gd name="T32" fmla="*/ 0 w 131"/>
                  <a:gd name="T33" fmla="*/ 128 h 129"/>
                  <a:gd name="T34" fmla="*/ 0 w 131"/>
                  <a:gd name="T35" fmla="*/ 122 h 129"/>
                  <a:gd name="T36" fmla="*/ 1 w 131"/>
                  <a:gd name="T37" fmla="*/ 116 h 129"/>
                  <a:gd name="T38" fmla="*/ 2 w 131"/>
                  <a:gd name="T39" fmla="*/ 107 h 129"/>
                  <a:gd name="T40" fmla="*/ 4 w 131"/>
                  <a:gd name="T41" fmla="*/ 96 h 129"/>
                  <a:gd name="T42" fmla="*/ 8 w 131"/>
                  <a:gd name="T43" fmla="*/ 85 h 129"/>
                  <a:gd name="T44" fmla="*/ 13 w 131"/>
                  <a:gd name="T45" fmla="*/ 72 h 129"/>
                  <a:gd name="T46" fmla="*/ 21 w 131"/>
                  <a:gd name="T47" fmla="*/ 59 h 129"/>
                  <a:gd name="T48" fmla="*/ 32 w 131"/>
                  <a:gd name="T49" fmla="*/ 46 h 129"/>
                  <a:gd name="T50" fmla="*/ 45 w 131"/>
                  <a:gd name="T51" fmla="*/ 34 h 129"/>
                  <a:gd name="T52" fmla="*/ 61 w 131"/>
                  <a:gd name="T53" fmla="*/ 23 h 129"/>
                  <a:gd name="T54" fmla="*/ 80 w 131"/>
                  <a:gd name="T55" fmla="*/ 13 h 129"/>
                  <a:gd name="T56" fmla="*/ 104 w 131"/>
                  <a:gd name="T57" fmla="*/ 5 h 129"/>
                  <a:gd name="T58" fmla="*/ 131 w 131"/>
                  <a:gd name="T59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31" h="129">
                    <a:moveTo>
                      <a:pt x="131" y="0"/>
                    </a:moveTo>
                    <a:lnTo>
                      <a:pt x="131" y="1"/>
                    </a:lnTo>
                    <a:lnTo>
                      <a:pt x="131" y="5"/>
                    </a:lnTo>
                    <a:lnTo>
                      <a:pt x="131" y="12"/>
                    </a:lnTo>
                    <a:lnTo>
                      <a:pt x="130" y="22"/>
                    </a:lnTo>
                    <a:lnTo>
                      <a:pt x="129" y="32"/>
                    </a:lnTo>
                    <a:lnTo>
                      <a:pt x="126" y="44"/>
                    </a:lnTo>
                    <a:lnTo>
                      <a:pt x="121" y="56"/>
                    </a:lnTo>
                    <a:lnTo>
                      <a:pt x="115" y="68"/>
                    </a:lnTo>
                    <a:lnTo>
                      <a:pt x="107" y="81"/>
                    </a:lnTo>
                    <a:lnTo>
                      <a:pt x="97" y="93"/>
                    </a:lnTo>
                    <a:lnTo>
                      <a:pt x="83" y="104"/>
                    </a:lnTo>
                    <a:lnTo>
                      <a:pt x="68" y="113"/>
                    </a:lnTo>
                    <a:lnTo>
                      <a:pt x="49" y="121"/>
                    </a:lnTo>
                    <a:lnTo>
                      <a:pt x="26" y="127"/>
                    </a:lnTo>
                    <a:lnTo>
                      <a:pt x="0" y="129"/>
                    </a:lnTo>
                    <a:lnTo>
                      <a:pt x="0" y="128"/>
                    </a:lnTo>
                    <a:lnTo>
                      <a:pt x="0" y="122"/>
                    </a:lnTo>
                    <a:lnTo>
                      <a:pt x="1" y="116"/>
                    </a:lnTo>
                    <a:lnTo>
                      <a:pt x="2" y="107"/>
                    </a:lnTo>
                    <a:lnTo>
                      <a:pt x="4" y="96"/>
                    </a:lnTo>
                    <a:lnTo>
                      <a:pt x="8" y="85"/>
                    </a:lnTo>
                    <a:lnTo>
                      <a:pt x="13" y="72"/>
                    </a:lnTo>
                    <a:lnTo>
                      <a:pt x="21" y="59"/>
                    </a:lnTo>
                    <a:lnTo>
                      <a:pt x="32" y="46"/>
                    </a:lnTo>
                    <a:lnTo>
                      <a:pt x="45" y="34"/>
                    </a:lnTo>
                    <a:lnTo>
                      <a:pt x="61" y="23"/>
                    </a:lnTo>
                    <a:lnTo>
                      <a:pt x="80" y="13"/>
                    </a:lnTo>
                    <a:lnTo>
                      <a:pt x="104" y="5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rgbClr val="A68D6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8" name="Freeform 32"/>
              <p:cNvSpPr>
                <a:spLocks/>
              </p:cNvSpPr>
              <p:nvPr/>
            </p:nvSpPr>
            <p:spPr bwMode="auto">
              <a:xfrm>
                <a:off x="4824413" y="1663701"/>
                <a:ext cx="57150" cy="25400"/>
              </a:xfrm>
              <a:custGeom>
                <a:avLst/>
                <a:gdLst>
                  <a:gd name="T0" fmla="*/ 106 w 179"/>
                  <a:gd name="T1" fmla="*/ 0 h 81"/>
                  <a:gd name="T2" fmla="*/ 128 w 179"/>
                  <a:gd name="T3" fmla="*/ 2 h 81"/>
                  <a:gd name="T4" fmla="*/ 152 w 179"/>
                  <a:gd name="T5" fmla="*/ 7 h 81"/>
                  <a:gd name="T6" fmla="*/ 179 w 179"/>
                  <a:gd name="T7" fmla="*/ 16 h 81"/>
                  <a:gd name="T8" fmla="*/ 178 w 179"/>
                  <a:gd name="T9" fmla="*/ 18 h 81"/>
                  <a:gd name="T10" fmla="*/ 175 w 179"/>
                  <a:gd name="T11" fmla="*/ 22 h 81"/>
                  <a:gd name="T12" fmla="*/ 171 w 179"/>
                  <a:gd name="T13" fmla="*/ 29 h 81"/>
                  <a:gd name="T14" fmla="*/ 165 w 179"/>
                  <a:gd name="T15" fmla="*/ 36 h 81"/>
                  <a:gd name="T16" fmla="*/ 157 w 179"/>
                  <a:gd name="T17" fmla="*/ 46 h 81"/>
                  <a:gd name="T18" fmla="*/ 148 w 179"/>
                  <a:gd name="T19" fmla="*/ 55 h 81"/>
                  <a:gd name="T20" fmla="*/ 136 w 179"/>
                  <a:gd name="T21" fmla="*/ 63 h 81"/>
                  <a:gd name="T22" fmla="*/ 122 w 179"/>
                  <a:gd name="T23" fmla="*/ 71 h 81"/>
                  <a:gd name="T24" fmla="*/ 107 w 179"/>
                  <a:gd name="T25" fmla="*/ 77 h 81"/>
                  <a:gd name="T26" fmla="*/ 90 w 179"/>
                  <a:gd name="T27" fmla="*/ 80 h 81"/>
                  <a:gd name="T28" fmla="*/ 70 w 179"/>
                  <a:gd name="T29" fmla="*/ 81 h 81"/>
                  <a:gd name="T30" fmla="*/ 49 w 179"/>
                  <a:gd name="T31" fmla="*/ 79 h 81"/>
                  <a:gd name="T32" fmla="*/ 26 w 179"/>
                  <a:gd name="T33" fmla="*/ 72 h 81"/>
                  <a:gd name="T34" fmla="*/ 0 w 179"/>
                  <a:gd name="T35" fmla="*/ 60 h 81"/>
                  <a:gd name="T36" fmla="*/ 0 w 179"/>
                  <a:gd name="T37" fmla="*/ 59 h 81"/>
                  <a:gd name="T38" fmla="*/ 3 w 179"/>
                  <a:gd name="T39" fmla="*/ 55 h 81"/>
                  <a:gd name="T40" fmla="*/ 7 w 179"/>
                  <a:gd name="T41" fmla="*/ 49 h 81"/>
                  <a:gd name="T42" fmla="*/ 12 w 179"/>
                  <a:gd name="T43" fmla="*/ 42 h 81"/>
                  <a:gd name="T44" fmla="*/ 20 w 179"/>
                  <a:gd name="T45" fmla="*/ 34 h 81"/>
                  <a:gd name="T46" fmla="*/ 30 w 179"/>
                  <a:gd name="T47" fmla="*/ 25 h 81"/>
                  <a:gd name="T48" fmla="*/ 41 w 179"/>
                  <a:gd name="T49" fmla="*/ 18 h 81"/>
                  <a:gd name="T50" fmla="*/ 54 w 179"/>
                  <a:gd name="T51" fmla="*/ 11 h 81"/>
                  <a:gd name="T52" fmla="*/ 69 w 179"/>
                  <a:gd name="T53" fmla="*/ 5 h 81"/>
                  <a:gd name="T54" fmla="*/ 87 w 179"/>
                  <a:gd name="T55" fmla="*/ 1 h 81"/>
                  <a:gd name="T56" fmla="*/ 106 w 179"/>
                  <a:gd name="T57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79" h="81">
                    <a:moveTo>
                      <a:pt x="106" y="0"/>
                    </a:moveTo>
                    <a:lnTo>
                      <a:pt x="128" y="2"/>
                    </a:lnTo>
                    <a:lnTo>
                      <a:pt x="152" y="7"/>
                    </a:lnTo>
                    <a:lnTo>
                      <a:pt x="179" y="16"/>
                    </a:lnTo>
                    <a:lnTo>
                      <a:pt x="178" y="18"/>
                    </a:lnTo>
                    <a:lnTo>
                      <a:pt x="175" y="22"/>
                    </a:lnTo>
                    <a:lnTo>
                      <a:pt x="171" y="29"/>
                    </a:lnTo>
                    <a:lnTo>
                      <a:pt x="165" y="36"/>
                    </a:lnTo>
                    <a:lnTo>
                      <a:pt x="157" y="46"/>
                    </a:lnTo>
                    <a:lnTo>
                      <a:pt x="148" y="55"/>
                    </a:lnTo>
                    <a:lnTo>
                      <a:pt x="136" y="63"/>
                    </a:lnTo>
                    <a:lnTo>
                      <a:pt x="122" y="71"/>
                    </a:lnTo>
                    <a:lnTo>
                      <a:pt x="107" y="77"/>
                    </a:lnTo>
                    <a:lnTo>
                      <a:pt x="90" y="80"/>
                    </a:lnTo>
                    <a:lnTo>
                      <a:pt x="70" y="81"/>
                    </a:lnTo>
                    <a:lnTo>
                      <a:pt x="49" y="79"/>
                    </a:lnTo>
                    <a:lnTo>
                      <a:pt x="26" y="72"/>
                    </a:lnTo>
                    <a:lnTo>
                      <a:pt x="0" y="60"/>
                    </a:lnTo>
                    <a:lnTo>
                      <a:pt x="0" y="59"/>
                    </a:lnTo>
                    <a:lnTo>
                      <a:pt x="3" y="55"/>
                    </a:lnTo>
                    <a:lnTo>
                      <a:pt x="7" y="49"/>
                    </a:lnTo>
                    <a:lnTo>
                      <a:pt x="12" y="42"/>
                    </a:lnTo>
                    <a:lnTo>
                      <a:pt x="20" y="34"/>
                    </a:lnTo>
                    <a:lnTo>
                      <a:pt x="30" y="25"/>
                    </a:lnTo>
                    <a:lnTo>
                      <a:pt x="41" y="18"/>
                    </a:lnTo>
                    <a:lnTo>
                      <a:pt x="54" y="11"/>
                    </a:lnTo>
                    <a:lnTo>
                      <a:pt x="69" y="5"/>
                    </a:lnTo>
                    <a:lnTo>
                      <a:pt x="87" y="1"/>
                    </a:lnTo>
                    <a:lnTo>
                      <a:pt x="106" y="0"/>
                    </a:lnTo>
                    <a:close/>
                  </a:path>
                </a:pathLst>
              </a:custGeom>
              <a:solidFill>
                <a:srgbClr val="A68D6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9" name="Freeform 33"/>
              <p:cNvSpPr>
                <a:spLocks/>
              </p:cNvSpPr>
              <p:nvPr/>
            </p:nvSpPr>
            <p:spPr bwMode="auto">
              <a:xfrm>
                <a:off x="4808538" y="1622426"/>
                <a:ext cx="25400" cy="58738"/>
              </a:xfrm>
              <a:custGeom>
                <a:avLst/>
                <a:gdLst>
                  <a:gd name="T0" fmla="*/ 47 w 80"/>
                  <a:gd name="T1" fmla="*/ 0 h 185"/>
                  <a:gd name="T2" fmla="*/ 48 w 80"/>
                  <a:gd name="T3" fmla="*/ 1 h 185"/>
                  <a:gd name="T4" fmla="*/ 52 w 80"/>
                  <a:gd name="T5" fmla="*/ 6 h 185"/>
                  <a:gd name="T6" fmla="*/ 56 w 80"/>
                  <a:gd name="T7" fmla="*/ 12 h 185"/>
                  <a:gd name="T8" fmla="*/ 62 w 80"/>
                  <a:gd name="T9" fmla="*/ 21 h 185"/>
                  <a:gd name="T10" fmla="*/ 68 w 80"/>
                  <a:gd name="T11" fmla="*/ 32 h 185"/>
                  <a:gd name="T12" fmla="*/ 74 w 80"/>
                  <a:gd name="T13" fmla="*/ 44 h 185"/>
                  <a:gd name="T14" fmla="*/ 78 w 80"/>
                  <a:gd name="T15" fmla="*/ 60 h 185"/>
                  <a:gd name="T16" fmla="*/ 80 w 80"/>
                  <a:gd name="T17" fmla="*/ 77 h 185"/>
                  <a:gd name="T18" fmla="*/ 79 w 80"/>
                  <a:gd name="T19" fmla="*/ 95 h 185"/>
                  <a:gd name="T20" fmla="*/ 76 w 80"/>
                  <a:gd name="T21" fmla="*/ 116 h 185"/>
                  <a:gd name="T22" fmla="*/ 67 w 80"/>
                  <a:gd name="T23" fmla="*/ 137 h 185"/>
                  <a:gd name="T24" fmla="*/ 55 w 80"/>
                  <a:gd name="T25" fmla="*/ 160 h 185"/>
                  <a:gd name="T26" fmla="*/ 37 w 80"/>
                  <a:gd name="T27" fmla="*/ 185 h 185"/>
                  <a:gd name="T28" fmla="*/ 36 w 80"/>
                  <a:gd name="T29" fmla="*/ 183 h 185"/>
                  <a:gd name="T30" fmla="*/ 32 w 80"/>
                  <a:gd name="T31" fmla="*/ 179 h 185"/>
                  <a:gd name="T32" fmla="*/ 26 w 80"/>
                  <a:gd name="T33" fmla="*/ 172 h 185"/>
                  <a:gd name="T34" fmla="*/ 20 w 80"/>
                  <a:gd name="T35" fmla="*/ 162 h 185"/>
                  <a:gd name="T36" fmla="*/ 12 w 80"/>
                  <a:gd name="T37" fmla="*/ 151 h 185"/>
                  <a:gd name="T38" fmla="*/ 7 w 80"/>
                  <a:gd name="T39" fmla="*/ 137 h 185"/>
                  <a:gd name="T40" fmla="*/ 2 w 80"/>
                  <a:gd name="T41" fmla="*/ 122 h 185"/>
                  <a:gd name="T42" fmla="*/ 0 w 80"/>
                  <a:gd name="T43" fmla="*/ 104 h 185"/>
                  <a:gd name="T44" fmla="*/ 0 w 80"/>
                  <a:gd name="T45" fmla="*/ 86 h 185"/>
                  <a:gd name="T46" fmla="*/ 4 w 80"/>
                  <a:gd name="T47" fmla="*/ 66 h 185"/>
                  <a:gd name="T48" fmla="*/ 13 w 80"/>
                  <a:gd name="T49" fmla="*/ 45 h 185"/>
                  <a:gd name="T50" fmla="*/ 28 w 80"/>
                  <a:gd name="T51" fmla="*/ 23 h 185"/>
                  <a:gd name="T52" fmla="*/ 47 w 80"/>
                  <a:gd name="T53" fmla="*/ 0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80" h="185">
                    <a:moveTo>
                      <a:pt x="47" y="0"/>
                    </a:moveTo>
                    <a:lnTo>
                      <a:pt x="48" y="1"/>
                    </a:lnTo>
                    <a:lnTo>
                      <a:pt x="52" y="6"/>
                    </a:lnTo>
                    <a:lnTo>
                      <a:pt x="56" y="12"/>
                    </a:lnTo>
                    <a:lnTo>
                      <a:pt x="62" y="21"/>
                    </a:lnTo>
                    <a:lnTo>
                      <a:pt x="68" y="32"/>
                    </a:lnTo>
                    <a:lnTo>
                      <a:pt x="74" y="44"/>
                    </a:lnTo>
                    <a:lnTo>
                      <a:pt x="78" y="60"/>
                    </a:lnTo>
                    <a:lnTo>
                      <a:pt x="80" y="77"/>
                    </a:lnTo>
                    <a:lnTo>
                      <a:pt x="79" y="95"/>
                    </a:lnTo>
                    <a:lnTo>
                      <a:pt x="76" y="116"/>
                    </a:lnTo>
                    <a:lnTo>
                      <a:pt x="67" y="137"/>
                    </a:lnTo>
                    <a:lnTo>
                      <a:pt x="55" y="160"/>
                    </a:lnTo>
                    <a:lnTo>
                      <a:pt x="37" y="185"/>
                    </a:lnTo>
                    <a:lnTo>
                      <a:pt x="36" y="183"/>
                    </a:lnTo>
                    <a:lnTo>
                      <a:pt x="32" y="179"/>
                    </a:lnTo>
                    <a:lnTo>
                      <a:pt x="26" y="172"/>
                    </a:lnTo>
                    <a:lnTo>
                      <a:pt x="20" y="162"/>
                    </a:lnTo>
                    <a:lnTo>
                      <a:pt x="12" y="151"/>
                    </a:lnTo>
                    <a:lnTo>
                      <a:pt x="7" y="137"/>
                    </a:lnTo>
                    <a:lnTo>
                      <a:pt x="2" y="122"/>
                    </a:lnTo>
                    <a:lnTo>
                      <a:pt x="0" y="104"/>
                    </a:lnTo>
                    <a:lnTo>
                      <a:pt x="0" y="86"/>
                    </a:lnTo>
                    <a:lnTo>
                      <a:pt x="4" y="66"/>
                    </a:lnTo>
                    <a:lnTo>
                      <a:pt x="13" y="45"/>
                    </a:lnTo>
                    <a:lnTo>
                      <a:pt x="28" y="23"/>
                    </a:lnTo>
                    <a:lnTo>
                      <a:pt x="47" y="0"/>
                    </a:lnTo>
                    <a:close/>
                  </a:path>
                </a:pathLst>
              </a:custGeom>
              <a:solidFill>
                <a:srgbClr val="A68D6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0" name="Freeform 34"/>
              <p:cNvSpPr>
                <a:spLocks/>
              </p:cNvSpPr>
              <p:nvPr/>
            </p:nvSpPr>
            <p:spPr bwMode="auto">
              <a:xfrm>
                <a:off x="4802188" y="1692276"/>
                <a:ext cx="55563" cy="26988"/>
              </a:xfrm>
              <a:custGeom>
                <a:avLst/>
                <a:gdLst>
                  <a:gd name="T0" fmla="*/ 121 w 173"/>
                  <a:gd name="T1" fmla="*/ 0 h 87"/>
                  <a:gd name="T2" fmla="*/ 145 w 173"/>
                  <a:gd name="T3" fmla="*/ 4 h 87"/>
                  <a:gd name="T4" fmla="*/ 173 w 173"/>
                  <a:gd name="T5" fmla="*/ 10 h 87"/>
                  <a:gd name="T6" fmla="*/ 172 w 173"/>
                  <a:gd name="T7" fmla="*/ 11 h 87"/>
                  <a:gd name="T8" fmla="*/ 170 w 173"/>
                  <a:gd name="T9" fmla="*/ 16 h 87"/>
                  <a:gd name="T10" fmla="*/ 167 w 173"/>
                  <a:gd name="T11" fmla="*/ 23 h 87"/>
                  <a:gd name="T12" fmla="*/ 162 w 173"/>
                  <a:gd name="T13" fmla="*/ 31 h 87"/>
                  <a:gd name="T14" fmla="*/ 155 w 173"/>
                  <a:gd name="T15" fmla="*/ 41 h 87"/>
                  <a:gd name="T16" fmla="*/ 145 w 173"/>
                  <a:gd name="T17" fmla="*/ 51 h 87"/>
                  <a:gd name="T18" fmla="*/ 135 w 173"/>
                  <a:gd name="T19" fmla="*/ 61 h 87"/>
                  <a:gd name="T20" fmla="*/ 123 w 173"/>
                  <a:gd name="T21" fmla="*/ 70 h 87"/>
                  <a:gd name="T22" fmla="*/ 108 w 173"/>
                  <a:gd name="T23" fmla="*/ 78 h 87"/>
                  <a:gd name="T24" fmla="*/ 91 w 173"/>
                  <a:gd name="T25" fmla="*/ 84 h 87"/>
                  <a:gd name="T26" fmla="*/ 72 w 173"/>
                  <a:gd name="T27" fmla="*/ 87 h 87"/>
                  <a:gd name="T28" fmla="*/ 51 w 173"/>
                  <a:gd name="T29" fmla="*/ 86 h 87"/>
                  <a:gd name="T30" fmla="*/ 26 w 173"/>
                  <a:gd name="T31" fmla="*/ 82 h 87"/>
                  <a:gd name="T32" fmla="*/ 0 w 173"/>
                  <a:gd name="T33" fmla="*/ 74 h 87"/>
                  <a:gd name="T34" fmla="*/ 1 w 173"/>
                  <a:gd name="T35" fmla="*/ 72 h 87"/>
                  <a:gd name="T36" fmla="*/ 3 w 173"/>
                  <a:gd name="T37" fmla="*/ 68 h 87"/>
                  <a:gd name="T38" fmla="*/ 6 w 173"/>
                  <a:gd name="T39" fmla="*/ 62 h 87"/>
                  <a:gd name="T40" fmla="*/ 11 w 173"/>
                  <a:gd name="T41" fmla="*/ 53 h 87"/>
                  <a:gd name="T42" fmla="*/ 17 w 173"/>
                  <a:gd name="T43" fmla="*/ 45 h 87"/>
                  <a:gd name="T44" fmla="*/ 25 w 173"/>
                  <a:gd name="T45" fmla="*/ 36 h 87"/>
                  <a:gd name="T46" fmla="*/ 35 w 173"/>
                  <a:gd name="T47" fmla="*/ 27 h 87"/>
                  <a:gd name="T48" fmla="*/ 48 w 173"/>
                  <a:gd name="T49" fmla="*/ 18 h 87"/>
                  <a:gd name="T50" fmla="*/ 63 w 173"/>
                  <a:gd name="T51" fmla="*/ 11 h 87"/>
                  <a:gd name="T52" fmla="*/ 79 w 173"/>
                  <a:gd name="T53" fmla="*/ 5 h 87"/>
                  <a:gd name="T54" fmla="*/ 99 w 173"/>
                  <a:gd name="T55" fmla="*/ 2 h 87"/>
                  <a:gd name="T56" fmla="*/ 121 w 173"/>
                  <a:gd name="T57" fmla="*/ 0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73" h="87">
                    <a:moveTo>
                      <a:pt x="121" y="0"/>
                    </a:moveTo>
                    <a:lnTo>
                      <a:pt x="145" y="4"/>
                    </a:lnTo>
                    <a:lnTo>
                      <a:pt x="173" y="10"/>
                    </a:lnTo>
                    <a:lnTo>
                      <a:pt x="172" y="11"/>
                    </a:lnTo>
                    <a:lnTo>
                      <a:pt x="170" y="16"/>
                    </a:lnTo>
                    <a:lnTo>
                      <a:pt x="167" y="23"/>
                    </a:lnTo>
                    <a:lnTo>
                      <a:pt x="162" y="31"/>
                    </a:lnTo>
                    <a:lnTo>
                      <a:pt x="155" y="41"/>
                    </a:lnTo>
                    <a:lnTo>
                      <a:pt x="145" y="51"/>
                    </a:lnTo>
                    <a:lnTo>
                      <a:pt x="135" y="61"/>
                    </a:lnTo>
                    <a:lnTo>
                      <a:pt x="123" y="70"/>
                    </a:lnTo>
                    <a:lnTo>
                      <a:pt x="108" y="78"/>
                    </a:lnTo>
                    <a:lnTo>
                      <a:pt x="91" y="84"/>
                    </a:lnTo>
                    <a:lnTo>
                      <a:pt x="72" y="87"/>
                    </a:lnTo>
                    <a:lnTo>
                      <a:pt x="51" y="86"/>
                    </a:lnTo>
                    <a:lnTo>
                      <a:pt x="26" y="82"/>
                    </a:lnTo>
                    <a:lnTo>
                      <a:pt x="0" y="74"/>
                    </a:lnTo>
                    <a:lnTo>
                      <a:pt x="1" y="72"/>
                    </a:lnTo>
                    <a:lnTo>
                      <a:pt x="3" y="68"/>
                    </a:lnTo>
                    <a:lnTo>
                      <a:pt x="6" y="62"/>
                    </a:lnTo>
                    <a:lnTo>
                      <a:pt x="11" y="53"/>
                    </a:lnTo>
                    <a:lnTo>
                      <a:pt x="17" y="45"/>
                    </a:lnTo>
                    <a:lnTo>
                      <a:pt x="25" y="36"/>
                    </a:lnTo>
                    <a:lnTo>
                      <a:pt x="35" y="27"/>
                    </a:lnTo>
                    <a:lnTo>
                      <a:pt x="48" y="18"/>
                    </a:lnTo>
                    <a:lnTo>
                      <a:pt x="63" y="11"/>
                    </a:lnTo>
                    <a:lnTo>
                      <a:pt x="79" y="5"/>
                    </a:lnTo>
                    <a:lnTo>
                      <a:pt x="99" y="2"/>
                    </a:lnTo>
                    <a:lnTo>
                      <a:pt x="121" y="0"/>
                    </a:lnTo>
                    <a:close/>
                  </a:path>
                </a:pathLst>
              </a:custGeom>
              <a:solidFill>
                <a:srgbClr val="A68D6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1" name="Freeform 35"/>
              <p:cNvSpPr>
                <a:spLocks/>
              </p:cNvSpPr>
              <p:nvPr/>
            </p:nvSpPr>
            <p:spPr bwMode="auto">
              <a:xfrm>
                <a:off x="4783138" y="1655763"/>
                <a:ext cx="23813" cy="58738"/>
              </a:xfrm>
              <a:custGeom>
                <a:avLst/>
                <a:gdLst>
                  <a:gd name="T0" fmla="*/ 36 w 79"/>
                  <a:gd name="T1" fmla="*/ 0 h 185"/>
                  <a:gd name="T2" fmla="*/ 37 w 79"/>
                  <a:gd name="T3" fmla="*/ 1 h 185"/>
                  <a:gd name="T4" fmla="*/ 41 w 79"/>
                  <a:gd name="T5" fmla="*/ 5 h 185"/>
                  <a:gd name="T6" fmla="*/ 48 w 79"/>
                  <a:gd name="T7" fmla="*/ 11 h 185"/>
                  <a:gd name="T8" fmla="*/ 54 w 79"/>
                  <a:gd name="T9" fmla="*/ 19 h 185"/>
                  <a:gd name="T10" fmla="*/ 61 w 79"/>
                  <a:gd name="T11" fmla="*/ 29 h 185"/>
                  <a:gd name="T12" fmla="*/ 68 w 79"/>
                  <a:gd name="T13" fmla="*/ 41 h 185"/>
                  <a:gd name="T14" fmla="*/ 73 w 79"/>
                  <a:gd name="T15" fmla="*/ 55 h 185"/>
                  <a:gd name="T16" fmla="*/ 77 w 79"/>
                  <a:gd name="T17" fmla="*/ 72 h 185"/>
                  <a:gd name="T18" fmla="*/ 79 w 79"/>
                  <a:gd name="T19" fmla="*/ 91 h 185"/>
                  <a:gd name="T20" fmla="*/ 77 w 79"/>
                  <a:gd name="T21" fmla="*/ 111 h 185"/>
                  <a:gd name="T22" fmla="*/ 72 w 79"/>
                  <a:gd name="T23" fmla="*/ 134 h 185"/>
                  <a:gd name="T24" fmla="*/ 62 w 79"/>
                  <a:gd name="T25" fmla="*/ 158 h 185"/>
                  <a:gd name="T26" fmla="*/ 48 w 79"/>
                  <a:gd name="T27" fmla="*/ 185 h 185"/>
                  <a:gd name="T28" fmla="*/ 46 w 79"/>
                  <a:gd name="T29" fmla="*/ 183 h 185"/>
                  <a:gd name="T30" fmla="*/ 41 w 79"/>
                  <a:gd name="T31" fmla="*/ 180 h 185"/>
                  <a:gd name="T32" fmla="*/ 35 w 79"/>
                  <a:gd name="T33" fmla="*/ 174 h 185"/>
                  <a:gd name="T34" fmla="*/ 27 w 79"/>
                  <a:gd name="T35" fmla="*/ 164 h 185"/>
                  <a:gd name="T36" fmla="*/ 20 w 79"/>
                  <a:gd name="T37" fmla="*/ 154 h 185"/>
                  <a:gd name="T38" fmla="*/ 12 w 79"/>
                  <a:gd name="T39" fmla="*/ 141 h 185"/>
                  <a:gd name="T40" fmla="*/ 6 w 79"/>
                  <a:gd name="T41" fmla="*/ 126 h 185"/>
                  <a:gd name="T42" fmla="*/ 2 w 79"/>
                  <a:gd name="T43" fmla="*/ 109 h 185"/>
                  <a:gd name="T44" fmla="*/ 0 w 79"/>
                  <a:gd name="T45" fmla="*/ 91 h 185"/>
                  <a:gd name="T46" fmla="*/ 2 w 79"/>
                  <a:gd name="T47" fmla="*/ 71 h 185"/>
                  <a:gd name="T48" fmla="*/ 8 w 79"/>
                  <a:gd name="T49" fmla="*/ 48 h 185"/>
                  <a:gd name="T50" fmla="*/ 19 w 79"/>
                  <a:gd name="T51" fmla="*/ 25 h 185"/>
                  <a:gd name="T52" fmla="*/ 36 w 79"/>
                  <a:gd name="T53" fmla="*/ 0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79" h="185">
                    <a:moveTo>
                      <a:pt x="36" y="0"/>
                    </a:moveTo>
                    <a:lnTo>
                      <a:pt x="37" y="1"/>
                    </a:lnTo>
                    <a:lnTo>
                      <a:pt x="41" y="5"/>
                    </a:lnTo>
                    <a:lnTo>
                      <a:pt x="48" y="11"/>
                    </a:lnTo>
                    <a:lnTo>
                      <a:pt x="54" y="19"/>
                    </a:lnTo>
                    <a:lnTo>
                      <a:pt x="61" y="29"/>
                    </a:lnTo>
                    <a:lnTo>
                      <a:pt x="68" y="41"/>
                    </a:lnTo>
                    <a:lnTo>
                      <a:pt x="73" y="55"/>
                    </a:lnTo>
                    <a:lnTo>
                      <a:pt x="77" y="72"/>
                    </a:lnTo>
                    <a:lnTo>
                      <a:pt x="79" y="91"/>
                    </a:lnTo>
                    <a:lnTo>
                      <a:pt x="77" y="111"/>
                    </a:lnTo>
                    <a:lnTo>
                      <a:pt x="72" y="134"/>
                    </a:lnTo>
                    <a:lnTo>
                      <a:pt x="62" y="158"/>
                    </a:lnTo>
                    <a:lnTo>
                      <a:pt x="48" y="185"/>
                    </a:lnTo>
                    <a:lnTo>
                      <a:pt x="46" y="183"/>
                    </a:lnTo>
                    <a:lnTo>
                      <a:pt x="41" y="180"/>
                    </a:lnTo>
                    <a:lnTo>
                      <a:pt x="35" y="174"/>
                    </a:lnTo>
                    <a:lnTo>
                      <a:pt x="27" y="164"/>
                    </a:lnTo>
                    <a:lnTo>
                      <a:pt x="20" y="154"/>
                    </a:lnTo>
                    <a:lnTo>
                      <a:pt x="12" y="141"/>
                    </a:lnTo>
                    <a:lnTo>
                      <a:pt x="6" y="126"/>
                    </a:lnTo>
                    <a:lnTo>
                      <a:pt x="2" y="109"/>
                    </a:lnTo>
                    <a:lnTo>
                      <a:pt x="0" y="91"/>
                    </a:lnTo>
                    <a:lnTo>
                      <a:pt x="2" y="71"/>
                    </a:lnTo>
                    <a:lnTo>
                      <a:pt x="8" y="48"/>
                    </a:lnTo>
                    <a:lnTo>
                      <a:pt x="19" y="25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A68D6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2" name="Freeform 36"/>
              <p:cNvSpPr>
                <a:spLocks/>
              </p:cNvSpPr>
              <p:nvPr/>
            </p:nvSpPr>
            <p:spPr bwMode="auto">
              <a:xfrm>
                <a:off x="4786313" y="1722438"/>
                <a:ext cx="50800" cy="31750"/>
              </a:xfrm>
              <a:custGeom>
                <a:avLst/>
                <a:gdLst>
                  <a:gd name="T0" fmla="*/ 130 w 159"/>
                  <a:gd name="T1" fmla="*/ 0 h 99"/>
                  <a:gd name="T2" fmla="*/ 159 w 159"/>
                  <a:gd name="T3" fmla="*/ 1 h 99"/>
                  <a:gd name="T4" fmla="*/ 158 w 159"/>
                  <a:gd name="T5" fmla="*/ 3 h 99"/>
                  <a:gd name="T6" fmla="*/ 157 w 159"/>
                  <a:gd name="T7" fmla="*/ 7 h 99"/>
                  <a:gd name="T8" fmla="*/ 155 w 159"/>
                  <a:gd name="T9" fmla="*/ 13 h 99"/>
                  <a:gd name="T10" fmla="*/ 152 w 159"/>
                  <a:gd name="T11" fmla="*/ 23 h 99"/>
                  <a:gd name="T12" fmla="*/ 148 w 159"/>
                  <a:gd name="T13" fmla="*/ 32 h 99"/>
                  <a:gd name="T14" fmla="*/ 142 w 159"/>
                  <a:gd name="T15" fmla="*/ 42 h 99"/>
                  <a:gd name="T16" fmla="*/ 135 w 159"/>
                  <a:gd name="T17" fmla="*/ 53 h 99"/>
                  <a:gd name="T18" fmla="*/ 126 w 159"/>
                  <a:gd name="T19" fmla="*/ 64 h 99"/>
                  <a:gd name="T20" fmla="*/ 115 w 159"/>
                  <a:gd name="T21" fmla="*/ 75 h 99"/>
                  <a:gd name="T22" fmla="*/ 102 w 159"/>
                  <a:gd name="T23" fmla="*/ 84 h 99"/>
                  <a:gd name="T24" fmla="*/ 86 w 159"/>
                  <a:gd name="T25" fmla="*/ 91 h 99"/>
                  <a:gd name="T26" fmla="*/ 69 w 159"/>
                  <a:gd name="T27" fmla="*/ 96 h 99"/>
                  <a:gd name="T28" fmla="*/ 49 w 159"/>
                  <a:gd name="T29" fmla="*/ 99 h 99"/>
                  <a:gd name="T30" fmla="*/ 25 w 159"/>
                  <a:gd name="T31" fmla="*/ 99 h 99"/>
                  <a:gd name="T32" fmla="*/ 0 w 159"/>
                  <a:gd name="T33" fmla="*/ 95 h 99"/>
                  <a:gd name="T34" fmla="*/ 0 w 159"/>
                  <a:gd name="T35" fmla="*/ 94 h 99"/>
                  <a:gd name="T36" fmla="*/ 1 w 159"/>
                  <a:gd name="T37" fmla="*/ 89 h 99"/>
                  <a:gd name="T38" fmla="*/ 3 w 159"/>
                  <a:gd name="T39" fmla="*/ 83 h 99"/>
                  <a:gd name="T40" fmla="*/ 7 w 159"/>
                  <a:gd name="T41" fmla="*/ 74 h 99"/>
                  <a:gd name="T42" fmla="*/ 11 w 159"/>
                  <a:gd name="T43" fmla="*/ 64 h 99"/>
                  <a:gd name="T44" fmla="*/ 18 w 159"/>
                  <a:gd name="T45" fmla="*/ 53 h 99"/>
                  <a:gd name="T46" fmla="*/ 26 w 159"/>
                  <a:gd name="T47" fmla="*/ 43 h 99"/>
                  <a:gd name="T48" fmla="*/ 37 w 159"/>
                  <a:gd name="T49" fmla="*/ 32 h 99"/>
                  <a:gd name="T50" fmla="*/ 50 w 159"/>
                  <a:gd name="T51" fmla="*/ 23 h 99"/>
                  <a:gd name="T52" fmla="*/ 65 w 159"/>
                  <a:gd name="T53" fmla="*/ 13 h 99"/>
                  <a:gd name="T54" fmla="*/ 84 w 159"/>
                  <a:gd name="T55" fmla="*/ 6 h 99"/>
                  <a:gd name="T56" fmla="*/ 106 w 159"/>
                  <a:gd name="T57" fmla="*/ 2 h 99"/>
                  <a:gd name="T58" fmla="*/ 130 w 159"/>
                  <a:gd name="T59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59" h="99">
                    <a:moveTo>
                      <a:pt x="130" y="0"/>
                    </a:moveTo>
                    <a:lnTo>
                      <a:pt x="159" y="1"/>
                    </a:lnTo>
                    <a:lnTo>
                      <a:pt x="158" y="3"/>
                    </a:lnTo>
                    <a:lnTo>
                      <a:pt x="157" y="7"/>
                    </a:lnTo>
                    <a:lnTo>
                      <a:pt x="155" y="13"/>
                    </a:lnTo>
                    <a:lnTo>
                      <a:pt x="152" y="23"/>
                    </a:lnTo>
                    <a:lnTo>
                      <a:pt x="148" y="32"/>
                    </a:lnTo>
                    <a:lnTo>
                      <a:pt x="142" y="42"/>
                    </a:lnTo>
                    <a:lnTo>
                      <a:pt x="135" y="53"/>
                    </a:lnTo>
                    <a:lnTo>
                      <a:pt x="126" y="64"/>
                    </a:lnTo>
                    <a:lnTo>
                      <a:pt x="115" y="75"/>
                    </a:lnTo>
                    <a:lnTo>
                      <a:pt x="102" y="84"/>
                    </a:lnTo>
                    <a:lnTo>
                      <a:pt x="86" y="91"/>
                    </a:lnTo>
                    <a:lnTo>
                      <a:pt x="69" y="96"/>
                    </a:lnTo>
                    <a:lnTo>
                      <a:pt x="49" y="99"/>
                    </a:lnTo>
                    <a:lnTo>
                      <a:pt x="25" y="99"/>
                    </a:lnTo>
                    <a:lnTo>
                      <a:pt x="0" y="95"/>
                    </a:lnTo>
                    <a:lnTo>
                      <a:pt x="0" y="94"/>
                    </a:lnTo>
                    <a:lnTo>
                      <a:pt x="1" y="89"/>
                    </a:lnTo>
                    <a:lnTo>
                      <a:pt x="3" y="83"/>
                    </a:lnTo>
                    <a:lnTo>
                      <a:pt x="7" y="74"/>
                    </a:lnTo>
                    <a:lnTo>
                      <a:pt x="11" y="64"/>
                    </a:lnTo>
                    <a:lnTo>
                      <a:pt x="18" y="53"/>
                    </a:lnTo>
                    <a:lnTo>
                      <a:pt x="26" y="43"/>
                    </a:lnTo>
                    <a:lnTo>
                      <a:pt x="37" y="32"/>
                    </a:lnTo>
                    <a:lnTo>
                      <a:pt x="50" y="23"/>
                    </a:lnTo>
                    <a:lnTo>
                      <a:pt x="65" y="13"/>
                    </a:lnTo>
                    <a:lnTo>
                      <a:pt x="84" y="6"/>
                    </a:lnTo>
                    <a:lnTo>
                      <a:pt x="106" y="2"/>
                    </a:lnTo>
                    <a:lnTo>
                      <a:pt x="130" y="0"/>
                    </a:lnTo>
                    <a:close/>
                  </a:path>
                </a:pathLst>
              </a:custGeom>
              <a:solidFill>
                <a:srgbClr val="A68D6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3" name="Freeform 37"/>
              <p:cNvSpPr>
                <a:spLocks/>
              </p:cNvSpPr>
              <p:nvPr/>
            </p:nvSpPr>
            <p:spPr bwMode="auto">
              <a:xfrm>
                <a:off x="4760913" y="1695451"/>
                <a:ext cx="25400" cy="57150"/>
              </a:xfrm>
              <a:custGeom>
                <a:avLst/>
                <a:gdLst>
                  <a:gd name="T0" fmla="*/ 21 w 81"/>
                  <a:gd name="T1" fmla="*/ 0 h 179"/>
                  <a:gd name="T2" fmla="*/ 22 w 81"/>
                  <a:gd name="T3" fmla="*/ 1 h 179"/>
                  <a:gd name="T4" fmla="*/ 26 w 81"/>
                  <a:gd name="T5" fmla="*/ 3 h 179"/>
                  <a:gd name="T6" fmla="*/ 32 w 81"/>
                  <a:gd name="T7" fmla="*/ 7 h 179"/>
                  <a:gd name="T8" fmla="*/ 39 w 81"/>
                  <a:gd name="T9" fmla="*/ 12 h 179"/>
                  <a:gd name="T10" fmla="*/ 47 w 81"/>
                  <a:gd name="T11" fmla="*/ 20 h 179"/>
                  <a:gd name="T12" fmla="*/ 56 w 81"/>
                  <a:gd name="T13" fmla="*/ 29 h 179"/>
                  <a:gd name="T14" fmla="*/ 64 w 81"/>
                  <a:gd name="T15" fmla="*/ 40 h 179"/>
                  <a:gd name="T16" fmla="*/ 71 w 81"/>
                  <a:gd name="T17" fmla="*/ 54 h 179"/>
                  <a:gd name="T18" fmla="*/ 76 w 81"/>
                  <a:gd name="T19" fmla="*/ 69 h 179"/>
                  <a:gd name="T20" fmla="*/ 80 w 81"/>
                  <a:gd name="T21" fmla="*/ 86 h 179"/>
                  <a:gd name="T22" fmla="*/ 81 w 81"/>
                  <a:gd name="T23" fmla="*/ 106 h 179"/>
                  <a:gd name="T24" fmla="*/ 79 w 81"/>
                  <a:gd name="T25" fmla="*/ 128 h 179"/>
                  <a:gd name="T26" fmla="*/ 74 w 81"/>
                  <a:gd name="T27" fmla="*/ 152 h 179"/>
                  <a:gd name="T28" fmla="*/ 65 w 81"/>
                  <a:gd name="T29" fmla="*/ 179 h 179"/>
                  <a:gd name="T30" fmla="*/ 63 w 81"/>
                  <a:gd name="T31" fmla="*/ 178 h 179"/>
                  <a:gd name="T32" fmla="*/ 59 w 81"/>
                  <a:gd name="T33" fmla="*/ 175 h 179"/>
                  <a:gd name="T34" fmla="*/ 52 w 81"/>
                  <a:gd name="T35" fmla="*/ 171 h 179"/>
                  <a:gd name="T36" fmla="*/ 44 w 81"/>
                  <a:gd name="T37" fmla="*/ 165 h 179"/>
                  <a:gd name="T38" fmla="*/ 35 w 81"/>
                  <a:gd name="T39" fmla="*/ 157 h 179"/>
                  <a:gd name="T40" fmla="*/ 26 w 81"/>
                  <a:gd name="T41" fmla="*/ 147 h 179"/>
                  <a:gd name="T42" fmla="*/ 18 w 81"/>
                  <a:gd name="T43" fmla="*/ 135 h 179"/>
                  <a:gd name="T44" fmla="*/ 10 w 81"/>
                  <a:gd name="T45" fmla="*/ 122 h 179"/>
                  <a:gd name="T46" fmla="*/ 5 w 81"/>
                  <a:gd name="T47" fmla="*/ 107 h 179"/>
                  <a:gd name="T48" fmla="*/ 1 w 81"/>
                  <a:gd name="T49" fmla="*/ 89 h 179"/>
                  <a:gd name="T50" fmla="*/ 0 w 81"/>
                  <a:gd name="T51" fmla="*/ 70 h 179"/>
                  <a:gd name="T52" fmla="*/ 3 w 81"/>
                  <a:gd name="T53" fmla="*/ 49 h 179"/>
                  <a:gd name="T54" fmla="*/ 10 w 81"/>
                  <a:gd name="T55" fmla="*/ 25 h 179"/>
                  <a:gd name="T56" fmla="*/ 21 w 81"/>
                  <a:gd name="T57" fmla="*/ 0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81" h="179">
                    <a:moveTo>
                      <a:pt x="21" y="0"/>
                    </a:moveTo>
                    <a:lnTo>
                      <a:pt x="22" y="1"/>
                    </a:lnTo>
                    <a:lnTo>
                      <a:pt x="26" y="3"/>
                    </a:lnTo>
                    <a:lnTo>
                      <a:pt x="32" y="7"/>
                    </a:lnTo>
                    <a:lnTo>
                      <a:pt x="39" y="12"/>
                    </a:lnTo>
                    <a:lnTo>
                      <a:pt x="47" y="20"/>
                    </a:lnTo>
                    <a:lnTo>
                      <a:pt x="56" y="29"/>
                    </a:lnTo>
                    <a:lnTo>
                      <a:pt x="64" y="40"/>
                    </a:lnTo>
                    <a:lnTo>
                      <a:pt x="71" y="54"/>
                    </a:lnTo>
                    <a:lnTo>
                      <a:pt x="76" y="69"/>
                    </a:lnTo>
                    <a:lnTo>
                      <a:pt x="80" y="86"/>
                    </a:lnTo>
                    <a:lnTo>
                      <a:pt x="81" y="106"/>
                    </a:lnTo>
                    <a:lnTo>
                      <a:pt x="79" y="128"/>
                    </a:lnTo>
                    <a:lnTo>
                      <a:pt x="74" y="152"/>
                    </a:lnTo>
                    <a:lnTo>
                      <a:pt x="65" y="179"/>
                    </a:lnTo>
                    <a:lnTo>
                      <a:pt x="63" y="178"/>
                    </a:lnTo>
                    <a:lnTo>
                      <a:pt x="59" y="175"/>
                    </a:lnTo>
                    <a:lnTo>
                      <a:pt x="52" y="171"/>
                    </a:lnTo>
                    <a:lnTo>
                      <a:pt x="44" y="165"/>
                    </a:lnTo>
                    <a:lnTo>
                      <a:pt x="35" y="157"/>
                    </a:lnTo>
                    <a:lnTo>
                      <a:pt x="26" y="147"/>
                    </a:lnTo>
                    <a:lnTo>
                      <a:pt x="18" y="135"/>
                    </a:lnTo>
                    <a:lnTo>
                      <a:pt x="10" y="122"/>
                    </a:lnTo>
                    <a:lnTo>
                      <a:pt x="5" y="107"/>
                    </a:lnTo>
                    <a:lnTo>
                      <a:pt x="1" y="89"/>
                    </a:lnTo>
                    <a:lnTo>
                      <a:pt x="0" y="70"/>
                    </a:lnTo>
                    <a:lnTo>
                      <a:pt x="3" y="49"/>
                    </a:lnTo>
                    <a:lnTo>
                      <a:pt x="10" y="25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A68D6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4" name="Freeform 38"/>
              <p:cNvSpPr>
                <a:spLocks/>
              </p:cNvSpPr>
              <p:nvPr/>
            </p:nvSpPr>
            <p:spPr bwMode="auto">
              <a:xfrm>
                <a:off x="4776788" y="1755776"/>
                <a:ext cx="47625" cy="36513"/>
              </a:xfrm>
              <a:custGeom>
                <a:avLst/>
                <a:gdLst>
                  <a:gd name="T0" fmla="*/ 147 w 147"/>
                  <a:gd name="T1" fmla="*/ 0 h 112"/>
                  <a:gd name="T2" fmla="*/ 147 w 147"/>
                  <a:gd name="T3" fmla="*/ 1 h 112"/>
                  <a:gd name="T4" fmla="*/ 146 w 147"/>
                  <a:gd name="T5" fmla="*/ 6 h 112"/>
                  <a:gd name="T6" fmla="*/ 145 w 147"/>
                  <a:gd name="T7" fmla="*/ 12 h 112"/>
                  <a:gd name="T8" fmla="*/ 143 w 147"/>
                  <a:gd name="T9" fmla="*/ 22 h 112"/>
                  <a:gd name="T10" fmla="*/ 140 w 147"/>
                  <a:gd name="T11" fmla="*/ 32 h 112"/>
                  <a:gd name="T12" fmla="*/ 136 w 147"/>
                  <a:gd name="T13" fmla="*/ 43 h 112"/>
                  <a:gd name="T14" fmla="*/ 130 w 147"/>
                  <a:gd name="T15" fmla="*/ 54 h 112"/>
                  <a:gd name="T16" fmla="*/ 123 w 147"/>
                  <a:gd name="T17" fmla="*/ 66 h 112"/>
                  <a:gd name="T18" fmla="*/ 112 w 147"/>
                  <a:gd name="T19" fmla="*/ 78 h 112"/>
                  <a:gd name="T20" fmla="*/ 101 w 147"/>
                  <a:gd name="T21" fmla="*/ 88 h 112"/>
                  <a:gd name="T22" fmla="*/ 87 w 147"/>
                  <a:gd name="T23" fmla="*/ 97 h 112"/>
                  <a:gd name="T24" fmla="*/ 70 w 147"/>
                  <a:gd name="T25" fmla="*/ 105 h 112"/>
                  <a:gd name="T26" fmla="*/ 50 w 147"/>
                  <a:gd name="T27" fmla="*/ 110 h 112"/>
                  <a:gd name="T28" fmla="*/ 27 w 147"/>
                  <a:gd name="T29" fmla="*/ 112 h 112"/>
                  <a:gd name="T30" fmla="*/ 0 w 147"/>
                  <a:gd name="T31" fmla="*/ 112 h 112"/>
                  <a:gd name="T32" fmla="*/ 1 w 147"/>
                  <a:gd name="T33" fmla="*/ 110 h 112"/>
                  <a:gd name="T34" fmla="*/ 1 w 147"/>
                  <a:gd name="T35" fmla="*/ 106 h 112"/>
                  <a:gd name="T36" fmla="*/ 2 w 147"/>
                  <a:gd name="T37" fmla="*/ 99 h 112"/>
                  <a:gd name="T38" fmla="*/ 6 w 147"/>
                  <a:gd name="T39" fmla="*/ 91 h 112"/>
                  <a:gd name="T40" fmla="*/ 9 w 147"/>
                  <a:gd name="T41" fmla="*/ 80 h 112"/>
                  <a:gd name="T42" fmla="*/ 14 w 147"/>
                  <a:gd name="T43" fmla="*/ 68 h 112"/>
                  <a:gd name="T44" fmla="*/ 21 w 147"/>
                  <a:gd name="T45" fmla="*/ 57 h 112"/>
                  <a:gd name="T46" fmla="*/ 30 w 147"/>
                  <a:gd name="T47" fmla="*/ 45 h 112"/>
                  <a:gd name="T48" fmla="*/ 42 w 147"/>
                  <a:gd name="T49" fmla="*/ 34 h 112"/>
                  <a:gd name="T50" fmla="*/ 56 w 147"/>
                  <a:gd name="T51" fmla="*/ 24 h 112"/>
                  <a:gd name="T52" fmla="*/ 74 w 147"/>
                  <a:gd name="T53" fmla="*/ 14 h 112"/>
                  <a:gd name="T54" fmla="*/ 94 w 147"/>
                  <a:gd name="T55" fmla="*/ 7 h 112"/>
                  <a:gd name="T56" fmla="*/ 119 w 147"/>
                  <a:gd name="T57" fmla="*/ 2 h 112"/>
                  <a:gd name="T58" fmla="*/ 147 w 147"/>
                  <a:gd name="T59" fmla="*/ 0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47" h="112">
                    <a:moveTo>
                      <a:pt x="147" y="0"/>
                    </a:moveTo>
                    <a:lnTo>
                      <a:pt x="147" y="1"/>
                    </a:lnTo>
                    <a:lnTo>
                      <a:pt x="146" y="6"/>
                    </a:lnTo>
                    <a:lnTo>
                      <a:pt x="145" y="12"/>
                    </a:lnTo>
                    <a:lnTo>
                      <a:pt x="143" y="22"/>
                    </a:lnTo>
                    <a:lnTo>
                      <a:pt x="140" y="32"/>
                    </a:lnTo>
                    <a:lnTo>
                      <a:pt x="136" y="43"/>
                    </a:lnTo>
                    <a:lnTo>
                      <a:pt x="130" y="54"/>
                    </a:lnTo>
                    <a:lnTo>
                      <a:pt x="123" y="66"/>
                    </a:lnTo>
                    <a:lnTo>
                      <a:pt x="112" y="78"/>
                    </a:lnTo>
                    <a:lnTo>
                      <a:pt x="101" y="88"/>
                    </a:lnTo>
                    <a:lnTo>
                      <a:pt x="87" y="97"/>
                    </a:lnTo>
                    <a:lnTo>
                      <a:pt x="70" y="105"/>
                    </a:lnTo>
                    <a:lnTo>
                      <a:pt x="50" y="110"/>
                    </a:lnTo>
                    <a:lnTo>
                      <a:pt x="27" y="112"/>
                    </a:lnTo>
                    <a:lnTo>
                      <a:pt x="0" y="112"/>
                    </a:lnTo>
                    <a:lnTo>
                      <a:pt x="1" y="110"/>
                    </a:lnTo>
                    <a:lnTo>
                      <a:pt x="1" y="106"/>
                    </a:lnTo>
                    <a:lnTo>
                      <a:pt x="2" y="99"/>
                    </a:lnTo>
                    <a:lnTo>
                      <a:pt x="6" y="91"/>
                    </a:lnTo>
                    <a:lnTo>
                      <a:pt x="9" y="80"/>
                    </a:lnTo>
                    <a:lnTo>
                      <a:pt x="14" y="68"/>
                    </a:lnTo>
                    <a:lnTo>
                      <a:pt x="21" y="57"/>
                    </a:lnTo>
                    <a:lnTo>
                      <a:pt x="30" y="45"/>
                    </a:lnTo>
                    <a:lnTo>
                      <a:pt x="42" y="34"/>
                    </a:lnTo>
                    <a:lnTo>
                      <a:pt x="56" y="24"/>
                    </a:lnTo>
                    <a:lnTo>
                      <a:pt x="74" y="14"/>
                    </a:lnTo>
                    <a:lnTo>
                      <a:pt x="94" y="7"/>
                    </a:lnTo>
                    <a:lnTo>
                      <a:pt x="119" y="2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rgbClr val="A68D6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5" name="Freeform 39"/>
              <p:cNvSpPr>
                <a:spLocks/>
              </p:cNvSpPr>
              <p:nvPr/>
            </p:nvSpPr>
            <p:spPr bwMode="auto">
              <a:xfrm>
                <a:off x="4748213" y="1736726"/>
                <a:ext cx="26988" cy="55563"/>
              </a:xfrm>
              <a:custGeom>
                <a:avLst/>
                <a:gdLst>
                  <a:gd name="T0" fmla="*/ 13 w 86"/>
                  <a:gd name="T1" fmla="*/ 0 h 172"/>
                  <a:gd name="T2" fmla="*/ 14 w 86"/>
                  <a:gd name="T3" fmla="*/ 1 h 172"/>
                  <a:gd name="T4" fmla="*/ 18 w 86"/>
                  <a:gd name="T5" fmla="*/ 2 h 172"/>
                  <a:gd name="T6" fmla="*/ 24 w 86"/>
                  <a:gd name="T7" fmla="*/ 6 h 172"/>
                  <a:gd name="T8" fmla="*/ 32 w 86"/>
                  <a:gd name="T9" fmla="*/ 10 h 172"/>
                  <a:gd name="T10" fmla="*/ 42 w 86"/>
                  <a:gd name="T11" fmla="*/ 17 h 172"/>
                  <a:gd name="T12" fmla="*/ 51 w 86"/>
                  <a:gd name="T13" fmla="*/ 26 h 172"/>
                  <a:gd name="T14" fmla="*/ 60 w 86"/>
                  <a:gd name="T15" fmla="*/ 36 h 172"/>
                  <a:gd name="T16" fmla="*/ 68 w 86"/>
                  <a:gd name="T17" fmla="*/ 48 h 172"/>
                  <a:gd name="T18" fmla="*/ 76 w 86"/>
                  <a:gd name="T19" fmla="*/ 62 h 172"/>
                  <a:gd name="T20" fmla="*/ 82 w 86"/>
                  <a:gd name="T21" fmla="*/ 80 h 172"/>
                  <a:gd name="T22" fmla="*/ 85 w 86"/>
                  <a:gd name="T23" fmla="*/ 99 h 172"/>
                  <a:gd name="T24" fmla="*/ 86 w 86"/>
                  <a:gd name="T25" fmla="*/ 120 h 172"/>
                  <a:gd name="T26" fmla="*/ 84 w 86"/>
                  <a:gd name="T27" fmla="*/ 145 h 172"/>
                  <a:gd name="T28" fmla="*/ 78 w 86"/>
                  <a:gd name="T29" fmla="*/ 172 h 172"/>
                  <a:gd name="T30" fmla="*/ 76 w 86"/>
                  <a:gd name="T31" fmla="*/ 172 h 172"/>
                  <a:gd name="T32" fmla="*/ 71 w 86"/>
                  <a:gd name="T33" fmla="*/ 170 h 172"/>
                  <a:gd name="T34" fmla="*/ 65 w 86"/>
                  <a:gd name="T35" fmla="*/ 166 h 172"/>
                  <a:gd name="T36" fmla="*/ 56 w 86"/>
                  <a:gd name="T37" fmla="*/ 161 h 172"/>
                  <a:gd name="T38" fmla="*/ 47 w 86"/>
                  <a:gd name="T39" fmla="*/ 155 h 172"/>
                  <a:gd name="T40" fmla="*/ 36 w 86"/>
                  <a:gd name="T41" fmla="*/ 146 h 172"/>
                  <a:gd name="T42" fmla="*/ 26 w 86"/>
                  <a:gd name="T43" fmla="*/ 136 h 172"/>
                  <a:gd name="T44" fmla="*/ 17 w 86"/>
                  <a:gd name="T45" fmla="*/ 123 h 172"/>
                  <a:gd name="T46" fmla="*/ 9 w 86"/>
                  <a:gd name="T47" fmla="*/ 108 h 172"/>
                  <a:gd name="T48" fmla="*/ 3 w 86"/>
                  <a:gd name="T49" fmla="*/ 92 h 172"/>
                  <a:gd name="T50" fmla="*/ 0 w 86"/>
                  <a:gd name="T51" fmla="*/ 72 h 172"/>
                  <a:gd name="T52" fmla="*/ 0 w 86"/>
                  <a:gd name="T53" fmla="*/ 51 h 172"/>
                  <a:gd name="T54" fmla="*/ 4 w 86"/>
                  <a:gd name="T55" fmla="*/ 27 h 172"/>
                  <a:gd name="T56" fmla="*/ 13 w 86"/>
                  <a:gd name="T57" fmla="*/ 0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86" h="172">
                    <a:moveTo>
                      <a:pt x="13" y="0"/>
                    </a:moveTo>
                    <a:lnTo>
                      <a:pt x="14" y="1"/>
                    </a:lnTo>
                    <a:lnTo>
                      <a:pt x="18" y="2"/>
                    </a:lnTo>
                    <a:lnTo>
                      <a:pt x="24" y="6"/>
                    </a:lnTo>
                    <a:lnTo>
                      <a:pt x="32" y="10"/>
                    </a:lnTo>
                    <a:lnTo>
                      <a:pt x="42" y="17"/>
                    </a:lnTo>
                    <a:lnTo>
                      <a:pt x="51" y="26"/>
                    </a:lnTo>
                    <a:lnTo>
                      <a:pt x="60" y="36"/>
                    </a:lnTo>
                    <a:lnTo>
                      <a:pt x="68" y="48"/>
                    </a:lnTo>
                    <a:lnTo>
                      <a:pt x="76" y="62"/>
                    </a:lnTo>
                    <a:lnTo>
                      <a:pt x="82" y="80"/>
                    </a:lnTo>
                    <a:lnTo>
                      <a:pt x="85" y="99"/>
                    </a:lnTo>
                    <a:lnTo>
                      <a:pt x="86" y="120"/>
                    </a:lnTo>
                    <a:lnTo>
                      <a:pt x="84" y="145"/>
                    </a:lnTo>
                    <a:lnTo>
                      <a:pt x="78" y="172"/>
                    </a:lnTo>
                    <a:lnTo>
                      <a:pt x="76" y="172"/>
                    </a:lnTo>
                    <a:lnTo>
                      <a:pt x="71" y="170"/>
                    </a:lnTo>
                    <a:lnTo>
                      <a:pt x="65" y="166"/>
                    </a:lnTo>
                    <a:lnTo>
                      <a:pt x="56" y="161"/>
                    </a:lnTo>
                    <a:lnTo>
                      <a:pt x="47" y="155"/>
                    </a:lnTo>
                    <a:lnTo>
                      <a:pt x="36" y="146"/>
                    </a:lnTo>
                    <a:lnTo>
                      <a:pt x="26" y="136"/>
                    </a:lnTo>
                    <a:lnTo>
                      <a:pt x="17" y="123"/>
                    </a:lnTo>
                    <a:lnTo>
                      <a:pt x="9" y="108"/>
                    </a:lnTo>
                    <a:lnTo>
                      <a:pt x="3" y="92"/>
                    </a:lnTo>
                    <a:lnTo>
                      <a:pt x="0" y="72"/>
                    </a:lnTo>
                    <a:lnTo>
                      <a:pt x="0" y="51"/>
                    </a:lnTo>
                    <a:lnTo>
                      <a:pt x="4" y="27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A68D6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6" name="Freeform 40"/>
              <p:cNvSpPr>
                <a:spLocks/>
              </p:cNvSpPr>
              <p:nvPr/>
            </p:nvSpPr>
            <p:spPr bwMode="auto">
              <a:xfrm>
                <a:off x="4773613" y="1790701"/>
                <a:ext cx="41275" cy="41275"/>
              </a:xfrm>
              <a:custGeom>
                <a:avLst/>
                <a:gdLst>
                  <a:gd name="T0" fmla="*/ 130 w 130"/>
                  <a:gd name="T1" fmla="*/ 0 h 131"/>
                  <a:gd name="T2" fmla="*/ 130 w 130"/>
                  <a:gd name="T3" fmla="*/ 1 h 131"/>
                  <a:gd name="T4" fmla="*/ 130 w 130"/>
                  <a:gd name="T5" fmla="*/ 6 h 131"/>
                  <a:gd name="T6" fmla="*/ 130 w 130"/>
                  <a:gd name="T7" fmla="*/ 13 h 131"/>
                  <a:gd name="T8" fmla="*/ 130 w 130"/>
                  <a:gd name="T9" fmla="*/ 21 h 131"/>
                  <a:gd name="T10" fmla="*/ 127 w 130"/>
                  <a:gd name="T11" fmla="*/ 33 h 131"/>
                  <a:gd name="T12" fmla="*/ 124 w 130"/>
                  <a:gd name="T13" fmla="*/ 44 h 131"/>
                  <a:gd name="T14" fmla="*/ 120 w 130"/>
                  <a:gd name="T15" fmla="*/ 56 h 131"/>
                  <a:gd name="T16" fmla="*/ 114 w 130"/>
                  <a:gd name="T17" fmla="*/ 69 h 131"/>
                  <a:gd name="T18" fmla="*/ 106 w 130"/>
                  <a:gd name="T19" fmla="*/ 82 h 131"/>
                  <a:gd name="T20" fmla="*/ 96 w 130"/>
                  <a:gd name="T21" fmla="*/ 94 h 131"/>
                  <a:gd name="T22" fmla="*/ 84 w 130"/>
                  <a:gd name="T23" fmla="*/ 105 h 131"/>
                  <a:gd name="T24" fmla="*/ 67 w 130"/>
                  <a:gd name="T25" fmla="*/ 114 h 131"/>
                  <a:gd name="T26" fmla="*/ 49 w 130"/>
                  <a:gd name="T27" fmla="*/ 122 h 131"/>
                  <a:gd name="T28" fmla="*/ 27 w 130"/>
                  <a:gd name="T29" fmla="*/ 128 h 131"/>
                  <a:gd name="T30" fmla="*/ 0 w 130"/>
                  <a:gd name="T31" fmla="*/ 131 h 131"/>
                  <a:gd name="T32" fmla="*/ 0 w 130"/>
                  <a:gd name="T33" fmla="*/ 129 h 131"/>
                  <a:gd name="T34" fmla="*/ 0 w 130"/>
                  <a:gd name="T35" fmla="*/ 125 h 131"/>
                  <a:gd name="T36" fmla="*/ 0 w 130"/>
                  <a:gd name="T37" fmla="*/ 118 h 131"/>
                  <a:gd name="T38" fmla="*/ 1 w 130"/>
                  <a:gd name="T39" fmla="*/ 109 h 131"/>
                  <a:gd name="T40" fmla="*/ 4 w 130"/>
                  <a:gd name="T41" fmla="*/ 98 h 131"/>
                  <a:gd name="T42" fmla="*/ 7 w 130"/>
                  <a:gd name="T43" fmla="*/ 87 h 131"/>
                  <a:gd name="T44" fmla="*/ 12 w 130"/>
                  <a:gd name="T45" fmla="*/ 73 h 131"/>
                  <a:gd name="T46" fmla="*/ 21 w 130"/>
                  <a:gd name="T47" fmla="*/ 60 h 131"/>
                  <a:gd name="T48" fmla="*/ 31 w 130"/>
                  <a:gd name="T49" fmla="*/ 48 h 131"/>
                  <a:gd name="T50" fmla="*/ 43 w 130"/>
                  <a:gd name="T51" fmla="*/ 36 h 131"/>
                  <a:gd name="T52" fmla="*/ 59 w 130"/>
                  <a:gd name="T53" fmla="*/ 24 h 131"/>
                  <a:gd name="T54" fmla="*/ 79 w 130"/>
                  <a:gd name="T55" fmla="*/ 14 h 131"/>
                  <a:gd name="T56" fmla="*/ 102 w 130"/>
                  <a:gd name="T57" fmla="*/ 6 h 131"/>
                  <a:gd name="T58" fmla="*/ 130 w 130"/>
                  <a:gd name="T59" fmla="*/ 0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30" h="131">
                    <a:moveTo>
                      <a:pt x="130" y="0"/>
                    </a:moveTo>
                    <a:lnTo>
                      <a:pt x="130" y="1"/>
                    </a:lnTo>
                    <a:lnTo>
                      <a:pt x="130" y="6"/>
                    </a:lnTo>
                    <a:lnTo>
                      <a:pt x="130" y="13"/>
                    </a:lnTo>
                    <a:lnTo>
                      <a:pt x="130" y="21"/>
                    </a:lnTo>
                    <a:lnTo>
                      <a:pt x="127" y="33"/>
                    </a:lnTo>
                    <a:lnTo>
                      <a:pt x="124" y="44"/>
                    </a:lnTo>
                    <a:lnTo>
                      <a:pt x="120" y="56"/>
                    </a:lnTo>
                    <a:lnTo>
                      <a:pt x="114" y="69"/>
                    </a:lnTo>
                    <a:lnTo>
                      <a:pt x="106" y="82"/>
                    </a:lnTo>
                    <a:lnTo>
                      <a:pt x="96" y="94"/>
                    </a:lnTo>
                    <a:lnTo>
                      <a:pt x="84" y="105"/>
                    </a:lnTo>
                    <a:lnTo>
                      <a:pt x="67" y="114"/>
                    </a:lnTo>
                    <a:lnTo>
                      <a:pt x="49" y="122"/>
                    </a:lnTo>
                    <a:lnTo>
                      <a:pt x="27" y="128"/>
                    </a:lnTo>
                    <a:lnTo>
                      <a:pt x="0" y="131"/>
                    </a:lnTo>
                    <a:lnTo>
                      <a:pt x="0" y="129"/>
                    </a:lnTo>
                    <a:lnTo>
                      <a:pt x="0" y="125"/>
                    </a:lnTo>
                    <a:lnTo>
                      <a:pt x="0" y="118"/>
                    </a:lnTo>
                    <a:lnTo>
                      <a:pt x="1" y="109"/>
                    </a:lnTo>
                    <a:lnTo>
                      <a:pt x="4" y="98"/>
                    </a:lnTo>
                    <a:lnTo>
                      <a:pt x="7" y="87"/>
                    </a:lnTo>
                    <a:lnTo>
                      <a:pt x="12" y="73"/>
                    </a:lnTo>
                    <a:lnTo>
                      <a:pt x="21" y="60"/>
                    </a:lnTo>
                    <a:lnTo>
                      <a:pt x="31" y="48"/>
                    </a:lnTo>
                    <a:lnTo>
                      <a:pt x="43" y="36"/>
                    </a:lnTo>
                    <a:lnTo>
                      <a:pt x="59" y="24"/>
                    </a:lnTo>
                    <a:lnTo>
                      <a:pt x="79" y="14"/>
                    </a:lnTo>
                    <a:lnTo>
                      <a:pt x="102" y="6"/>
                    </a:lnTo>
                    <a:lnTo>
                      <a:pt x="130" y="0"/>
                    </a:lnTo>
                    <a:close/>
                  </a:path>
                </a:pathLst>
              </a:custGeom>
              <a:solidFill>
                <a:srgbClr val="A68D6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7" name="Freeform 41"/>
              <p:cNvSpPr>
                <a:spLocks/>
              </p:cNvSpPr>
              <p:nvPr/>
            </p:nvSpPr>
            <p:spPr bwMode="auto">
              <a:xfrm>
                <a:off x="4738688" y="1781176"/>
                <a:ext cx="30163" cy="50800"/>
              </a:xfrm>
              <a:custGeom>
                <a:avLst/>
                <a:gdLst>
                  <a:gd name="T0" fmla="*/ 5 w 96"/>
                  <a:gd name="T1" fmla="*/ 0 h 162"/>
                  <a:gd name="T2" fmla="*/ 7 w 96"/>
                  <a:gd name="T3" fmla="*/ 0 h 162"/>
                  <a:gd name="T4" fmla="*/ 11 w 96"/>
                  <a:gd name="T5" fmla="*/ 2 h 162"/>
                  <a:gd name="T6" fmla="*/ 18 w 96"/>
                  <a:gd name="T7" fmla="*/ 4 h 162"/>
                  <a:gd name="T8" fmla="*/ 27 w 96"/>
                  <a:gd name="T9" fmla="*/ 8 h 162"/>
                  <a:gd name="T10" fmla="*/ 36 w 96"/>
                  <a:gd name="T11" fmla="*/ 13 h 162"/>
                  <a:gd name="T12" fmla="*/ 46 w 96"/>
                  <a:gd name="T13" fmla="*/ 19 h 162"/>
                  <a:gd name="T14" fmla="*/ 57 w 96"/>
                  <a:gd name="T15" fmla="*/ 28 h 162"/>
                  <a:gd name="T16" fmla="*/ 67 w 96"/>
                  <a:gd name="T17" fmla="*/ 39 h 162"/>
                  <a:gd name="T18" fmla="*/ 77 w 96"/>
                  <a:gd name="T19" fmla="*/ 53 h 162"/>
                  <a:gd name="T20" fmla="*/ 85 w 96"/>
                  <a:gd name="T21" fmla="*/ 69 h 162"/>
                  <a:gd name="T22" fmla="*/ 91 w 96"/>
                  <a:gd name="T23" fmla="*/ 87 h 162"/>
                  <a:gd name="T24" fmla="*/ 95 w 96"/>
                  <a:gd name="T25" fmla="*/ 109 h 162"/>
                  <a:gd name="T26" fmla="*/ 96 w 96"/>
                  <a:gd name="T27" fmla="*/ 133 h 162"/>
                  <a:gd name="T28" fmla="*/ 93 w 96"/>
                  <a:gd name="T29" fmla="*/ 162 h 162"/>
                  <a:gd name="T30" fmla="*/ 92 w 96"/>
                  <a:gd name="T31" fmla="*/ 162 h 162"/>
                  <a:gd name="T32" fmla="*/ 87 w 96"/>
                  <a:gd name="T33" fmla="*/ 159 h 162"/>
                  <a:gd name="T34" fmla="*/ 80 w 96"/>
                  <a:gd name="T35" fmla="*/ 157 h 162"/>
                  <a:gd name="T36" fmla="*/ 71 w 96"/>
                  <a:gd name="T37" fmla="*/ 153 h 162"/>
                  <a:gd name="T38" fmla="*/ 59 w 96"/>
                  <a:gd name="T39" fmla="*/ 148 h 162"/>
                  <a:gd name="T40" fmla="*/ 48 w 96"/>
                  <a:gd name="T41" fmla="*/ 141 h 162"/>
                  <a:gd name="T42" fmla="*/ 37 w 96"/>
                  <a:gd name="T43" fmla="*/ 132 h 162"/>
                  <a:gd name="T44" fmla="*/ 26 w 96"/>
                  <a:gd name="T45" fmla="*/ 121 h 162"/>
                  <a:gd name="T46" fmla="*/ 17 w 96"/>
                  <a:gd name="T47" fmla="*/ 108 h 162"/>
                  <a:gd name="T48" fmla="*/ 8 w 96"/>
                  <a:gd name="T49" fmla="*/ 91 h 162"/>
                  <a:gd name="T50" fmla="*/ 2 w 96"/>
                  <a:gd name="T51" fmla="*/ 73 h 162"/>
                  <a:gd name="T52" fmla="*/ 0 w 96"/>
                  <a:gd name="T53" fmla="*/ 52 h 162"/>
                  <a:gd name="T54" fmla="*/ 0 w 96"/>
                  <a:gd name="T55" fmla="*/ 27 h 162"/>
                  <a:gd name="T56" fmla="*/ 5 w 96"/>
                  <a:gd name="T57" fmla="*/ 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96" h="162">
                    <a:moveTo>
                      <a:pt x="5" y="0"/>
                    </a:moveTo>
                    <a:lnTo>
                      <a:pt x="7" y="0"/>
                    </a:lnTo>
                    <a:lnTo>
                      <a:pt x="11" y="2"/>
                    </a:lnTo>
                    <a:lnTo>
                      <a:pt x="18" y="4"/>
                    </a:lnTo>
                    <a:lnTo>
                      <a:pt x="27" y="8"/>
                    </a:lnTo>
                    <a:lnTo>
                      <a:pt x="36" y="13"/>
                    </a:lnTo>
                    <a:lnTo>
                      <a:pt x="46" y="19"/>
                    </a:lnTo>
                    <a:lnTo>
                      <a:pt x="57" y="28"/>
                    </a:lnTo>
                    <a:lnTo>
                      <a:pt x="67" y="39"/>
                    </a:lnTo>
                    <a:lnTo>
                      <a:pt x="77" y="53"/>
                    </a:lnTo>
                    <a:lnTo>
                      <a:pt x="85" y="69"/>
                    </a:lnTo>
                    <a:lnTo>
                      <a:pt x="91" y="87"/>
                    </a:lnTo>
                    <a:lnTo>
                      <a:pt x="95" y="109"/>
                    </a:lnTo>
                    <a:lnTo>
                      <a:pt x="96" y="133"/>
                    </a:lnTo>
                    <a:lnTo>
                      <a:pt x="93" y="162"/>
                    </a:lnTo>
                    <a:lnTo>
                      <a:pt x="92" y="162"/>
                    </a:lnTo>
                    <a:lnTo>
                      <a:pt x="87" y="159"/>
                    </a:lnTo>
                    <a:lnTo>
                      <a:pt x="80" y="157"/>
                    </a:lnTo>
                    <a:lnTo>
                      <a:pt x="71" y="153"/>
                    </a:lnTo>
                    <a:lnTo>
                      <a:pt x="59" y="148"/>
                    </a:lnTo>
                    <a:lnTo>
                      <a:pt x="48" y="141"/>
                    </a:lnTo>
                    <a:lnTo>
                      <a:pt x="37" y="132"/>
                    </a:lnTo>
                    <a:lnTo>
                      <a:pt x="26" y="121"/>
                    </a:lnTo>
                    <a:lnTo>
                      <a:pt x="17" y="108"/>
                    </a:lnTo>
                    <a:lnTo>
                      <a:pt x="8" y="91"/>
                    </a:lnTo>
                    <a:lnTo>
                      <a:pt x="2" y="73"/>
                    </a:lnTo>
                    <a:lnTo>
                      <a:pt x="0" y="52"/>
                    </a:lnTo>
                    <a:lnTo>
                      <a:pt x="0" y="27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A68D6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8" name="Freeform 42"/>
              <p:cNvSpPr>
                <a:spLocks/>
              </p:cNvSpPr>
              <p:nvPr/>
            </p:nvSpPr>
            <p:spPr bwMode="auto">
              <a:xfrm>
                <a:off x="4775200" y="1822451"/>
                <a:ext cx="33338" cy="49213"/>
              </a:xfrm>
              <a:custGeom>
                <a:avLst/>
                <a:gdLst>
                  <a:gd name="T0" fmla="*/ 103 w 107"/>
                  <a:gd name="T1" fmla="*/ 0 h 155"/>
                  <a:gd name="T2" fmla="*/ 104 w 107"/>
                  <a:gd name="T3" fmla="*/ 1 h 155"/>
                  <a:gd name="T4" fmla="*/ 105 w 107"/>
                  <a:gd name="T5" fmla="*/ 6 h 155"/>
                  <a:gd name="T6" fmla="*/ 106 w 107"/>
                  <a:gd name="T7" fmla="*/ 14 h 155"/>
                  <a:gd name="T8" fmla="*/ 107 w 107"/>
                  <a:gd name="T9" fmla="*/ 23 h 155"/>
                  <a:gd name="T10" fmla="*/ 107 w 107"/>
                  <a:gd name="T11" fmla="*/ 36 h 155"/>
                  <a:gd name="T12" fmla="*/ 107 w 107"/>
                  <a:gd name="T13" fmla="*/ 49 h 155"/>
                  <a:gd name="T14" fmla="*/ 104 w 107"/>
                  <a:gd name="T15" fmla="*/ 63 h 155"/>
                  <a:gd name="T16" fmla="*/ 100 w 107"/>
                  <a:gd name="T17" fmla="*/ 78 h 155"/>
                  <a:gd name="T18" fmla="*/ 93 w 107"/>
                  <a:gd name="T19" fmla="*/ 93 h 155"/>
                  <a:gd name="T20" fmla="*/ 83 w 107"/>
                  <a:gd name="T21" fmla="*/ 108 h 155"/>
                  <a:gd name="T22" fmla="*/ 70 w 107"/>
                  <a:gd name="T23" fmla="*/ 121 h 155"/>
                  <a:gd name="T24" fmla="*/ 52 w 107"/>
                  <a:gd name="T25" fmla="*/ 134 h 155"/>
                  <a:gd name="T26" fmla="*/ 30 w 107"/>
                  <a:gd name="T27" fmla="*/ 146 h 155"/>
                  <a:gd name="T28" fmla="*/ 3 w 107"/>
                  <a:gd name="T29" fmla="*/ 155 h 155"/>
                  <a:gd name="T30" fmla="*/ 3 w 107"/>
                  <a:gd name="T31" fmla="*/ 153 h 155"/>
                  <a:gd name="T32" fmla="*/ 2 w 107"/>
                  <a:gd name="T33" fmla="*/ 148 h 155"/>
                  <a:gd name="T34" fmla="*/ 1 w 107"/>
                  <a:gd name="T35" fmla="*/ 139 h 155"/>
                  <a:gd name="T36" fmla="*/ 0 w 107"/>
                  <a:gd name="T37" fmla="*/ 129 h 155"/>
                  <a:gd name="T38" fmla="*/ 0 w 107"/>
                  <a:gd name="T39" fmla="*/ 117 h 155"/>
                  <a:gd name="T40" fmla="*/ 2 w 107"/>
                  <a:gd name="T41" fmla="*/ 103 h 155"/>
                  <a:gd name="T42" fmla="*/ 6 w 107"/>
                  <a:gd name="T43" fmla="*/ 88 h 155"/>
                  <a:gd name="T44" fmla="*/ 13 w 107"/>
                  <a:gd name="T45" fmla="*/ 72 h 155"/>
                  <a:gd name="T46" fmla="*/ 23 w 107"/>
                  <a:gd name="T47" fmla="*/ 56 h 155"/>
                  <a:gd name="T48" fmla="*/ 36 w 107"/>
                  <a:gd name="T49" fmla="*/ 41 h 155"/>
                  <a:gd name="T50" fmla="*/ 53 w 107"/>
                  <a:gd name="T51" fmla="*/ 25 h 155"/>
                  <a:gd name="T52" fmla="*/ 76 w 107"/>
                  <a:gd name="T53" fmla="*/ 12 h 155"/>
                  <a:gd name="T54" fmla="*/ 103 w 107"/>
                  <a:gd name="T55" fmla="*/ 0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07" h="155">
                    <a:moveTo>
                      <a:pt x="103" y="0"/>
                    </a:moveTo>
                    <a:lnTo>
                      <a:pt x="104" y="1"/>
                    </a:lnTo>
                    <a:lnTo>
                      <a:pt x="105" y="6"/>
                    </a:lnTo>
                    <a:lnTo>
                      <a:pt x="106" y="14"/>
                    </a:lnTo>
                    <a:lnTo>
                      <a:pt x="107" y="23"/>
                    </a:lnTo>
                    <a:lnTo>
                      <a:pt x="107" y="36"/>
                    </a:lnTo>
                    <a:lnTo>
                      <a:pt x="107" y="49"/>
                    </a:lnTo>
                    <a:lnTo>
                      <a:pt x="104" y="63"/>
                    </a:lnTo>
                    <a:lnTo>
                      <a:pt x="100" y="78"/>
                    </a:lnTo>
                    <a:lnTo>
                      <a:pt x="93" y="93"/>
                    </a:lnTo>
                    <a:lnTo>
                      <a:pt x="83" y="108"/>
                    </a:lnTo>
                    <a:lnTo>
                      <a:pt x="70" y="121"/>
                    </a:lnTo>
                    <a:lnTo>
                      <a:pt x="52" y="134"/>
                    </a:lnTo>
                    <a:lnTo>
                      <a:pt x="30" y="146"/>
                    </a:lnTo>
                    <a:lnTo>
                      <a:pt x="3" y="155"/>
                    </a:lnTo>
                    <a:lnTo>
                      <a:pt x="3" y="153"/>
                    </a:lnTo>
                    <a:lnTo>
                      <a:pt x="2" y="148"/>
                    </a:lnTo>
                    <a:lnTo>
                      <a:pt x="1" y="139"/>
                    </a:lnTo>
                    <a:lnTo>
                      <a:pt x="0" y="129"/>
                    </a:lnTo>
                    <a:lnTo>
                      <a:pt x="0" y="117"/>
                    </a:lnTo>
                    <a:lnTo>
                      <a:pt x="2" y="103"/>
                    </a:lnTo>
                    <a:lnTo>
                      <a:pt x="6" y="88"/>
                    </a:lnTo>
                    <a:lnTo>
                      <a:pt x="13" y="72"/>
                    </a:lnTo>
                    <a:lnTo>
                      <a:pt x="23" y="56"/>
                    </a:lnTo>
                    <a:lnTo>
                      <a:pt x="36" y="41"/>
                    </a:lnTo>
                    <a:lnTo>
                      <a:pt x="53" y="25"/>
                    </a:lnTo>
                    <a:lnTo>
                      <a:pt x="76" y="12"/>
                    </a:lnTo>
                    <a:lnTo>
                      <a:pt x="103" y="0"/>
                    </a:lnTo>
                    <a:close/>
                  </a:path>
                </a:pathLst>
              </a:custGeom>
              <a:solidFill>
                <a:srgbClr val="A68D6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9" name="Freeform 43"/>
              <p:cNvSpPr>
                <a:spLocks/>
              </p:cNvSpPr>
              <p:nvPr/>
            </p:nvSpPr>
            <p:spPr bwMode="auto">
              <a:xfrm>
                <a:off x="4733925" y="1828801"/>
                <a:ext cx="38100" cy="44450"/>
              </a:xfrm>
              <a:custGeom>
                <a:avLst/>
                <a:gdLst>
                  <a:gd name="T0" fmla="*/ 0 w 119"/>
                  <a:gd name="T1" fmla="*/ 0 h 141"/>
                  <a:gd name="T2" fmla="*/ 2 w 119"/>
                  <a:gd name="T3" fmla="*/ 0 h 141"/>
                  <a:gd name="T4" fmla="*/ 6 w 119"/>
                  <a:gd name="T5" fmla="*/ 1 h 141"/>
                  <a:gd name="T6" fmla="*/ 13 w 119"/>
                  <a:gd name="T7" fmla="*/ 2 h 141"/>
                  <a:gd name="T8" fmla="*/ 22 w 119"/>
                  <a:gd name="T9" fmla="*/ 3 h 141"/>
                  <a:gd name="T10" fmla="*/ 33 w 119"/>
                  <a:gd name="T11" fmla="*/ 6 h 141"/>
                  <a:gd name="T12" fmla="*/ 44 w 119"/>
                  <a:gd name="T13" fmla="*/ 12 h 141"/>
                  <a:gd name="T14" fmla="*/ 56 w 119"/>
                  <a:gd name="T15" fmla="*/ 18 h 141"/>
                  <a:gd name="T16" fmla="*/ 68 w 119"/>
                  <a:gd name="T17" fmla="*/ 27 h 141"/>
                  <a:gd name="T18" fmla="*/ 80 w 119"/>
                  <a:gd name="T19" fmla="*/ 38 h 141"/>
                  <a:gd name="T20" fmla="*/ 92 w 119"/>
                  <a:gd name="T21" fmla="*/ 51 h 141"/>
                  <a:gd name="T22" fmla="*/ 102 w 119"/>
                  <a:gd name="T23" fmla="*/ 69 h 141"/>
                  <a:gd name="T24" fmla="*/ 110 w 119"/>
                  <a:gd name="T25" fmla="*/ 89 h 141"/>
                  <a:gd name="T26" fmla="*/ 116 w 119"/>
                  <a:gd name="T27" fmla="*/ 113 h 141"/>
                  <a:gd name="T28" fmla="*/ 119 w 119"/>
                  <a:gd name="T29" fmla="*/ 141 h 141"/>
                  <a:gd name="T30" fmla="*/ 118 w 119"/>
                  <a:gd name="T31" fmla="*/ 141 h 141"/>
                  <a:gd name="T32" fmla="*/ 113 w 119"/>
                  <a:gd name="T33" fmla="*/ 141 h 141"/>
                  <a:gd name="T34" fmla="*/ 107 w 119"/>
                  <a:gd name="T35" fmla="*/ 140 h 141"/>
                  <a:gd name="T36" fmla="*/ 98 w 119"/>
                  <a:gd name="T37" fmla="*/ 138 h 141"/>
                  <a:gd name="T38" fmla="*/ 88 w 119"/>
                  <a:gd name="T39" fmla="*/ 136 h 141"/>
                  <a:gd name="T40" fmla="*/ 76 w 119"/>
                  <a:gd name="T41" fmla="*/ 132 h 141"/>
                  <a:gd name="T42" fmla="*/ 64 w 119"/>
                  <a:gd name="T43" fmla="*/ 127 h 141"/>
                  <a:gd name="T44" fmla="*/ 52 w 119"/>
                  <a:gd name="T45" fmla="*/ 119 h 141"/>
                  <a:gd name="T46" fmla="*/ 41 w 119"/>
                  <a:gd name="T47" fmla="*/ 110 h 141"/>
                  <a:gd name="T48" fmla="*/ 30 w 119"/>
                  <a:gd name="T49" fmla="*/ 99 h 141"/>
                  <a:gd name="T50" fmla="*/ 19 w 119"/>
                  <a:gd name="T51" fmla="*/ 86 h 141"/>
                  <a:gd name="T52" fmla="*/ 11 w 119"/>
                  <a:gd name="T53" fmla="*/ 70 h 141"/>
                  <a:gd name="T54" fmla="*/ 5 w 119"/>
                  <a:gd name="T55" fmla="*/ 49 h 141"/>
                  <a:gd name="T56" fmla="*/ 1 w 119"/>
                  <a:gd name="T57" fmla="*/ 27 h 141"/>
                  <a:gd name="T58" fmla="*/ 0 w 119"/>
                  <a:gd name="T59" fmla="*/ 0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19" h="141">
                    <a:moveTo>
                      <a:pt x="0" y="0"/>
                    </a:moveTo>
                    <a:lnTo>
                      <a:pt x="2" y="0"/>
                    </a:lnTo>
                    <a:lnTo>
                      <a:pt x="6" y="1"/>
                    </a:lnTo>
                    <a:lnTo>
                      <a:pt x="13" y="2"/>
                    </a:lnTo>
                    <a:lnTo>
                      <a:pt x="22" y="3"/>
                    </a:lnTo>
                    <a:lnTo>
                      <a:pt x="33" y="6"/>
                    </a:lnTo>
                    <a:lnTo>
                      <a:pt x="44" y="12"/>
                    </a:lnTo>
                    <a:lnTo>
                      <a:pt x="56" y="18"/>
                    </a:lnTo>
                    <a:lnTo>
                      <a:pt x="68" y="27"/>
                    </a:lnTo>
                    <a:lnTo>
                      <a:pt x="80" y="38"/>
                    </a:lnTo>
                    <a:lnTo>
                      <a:pt x="92" y="51"/>
                    </a:lnTo>
                    <a:lnTo>
                      <a:pt x="102" y="69"/>
                    </a:lnTo>
                    <a:lnTo>
                      <a:pt x="110" y="89"/>
                    </a:lnTo>
                    <a:lnTo>
                      <a:pt x="116" y="113"/>
                    </a:lnTo>
                    <a:lnTo>
                      <a:pt x="119" y="141"/>
                    </a:lnTo>
                    <a:lnTo>
                      <a:pt x="118" y="141"/>
                    </a:lnTo>
                    <a:lnTo>
                      <a:pt x="113" y="141"/>
                    </a:lnTo>
                    <a:lnTo>
                      <a:pt x="107" y="140"/>
                    </a:lnTo>
                    <a:lnTo>
                      <a:pt x="98" y="138"/>
                    </a:lnTo>
                    <a:lnTo>
                      <a:pt x="88" y="136"/>
                    </a:lnTo>
                    <a:lnTo>
                      <a:pt x="76" y="132"/>
                    </a:lnTo>
                    <a:lnTo>
                      <a:pt x="64" y="127"/>
                    </a:lnTo>
                    <a:lnTo>
                      <a:pt x="52" y="119"/>
                    </a:lnTo>
                    <a:lnTo>
                      <a:pt x="41" y="110"/>
                    </a:lnTo>
                    <a:lnTo>
                      <a:pt x="30" y="99"/>
                    </a:lnTo>
                    <a:lnTo>
                      <a:pt x="19" y="86"/>
                    </a:lnTo>
                    <a:lnTo>
                      <a:pt x="11" y="70"/>
                    </a:lnTo>
                    <a:lnTo>
                      <a:pt x="5" y="49"/>
                    </a:lnTo>
                    <a:lnTo>
                      <a:pt x="1" y="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68D6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0" name="Freeform 44"/>
              <p:cNvSpPr>
                <a:spLocks/>
              </p:cNvSpPr>
              <p:nvPr/>
            </p:nvSpPr>
            <p:spPr bwMode="auto">
              <a:xfrm>
                <a:off x="4781550" y="1857376"/>
                <a:ext cx="28575" cy="53975"/>
              </a:xfrm>
              <a:custGeom>
                <a:avLst/>
                <a:gdLst>
                  <a:gd name="T0" fmla="*/ 81 w 93"/>
                  <a:gd name="T1" fmla="*/ 0 h 170"/>
                  <a:gd name="T2" fmla="*/ 81 w 93"/>
                  <a:gd name="T3" fmla="*/ 1 h 170"/>
                  <a:gd name="T4" fmla="*/ 83 w 93"/>
                  <a:gd name="T5" fmla="*/ 6 h 170"/>
                  <a:gd name="T6" fmla="*/ 86 w 93"/>
                  <a:gd name="T7" fmla="*/ 13 h 170"/>
                  <a:gd name="T8" fmla="*/ 89 w 93"/>
                  <a:gd name="T9" fmla="*/ 23 h 170"/>
                  <a:gd name="T10" fmla="*/ 91 w 93"/>
                  <a:gd name="T11" fmla="*/ 35 h 170"/>
                  <a:gd name="T12" fmla="*/ 93 w 93"/>
                  <a:gd name="T13" fmla="*/ 48 h 170"/>
                  <a:gd name="T14" fmla="*/ 93 w 93"/>
                  <a:gd name="T15" fmla="*/ 62 h 170"/>
                  <a:gd name="T16" fmla="*/ 91 w 93"/>
                  <a:gd name="T17" fmla="*/ 77 h 170"/>
                  <a:gd name="T18" fmla="*/ 87 w 93"/>
                  <a:gd name="T19" fmla="*/ 94 h 170"/>
                  <a:gd name="T20" fmla="*/ 80 w 93"/>
                  <a:gd name="T21" fmla="*/ 110 h 170"/>
                  <a:gd name="T22" fmla="*/ 69 w 93"/>
                  <a:gd name="T23" fmla="*/ 126 h 170"/>
                  <a:gd name="T24" fmla="*/ 55 w 93"/>
                  <a:gd name="T25" fmla="*/ 142 h 170"/>
                  <a:gd name="T26" fmla="*/ 35 w 93"/>
                  <a:gd name="T27" fmla="*/ 157 h 170"/>
                  <a:gd name="T28" fmla="*/ 11 w 93"/>
                  <a:gd name="T29" fmla="*/ 170 h 170"/>
                  <a:gd name="T30" fmla="*/ 10 w 93"/>
                  <a:gd name="T31" fmla="*/ 169 h 170"/>
                  <a:gd name="T32" fmla="*/ 8 w 93"/>
                  <a:gd name="T33" fmla="*/ 164 h 170"/>
                  <a:gd name="T34" fmla="*/ 6 w 93"/>
                  <a:gd name="T35" fmla="*/ 156 h 170"/>
                  <a:gd name="T36" fmla="*/ 3 w 93"/>
                  <a:gd name="T37" fmla="*/ 146 h 170"/>
                  <a:gd name="T38" fmla="*/ 1 w 93"/>
                  <a:gd name="T39" fmla="*/ 133 h 170"/>
                  <a:gd name="T40" fmla="*/ 0 w 93"/>
                  <a:gd name="T41" fmla="*/ 120 h 170"/>
                  <a:gd name="T42" fmla="*/ 2 w 93"/>
                  <a:gd name="T43" fmla="*/ 105 h 170"/>
                  <a:gd name="T44" fmla="*/ 5 w 93"/>
                  <a:gd name="T45" fmla="*/ 88 h 170"/>
                  <a:gd name="T46" fmla="*/ 12 w 93"/>
                  <a:gd name="T47" fmla="*/ 70 h 170"/>
                  <a:gd name="T48" fmla="*/ 22 w 93"/>
                  <a:gd name="T49" fmla="*/ 53 h 170"/>
                  <a:gd name="T50" fmla="*/ 36 w 93"/>
                  <a:gd name="T51" fmla="*/ 35 h 170"/>
                  <a:gd name="T52" fmla="*/ 56 w 93"/>
                  <a:gd name="T53" fmla="*/ 17 h 170"/>
                  <a:gd name="T54" fmla="*/ 81 w 93"/>
                  <a:gd name="T55" fmla="*/ 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93" h="170">
                    <a:moveTo>
                      <a:pt x="81" y="0"/>
                    </a:moveTo>
                    <a:lnTo>
                      <a:pt x="81" y="1"/>
                    </a:lnTo>
                    <a:lnTo>
                      <a:pt x="83" y="6"/>
                    </a:lnTo>
                    <a:lnTo>
                      <a:pt x="86" y="13"/>
                    </a:lnTo>
                    <a:lnTo>
                      <a:pt x="89" y="23"/>
                    </a:lnTo>
                    <a:lnTo>
                      <a:pt x="91" y="35"/>
                    </a:lnTo>
                    <a:lnTo>
                      <a:pt x="93" y="48"/>
                    </a:lnTo>
                    <a:lnTo>
                      <a:pt x="93" y="62"/>
                    </a:lnTo>
                    <a:lnTo>
                      <a:pt x="91" y="77"/>
                    </a:lnTo>
                    <a:lnTo>
                      <a:pt x="87" y="94"/>
                    </a:lnTo>
                    <a:lnTo>
                      <a:pt x="80" y="110"/>
                    </a:lnTo>
                    <a:lnTo>
                      <a:pt x="69" y="126"/>
                    </a:lnTo>
                    <a:lnTo>
                      <a:pt x="55" y="142"/>
                    </a:lnTo>
                    <a:lnTo>
                      <a:pt x="35" y="157"/>
                    </a:lnTo>
                    <a:lnTo>
                      <a:pt x="11" y="170"/>
                    </a:lnTo>
                    <a:lnTo>
                      <a:pt x="10" y="169"/>
                    </a:lnTo>
                    <a:lnTo>
                      <a:pt x="8" y="164"/>
                    </a:lnTo>
                    <a:lnTo>
                      <a:pt x="6" y="156"/>
                    </a:lnTo>
                    <a:lnTo>
                      <a:pt x="3" y="146"/>
                    </a:lnTo>
                    <a:lnTo>
                      <a:pt x="1" y="133"/>
                    </a:lnTo>
                    <a:lnTo>
                      <a:pt x="0" y="120"/>
                    </a:lnTo>
                    <a:lnTo>
                      <a:pt x="2" y="105"/>
                    </a:lnTo>
                    <a:lnTo>
                      <a:pt x="5" y="88"/>
                    </a:lnTo>
                    <a:lnTo>
                      <a:pt x="12" y="70"/>
                    </a:lnTo>
                    <a:lnTo>
                      <a:pt x="22" y="53"/>
                    </a:lnTo>
                    <a:lnTo>
                      <a:pt x="36" y="35"/>
                    </a:lnTo>
                    <a:lnTo>
                      <a:pt x="56" y="17"/>
                    </a:lnTo>
                    <a:lnTo>
                      <a:pt x="81" y="0"/>
                    </a:lnTo>
                    <a:close/>
                  </a:path>
                </a:pathLst>
              </a:custGeom>
              <a:solidFill>
                <a:srgbClr val="A68D6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1" name="Freeform 45"/>
              <p:cNvSpPr>
                <a:spLocks/>
              </p:cNvSpPr>
              <p:nvPr/>
            </p:nvSpPr>
            <p:spPr bwMode="auto">
              <a:xfrm>
                <a:off x="4735513" y="1878013"/>
                <a:ext cx="44450" cy="36513"/>
              </a:xfrm>
              <a:custGeom>
                <a:avLst/>
                <a:gdLst>
                  <a:gd name="T0" fmla="*/ 13 w 143"/>
                  <a:gd name="T1" fmla="*/ 0 h 118"/>
                  <a:gd name="T2" fmla="*/ 22 w 143"/>
                  <a:gd name="T3" fmla="*/ 0 h 118"/>
                  <a:gd name="T4" fmla="*/ 33 w 143"/>
                  <a:gd name="T5" fmla="*/ 1 h 118"/>
                  <a:gd name="T6" fmla="*/ 45 w 143"/>
                  <a:gd name="T7" fmla="*/ 4 h 118"/>
                  <a:gd name="T8" fmla="*/ 58 w 143"/>
                  <a:gd name="T9" fmla="*/ 8 h 118"/>
                  <a:gd name="T10" fmla="*/ 72 w 143"/>
                  <a:gd name="T11" fmla="*/ 14 h 118"/>
                  <a:gd name="T12" fmla="*/ 86 w 143"/>
                  <a:gd name="T13" fmla="*/ 23 h 118"/>
                  <a:gd name="T14" fmla="*/ 99 w 143"/>
                  <a:gd name="T15" fmla="*/ 35 h 118"/>
                  <a:gd name="T16" fmla="*/ 112 w 143"/>
                  <a:gd name="T17" fmla="*/ 49 h 118"/>
                  <a:gd name="T18" fmla="*/ 124 w 143"/>
                  <a:gd name="T19" fmla="*/ 67 h 118"/>
                  <a:gd name="T20" fmla="*/ 134 w 143"/>
                  <a:gd name="T21" fmla="*/ 91 h 118"/>
                  <a:gd name="T22" fmla="*/ 143 w 143"/>
                  <a:gd name="T23" fmla="*/ 117 h 118"/>
                  <a:gd name="T24" fmla="*/ 141 w 143"/>
                  <a:gd name="T25" fmla="*/ 117 h 118"/>
                  <a:gd name="T26" fmla="*/ 137 w 143"/>
                  <a:gd name="T27" fmla="*/ 118 h 118"/>
                  <a:gd name="T28" fmla="*/ 128 w 143"/>
                  <a:gd name="T29" fmla="*/ 118 h 118"/>
                  <a:gd name="T30" fmla="*/ 118 w 143"/>
                  <a:gd name="T31" fmla="*/ 118 h 118"/>
                  <a:gd name="T32" fmla="*/ 106 w 143"/>
                  <a:gd name="T33" fmla="*/ 117 h 118"/>
                  <a:gd name="T34" fmla="*/ 94 w 143"/>
                  <a:gd name="T35" fmla="*/ 115 h 118"/>
                  <a:gd name="T36" fmla="*/ 79 w 143"/>
                  <a:gd name="T37" fmla="*/ 111 h 118"/>
                  <a:gd name="T38" fmla="*/ 65 w 143"/>
                  <a:gd name="T39" fmla="*/ 105 h 118"/>
                  <a:gd name="T40" fmla="*/ 51 w 143"/>
                  <a:gd name="T41" fmla="*/ 97 h 118"/>
                  <a:gd name="T42" fmla="*/ 38 w 143"/>
                  <a:gd name="T43" fmla="*/ 85 h 118"/>
                  <a:gd name="T44" fmla="*/ 26 w 143"/>
                  <a:gd name="T45" fmla="*/ 69 h 118"/>
                  <a:gd name="T46" fmla="*/ 14 w 143"/>
                  <a:gd name="T47" fmla="*/ 51 h 118"/>
                  <a:gd name="T48" fmla="*/ 6 w 143"/>
                  <a:gd name="T49" fmla="*/ 29 h 118"/>
                  <a:gd name="T50" fmla="*/ 0 w 143"/>
                  <a:gd name="T51" fmla="*/ 1 h 118"/>
                  <a:gd name="T52" fmla="*/ 1 w 143"/>
                  <a:gd name="T53" fmla="*/ 1 h 118"/>
                  <a:gd name="T54" fmla="*/ 6 w 143"/>
                  <a:gd name="T55" fmla="*/ 0 h 118"/>
                  <a:gd name="T56" fmla="*/ 13 w 143"/>
                  <a:gd name="T57" fmla="*/ 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43" h="118">
                    <a:moveTo>
                      <a:pt x="13" y="0"/>
                    </a:moveTo>
                    <a:lnTo>
                      <a:pt x="22" y="0"/>
                    </a:lnTo>
                    <a:lnTo>
                      <a:pt x="33" y="1"/>
                    </a:lnTo>
                    <a:lnTo>
                      <a:pt x="45" y="4"/>
                    </a:lnTo>
                    <a:lnTo>
                      <a:pt x="58" y="8"/>
                    </a:lnTo>
                    <a:lnTo>
                      <a:pt x="72" y="14"/>
                    </a:lnTo>
                    <a:lnTo>
                      <a:pt x="86" y="23"/>
                    </a:lnTo>
                    <a:lnTo>
                      <a:pt x="99" y="35"/>
                    </a:lnTo>
                    <a:lnTo>
                      <a:pt x="112" y="49"/>
                    </a:lnTo>
                    <a:lnTo>
                      <a:pt x="124" y="67"/>
                    </a:lnTo>
                    <a:lnTo>
                      <a:pt x="134" y="91"/>
                    </a:lnTo>
                    <a:lnTo>
                      <a:pt x="143" y="117"/>
                    </a:lnTo>
                    <a:lnTo>
                      <a:pt x="141" y="117"/>
                    </a:lnTo>
                    <a:lnTo>
                      <a:pt x="137" y="118"/>
                    </a:lnTo>
                    <a:lnTo>
                      <a:pt x="128" y="118"/>
                    </a:lnTo>
                    <a:lnTo>
                      <a:pt x="118" y="118"/>
                    </a:lnTo>
                    <a:lnTo>
                      <a:pt x="106" y="117"/>
                    </a:lnTo>
                    <a:lnTo>
                      <a:pt x="94" y="115"/>
                    </a:lnTo>
                    <a:lnTo>
                      <a:pt x="79" y="111"/>
                    </a:lnTo>
                    <a:lnTo>
                      <a:pt x="65" y="105"/>
                    </a:lnTo>
                    <a:lnTo>
                      <a:pt x="51" y="97"/>
                    </a:lnTo>
                    <a:lnTo>
                      <a:pt x="38" y="85"/>
                    </a:lnTo>
                    <a:lnTo>
                      <a:pt x="26" y="69"/>
                    </a:lnTo>
                    <a:lnTo>
                      <a:pt x="14" y="51"/>
                    </a:lnTo>
                    <a:lnTo>
                      <a:pt x="6" y="29"/>
                    </a:lnTo>
                    <a:lnTo>
                      <a:pt x="0" y="1"/>
                    </a:lnTo>
                    <a:lnTo>
                      <a:pt x="1" y="1"/>
                    </a:lnTo>
                    <a:lnTo>
                      <a:pt x="6" y="0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A68D6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2" name="Freeform 46"/>
              <p:cNvSpPr>
                <a:spLocks/>
              </p:cNvSpPr>
              <p:nvPr/>
            </p:nvSpPr>
            <p:spPr bwMode="auto">
              <a:xfrm>
                <a:off x="4792663" y="1893888"/>
                <a:ext cx="28575" cy="55563"/>
              </a:xfrm>
              <a:custGeom>
                <a:avLst/>
                <a:gdLst>
                  <a:gd name="T0" fmla="*/ 63 w 86"/>
                  <a:gd name="T1" fmla="*/ 0 h 179"/>
                  <a:gd name="T2" fmla="*/ 64 w 86"/>
                  <a:gd name="T3" fmla="*/ 2 h 179"/>
                  <a:gd name="T4" fmla="*/ 68 w 86"/>
                  <a:gd name="T5" fmla="*/ 7 h 179"/>
                  <a:gd name="T6" fmla="*/ 72 w 86"/>
                  <a:gd name="T7" fmla="*/ 14 h 179"/>
                  <a:gd name="T8" fmla="*/ 77 w 86"/>
                  <a:gd name="T9" fmla="*/ 25 h 179"/>
                  <a:gd name="T10" fmla="*/ 81 w 86"/>
                  <a:gd name="T11" fmla="*/ 38 h 179"/>
                  <a:gd name="T12" fmla="*/ 84 w 86"/>
                  <a:gd name="T13" fmla="*/ 52 h 179"/>
                  <a:gd name="T14" fmla="*/ 86 w 86"/>
                  <a:gd name="T15" fmla="*/ 68 h 179"/>
                  <a:gd name="T16" fmla="*/ 85 w 86"/>
                  <a:gd name="T17" fmla="*/ 86 h 179"/>
                  <a:gd name="T18" fmla="*/ 81 w 86"/>
                  <a:gd name="T19" fmla="*/ 104 h 179"/>
                  <a:gd name="T20" fmla="*/ 73 w 86"/>
                  <a:gd name="T21" fmla="*/ 122 h 179"/>
                  <a:gd name="T22" fmla="*/ 60 w 86"/>
                  <a:gd name="T23" fmla="*/ 142 h 179"/>
                  <a:gd name="T24" fmla="*/ 42 w 86"/>
                  <a:gd name="T25" fmla="*/ 161 h 179"/>
                  <a:gd name="T26" fmla="*/ 19 w 86"/>
                  <a:gd name="T27" fmla="*/ 179 h 179"/>
                  <a:gd name="T28" fmla="*/ 18 w 86"/>
                  <a:gd name="T29" fmla="*/ 177 h 179"/>
                  <a:gd name="T30" fmla="*/ 15 w 86"/>
                  <a:gd name="T31" fmla="*/ 172 h 179"/>
                  <a:gd name="T32" fmla="*/ 11 w 86"/>
                  <a:gd name="T33" fmla="*/ 164 h 179"/>
                  <a:gd name="T34" fmla="*/ 6 w 86"/>
                  <a:gd name="T35" fmla="*/ 153 h 179"/>
                  <a:gd name="T36" fmla="*/ 2 w 86"/>
                  <a:gd name="T37" fmla="*/ 139 h 179"/>
                  <a:gd name="T38" fmla="*/ 0 w 86"/>
                  <a:gd name="T39" fmla="*/ 123 h 179"/>
                  <a:gd name="T40" fmla="*/ 0 w 86"/>
                  <a:gd name="T41" fmla="*/ 106 h 179"/>
                  <a:gd name="T42" fmla="*/ 3 w 86"/>
                  <a:gd name="T43" fmla="*/ 87 h 179"/>
                  <a:gd name="T44" fmla="*/ 11 w 86"/>
                  <a:gd name="T45" fmla="*/ 66 h 179"/>
                  <a:gd name="T46" fmla="*/ 23 w 86"/>
                  <a:gd name="T47" fmla="*/ 45 h 179"/>
                  <a:gd name="T48" fmla="*/ 40 w 86"/>
                  <a:gd name="T49" fmla="*/ 22 h 179"/>
                  <a:gd name="T50" fmla="*/ 63 w 86"/>
                  <a:gd name="T51" fmla="*/ 0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86" h="179">
                    <a:moveTo>
                      <a:pt x="63" y="0"/>
                    </a:moveTo>
                    <a:lnTo>
                      <a:pt x="64" y="2"/>
                    </a:lnTo>
                    <a:lnTo>
                      <a:pt x="68" y="7"/>
                    </a:lnTo>
                    <a:lnTo>
                      <a:pt x="72" y="14"/>
                    </a:lnTo>
                    <a:lnTo>
                      <a:pt x="77" y="25"/>
                    </a:lnTo>
                    <a:lnTo>
                      <a:pt x="81" y="38"/>
                    </a:lnTo>
                    <a:lnTo>
                      <a:pt x="84" y="52"/>
                    </a:lnTo>
                    <a:lnTo>
                      <a:pt x="86" y="68"/>
                    </a:lnTo>
                    <a:lnTo>
                      <a:pt x="85" y="86"/>
                    </a:lnTo>
                    <a:lnTo>
                      <a:pt x="81" y="104"/>
                    </a:lnTo>
                    <a:lnTo>
                      <a:pt x="73" y="122"/>
                    </a:lnTo>
                    <a:lnTo>
                      <a:pt x="60" y="142"/>
                    </a:lnTo>
                    <a:lnTo>
                      <a:pt x="42" y="161"/>
                    </a:lnTo>
                    <a:lnTo>
                      <a:pt x="19" y="179"/>
                    </a:lnTo>
                    <a:lnTo>
                      <a:pt x="18" y="177"/>
                    </a:lnTo>
                    <a:lnTo>
                      <a:pt x="15" y="172"/>
                    </a:lnTo>
                    <a:lnTo>
                      <a:pt x="11" y="164"/>
                    </a:lnTo>
                    <a:lnTo>
                      <a:pt x="6" y="153"/>
                    </a:lnTo>
                    <a:lnTo>
                      <a:pt x="2" y="139"/>
                    </a:lnTo>
                    <a:lnTo>
                      <a:pt x="0" y="123"/>
                    </a:lnTo>
                    <a:lnTo>
                      <a:pt x="0" y="106"/>
                    </a:lnTo>
                    <a:lnTo>
                      <a:pt x="3" y="87"/>
                    </a:lnTo>
                    <a:lnTo>
                      <a:pt x="11" y="66"/>
                    </a:lnTo>
                    <a:lnTo>
                      <a:pt x="23" y="45"/>
                    </a:lnTo>
                    <a:lnTo>
                      <a:pt x="40" y="22"/>
                    </a:lnTo>
                    <a:lnTo>
                      <a:pt x="63" y="0"/>
                    </a:lnTo>
                    <a:close/>
                  </a:path>
                </a:pathLst>
              </a:custGeom>
              <a:solidFill>
                <a:srgbClr val="A68D6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3" name="Freeform 47"/>
              <p:cNvSpPr>
                <a:spLocks/>
              </p:cNvSpPr>
              <p:nvPr/>
            </p:nvSpPr>
            <p:spPr bwMode="auto">
              <a:xfrm>
                <a:off x="4745038" y="1919288"/>
                <a:ext cx="50800" cy="33338"/>
              </a:xfrm>
              <a:custGeom>
                <a:avLst/>
                <a:gdLst>
                  <a:gd name="T0" fmla="*/ 37 w 158"/>
                  <a:gd name="T1" fmla="*/ 0 h 104"/>
                  <a:gd name="T2" fmla="*/ 52 w 158"/>
                  <a:gd name="T3" fmla="*/ 2 h 104"/>
                  <a:gd name="T4" fmla="*/ 67 w 158"/>
                  <a:gd name="T5" fmla="*/ 5 h 104"/>
                  <a:gd name="T6" fmla="*/ 82 w 158"/>
                  <a:gd name="T7" fmla="*/ 11 h 104"/>
                  <a:gd name="T8" fmla="*/ 98 w 158"/>
                  <a:gd name="T9" fmla="*/ 20 h 104"/>
                  <a:gd name="T10" fmla="*/ 115 w 158"/>
                  <a:gd name="T11" fmla="*/ 32 h 104"/>
                  <a:gd name="T12" fmla="*/ 130 w 158"/>
                  <a:gd name="T13" fmla="*/ 49 h 104"/>
                  <a:gd name="T14" fmla="*/ 145 w 158"/>
                  <a:gd name="T15" fmla="*/ 72 h 104"/>
                  <a:gd name="T16" fmla="*/ 158 w 158"/>
                  <a:gd name="T17" fmla="*/ 98 h 104"/>
                  <a:gd name="T18" fmla="*/ 156 w 158"/>
                  <a:gd name="T19" fmla="*/ 99 h 104"/>
                  <a:gd name="T20" fmla="*/ 151 w 158"/>
                  <a:gd name="T21" fmla="*/ 100 h 104"/>
                  <a:gd name="T22" fmla="*/ 144 w 158"/>
                  <a:gd name="T23" fmla="*/ 102 h 104"/>
                  <a:gd name="T24" fmla="*/ 134 w 158"/>
                  <a:gd name="T25" fmla="*/ 103 h 104"/>
                  <a:gd name="T26" fmla="*/ 122 w 158"/>
                  <a:gd name="T27" fmla="*/ 104 h 104"/>
                  <a:gd name="T28" fmla="*/ 109 w 158"/>
                  <a:gd name="T29" fmla="*/ 103 h 104"/>
                  <a:gd name="T30" fmla="*/ 94 w 158"/>
                  <a:gd name="T31" fmla="*/ 101 h 104"/>
                  <a:gd name="T32" fmla="*/ 80 w 158"/>
                  <a:gd name="T33" fmla="*/ 97 h 104"/>
                  <a:gd name="T34" fmla="*/ 65 w 158"/>
                  <a:gd name="T35" fmla="*/ 91 h 104"/>
                  <a:gd name="T36" fmla="*/ 50 w 158"/>
                  <a:gd name="T37" fmla="*/ 82 h 104"/>
                  <a:gd name="T38" fmla="*/ 35 w 158"/>
                  <a:gd name="T39" fmla="*/ 69 h 104"/>
                  <a:gd name="T40" fmla="*/ 22 w 158"/>
                  <a:gd name="T41" fmla="*/ 51 h 104"/>
                  <a:gd name="T42" fmla="*/ 10 w 158"/>
                  <a:gd name="T43" fmla="*/ 30 h 104"/>
                  <a:gd name="T44" fmla="*/ 0 w 158"/>
                  <a:gd name="T45" fmla="*/ 5 h 104"/>
                  <a:gd name="T46" fmla="*/ 2 w 158"/>
                  <a:gd name="T47" fmla="*/ 4 h 104"/>
                  <a:gd name="T48" fmla="*/ 7 w 158"/>
                  <a:gd name="T49" fmla="*/ 3 h 104"/>
                  <a:gd name="T50" fmla="*/ 15 w 158"/>
                  <a:gd name="T51" fmla="*/ 1 h 104"/>
                  <a:gd name="T52" fmla="*/ 25 w 158"/>
                  <a:gd name="T53" fmla="*/ 0 h 104"/>
                  <a:gd name="T54" fmla="*/ 37 w 158"/>
                  <a:gd name="T55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58" h="104">
                    <a:moveTo>
                      <a:pt x="37" y="0"/>
                    </a:moveTo>
                    <a:lnTo>
                      <a:pt x="52" y="2"/>
                    </a:lnTo>
                    <a:lnTo>
                      <a:pt x="67" y="5"/>
                    </a:lnTo>
                    <a:lnTo>
                      <a:pt x="82" y="11"/>
                    </a:lnTo>
                    <a:lnTo>
                      <a:pt x="98" y="20"/>
                    </a:lnTo>
                    <a:lnTo>
                      <a:pt x="115" y="32"/>
                    </a:lnTo>
                    <a:lnTo>
                      <a:pt x="130" y="49"/>
                    </a:lnTo>
                    <a:lnTo>
                      <a:pt x="145" y="72"/>
                    </a:lnTo>
                    <a:lnTo>
                      <a:pt x="158" y="98"/>
                    </a:lnTo>
                    <a:lnTo>
                      <a:pt x="156" y="99"/>
                    </a:lnTo>
                    <a:lnTo>
                      <a:pt x="151" y="100"/>
                    </a:lnTo>
                    <a:lnTo>
                      <a:pt x="144" y="102"/>
                    </a:lnTo>
                    <a:lnTo>
                      <a:pt x="134" y="103"/>
                    </a:lnTo>
                    <a:lnTo>
                      <a:pt x="122" y="104"/>
                    </a:lnTo>
                    <a:lnTo>
                      <a:pt x="109" y="103"/>
                    </a:lnTo>
                    <a:lnTo>
                      <a:pt x="94" y="101"/>
                    </a:lnTo>
                    <a:lnTo>
                      <a:pt x="80" y="97"/>
                    </a:lnTo>
                    <a:lnTo>
                      <a:pt x="65" y="91"/>
                    </a:lnTo>
                    <a:lnTo>
                      <a:pt x="50" y="82"/>
                    </a:lnTo>
                    <a:lnTo>
                      <a:pt x="35" y="69"/>
                    </a:lnTo>
                    <a:lnTo>
                      <a:pt x="22" y="51"/>
                    </a:lnTo>
                    <a:lnTo>
                      <a:pt x="10" y="30"/>
                    </a:lnTo>
                    <a:lnTo>
                      <a:pt x="0" y="5"/>
                    </a:lnTo>
                    <a:lnTo>
                      <a:pt x="2" y="4"/>
                    </a:lnTo>
                    <a:lnTo>
                      <a:pt x="7" y="3"/>
                    </a:lnTo>
                    <a:lnTo>
                      <a:pt x="15" y="1"/>
                    </a:lnTo>
                    <a:lnTo>
                      <a:pt x="25" y="0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rgbClr val="A68D6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4" name="Freeform 48"/>
              <p:cNvSpPr>
                <a:spLocks/>
              </p:cNvSpPr>
              <p:nvPr/>
            </p:nvSpPr>
            <p:spPr bwMode="auto">
              <a:xfrm>
                <a:off x="4811713" y="1927226"/>
                <a:ext cx="25400" cy="57150"/>
              </a:xfrm>
              <a:custGeom>
                <a:avLst/>
                <a:gdLst>
                  <a:gd name="T0" fmla="*/ 42 w 80"/>
                  <a:gd name="T1" fmla="*/ 0 h 184"/>
                  <a:gd name="T2" fmla="*/ 44 w 80"/>
                  <a:gd name="T3" fmla="*/ 1 h 184"/>
                  <a:gd name="T4" fmla="*/ 48 w 80"/>
                  <a:gd name="T5" fmla="*/ 6 h 184"/>
                  <a:gd name="T6" fmla="*/ 53 w 80"/>
                  <a:gd name="T7" fmla="*/ 12 h 184"/>
                  <a:gd name="T8" fmla="*/ 60 w 80"/>
                  <a:gd name="T9" fmla="*/ 22 h 184"/>
                  <a:gd name="T10" fmla="*/ 67 w 80"/>
                  <a:gd name="T11" fmla="*/ 34 h 184"/>
                  <a:gd name="T12" fmla="*/ 73 w 80"/>
                  <a:gd name="T13" fmla="*/ 47 h 184"/>
                  <a:gd name="T14" fmla="*/ 78 w 80"/>
                  <a:gd name="T15" fmla="*/ 62 h 184"/>
                  <a:gd name="T16" fmla="*/ 80 w 80"/>
                  <a:gd name="T17" fmla="*/ 79 h 184"/>
                  <a:gd name="T18" fmla="*/ 80 w 80"/>
                  <a:gd name="T19" fmla="*/ 99 h 184"/>
                  <a:gd name="T20" fmla="*/ 76 w 80"/>
                  <a:gd name="T21" fmla="*/ 118 h 184"/>
                  <a:gd name="T22" fmla="*/ 68 w 80"/>
                  <a:gd name="T23" fmla="*/ 139 h 184"/>
                  <a:gd name="T24" fmla="*/ 53 w 80"/>
                  <a:gd name="T25" fmla="*/ 161 h 184"/>
                  <a:gd name="T26" fmla="*/ 34 w 80"/>
                  <a:gd name="T27" fmla="*/ 184 h 184"/>
                  <a:gd name="T28" fmla="*/ 33 w 80"/>
                  <a:gd name="T29" fmla="*/ 182 h 184"/>
                  <a:gd name="T30" fmla="*/ 29 w 80"/>
                  <a:gd name="T31" fmla="*/ 179 h 184"/>
                  <a:gd name="T32" fmla="*/ 24 w 80"/>
                  <a:gd name="T33" fmla="*/ 172 h 184"/>
                  <a:gd name="T34" fmla="*/ 19 w 80"/>
                  <a:gd name="T35" fmla="*/ 164 h 184"/>
                  <a:gd name="T36" fmla="*/ 13 w 80"/>
                  <a:gd name="T37" fmla="*/ 153 h 184"/>
                  <a:gd name="T38" fmla="*/ 8 w 80"/>
                  <a:gd name="T39" fmla="*/ 140 h 184"/>
                  <a:gd name="T40" fmla="*/ 3 w 80"/>
                  <a:gd name="T41" fmla="*/ 125 h 184"/>
                  <a:gd name="T42" fmla="*/ 0 w 80"/>
                  <a:gd name="T43" fmla="*/ 108 h 184"/>
                  <a:gd name="T44" fmla="*/ 1 w 80"/>
                  <a:gd name="T45" fmla="*/ 90 h 184"/>
                  <a:gd name="T46" fmla="*/ 4 w 80"/>
                  <a:gd name="T47" fmla="*/ 69 h 184"/>
                  <a:gd name="T48" fmla="*/ 13 w 80"/>
                  <a:gd name="T49" fmla="*/ 48 h 184"/>
                  <a:gd name="T50" fmla="*/ 25 w 80"/>
                  <a:gd name="T51" fmla="*/ 24 h 184"/>
                  <a:gd name="T52" fmla="*/ 42 w 80"/>
                  <a:gd name="T5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80" h="184">
                    <a:moveTo>
                      <a:pt x="42" y="0"/>
                    </a:moveTo>
                    <a:lnTo>
                      <a:pt x="44" y="1"/>
                    </a:lnTo>
                    <a:lnTo>
                      <a:pt x="48" y="6"/>
                    </a:lnTo>
                    <a:lnTo>
                      <a:pt x="53" y="12"/>
                    </a:lnTo>
                    <a:lnTo>
                      <a:pt x="60" y="22"/>
                    </a:lnTo>
                    <a:lnTo>
                      <a:pt x="67" y="34"/>
                    </a:lnTo>
                    <a:lnTo>
                      <a:pt x="73" y="47"/>
                    </a:lnTo>
                    <a:lnTo>
                      <a:pt x="78" y="62"/>
                    </a:lnTo>
                    <a:lnTo>
                      <a:pt x="80" y="79"/>
                    </a:lnTo>
                    <a:lnTo>
                      <a:pt x="80" y="99"/>
                    </a:lnTo>
                    <a:lnTo>
                      <a:pt x="76" y="118"/>
                    </a:lnTo>
                    <a:lnTo>
                      <a:pt x="68" y="139"/>
                    </a:lnTo>
                    <a:lnTo>
                      <a:pt x="53" y="161"/>
                    </a:lnTo>
                    <a:lnTo>
                      <a:pt x="34" y="184"/>
                    </a:lnTo>
                    <a:lnTo>
                      <a:pt x="33" y="182"/>
                    </a:lnTo>
                    <a:lnTo>
                      <a:pt x="29" y="179"/>
                    </a:lnTo>
                    <a:lnTo>
                      <a:pt x="24" y="172"/>
                    </a:lnTo>
                    <a:lnTo>
                      <a:pt x="19" y="164"/>
                    </a:lnTo>
                    <a:lnTo>
                      <a:pt x="13" y="153"/>
                    </a:lnTo>
                    <a:lnTo>
                      <a:pt x="8" y="140"/>
                    </a:lnTo>
                    <a:lnTo>
                      <a:pt x="3" y="125"/>
                    </a:lnTo>
                    <a:lnTo>
                      <a:pt x="0" y="108"/>
                    </a:lnTo>
                    <a:lnTo>
                      <a:pt x="1" y="90"/>
                    </a:lnTo>
                    <a:lnTo>
                      <a:pt x="4" y="69"/>
                    </a:lnTo>
                    <a:lnTo>
                      <a:pt x="13" y="48"/>
                    </a:lnTo>
                    <a:lnTo>
                      <a:pt x="25" y="24"/>
                    </a:lnTo>
                    <a:lnTo>
                      <a:pt x="42" y="0"/>
                    </a:lnTo>
                    <a:close/>
                  </a:path>
                </a:pathLst>
              </a:custGeom>
              <a:solidFill>
                <a:srgbClr val="A68D6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5" name="Freeform 49"/>
              <p:cNvSpPr>
                <a:spLocks/>
              </p:cNvSpPr>
              <p:nvPr/>
            </p:nvSpPr>
            <p:spPr bwMode="auto">
              <a:xfrm>
                <a:off x="4764088" y="1962151"/>
                <a:ext cx="55563" cy="30163"/>
              </a:xfrm>
              <a:custGeom>
                <a:avLst/>
                <a:gdLst>
                  <a:gd name="T0" fmla="*/ 57 w 173"/>
                  <a:gd name="T1" fmla="*/ 0 h 91"/>
                  <a:gd name="T2" fmla="*/ 74 w 173"/>
                  <a:gd name="T3" fmla="*/ 2 h 91"/>
                  <a:gd name="T4" fmla="*/ 93 w 173"/>
                  <a:gd name="T5" fmla="*/ 7 h 91"/>
                  <a:gd name="T6" fmla="*/ 113 w 173"/>
                  <a:gd name="T7" fmla="*/ 16 h 91"/>
                  <a:gd name="T8" fmla="*/ 133 w 173"/>
                  <a:gd name="T9" fmla="*/ 30 h 91"/>
                  <a:gd name="T10" fmla="*/ 153 w 173"/>
                  <a:gd name="T11" fmla="*/ 49 h 91"/>
                  <a:gd name="T12" fmla="*/ 173 w 173"/>
                  <a:gd name="T13" fmla="*/ 74 h 91"/>
                  <a:gd name="T14" fmla="*/ 172 w 173"/>
                  <a:gd name="T15" fmla="*/ 75 h 91"/>
                  <a:gd name="T16" fmla="*/ 167 w 173"/>
                  <a:gd name="T17" fmla="*/ 78 h 91"/>
                  <a:gd name="T18" fmla="*/ 158 w 173"/>
                  <a:gd name="T19" fmla="*/ 81 h 91"/>
                  <a:gd name="T20" fmla="*/ 147 w 173"/>
                  <a:gd name="T21" fmla="*/ 86 h 91"/>
                  <a:gd name="T22" fmla="*/ 134 w 173"/>
                  <a:gd name="T23" fmla="*/ 89 h 91"/>
                  <a:gd name="T24" fmla="*/ 120 w 173"/>
                  <a:gd name="T25" fmla="*/ 91 h 91"/>
                  <a:gd name="T26" fmla="*/ 104 w 173"/>
                  <a:gd name="T27" fmla="*/ 91 h 91"/>
                  <a:gd name="T28" fmla="*/ 86 w 173"/>
                  <a:gd name="T29" fmla="*/ 88 h 91"/>
                  <a:gd name="T30" fmla="*/ 68 w 173"/>
                  <a:gd name="T31" fmla="*/ 81 h 91"/>
                  <a:gd name="T32" fmla="*/ 51 w 173"/>
                  <a:gd name="T33" fmla="*/ 72 h 91"/>
                  <a:gd name="T34" fmla="*/ 32 w 173"/>
                  <a:gd name="T35" fmla="*/ 58 h 91"/>
                  <a:gd name="T36" fmla="*/ 16 w 173"/>
                  <a:gd name="T37" fmla="*/ 39 h 91"/>
                  <a:gd name="T38" fmla="*/ 0 w 173"/>
                  <a:gd name="T39" fmla="*/ 13 h 91"/>
                  <a:gd name="T40" fmla="*/ 2 w 173"/>
                  <a:gd name="T41" fmla="*/ 12 h 91"/>
                  <a:gd name="T42" fmla="*/ 7 w 173"/>
                  <a:gd name="T43" fmla="*/ 10 h 91"/>
                  <a:gd name="T44" fmla="*/ 16 w 173"/>
                  <a:gd name="T45" fmla="*/ 6 h 91"/>
                  <a:gd name="T46" fmla="*/ 27 w 173"/>
                  <a:gd name="T47" fmla="*/ 3 h 91"/>
                  <a:gd name="T48" fmla="*/ 41 w 173"/>
                  <a:gd name="T49" fmla="*/ 1 h 91"/>
                  <a:gd name="T50" fmla="*/ 57 w 173"/>
                  <a:gd name="T51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73" h="91">
                    <a:moveTo>
                      <a:pt x="57" y="0"/>
                    </a:moveTo>
                    <a:lnTo>
                      <a:pt x="74" y="2"/>
                    </a:lnTo>
                    <a:lnTo>
                      <a:pt x="93" y="7"/>
                    </a:lnTo>
                    <a:lnTo>
                      <a:pt x="113" y="16"/>
                    </a:lnTo>
                    <a:lnTo>
                      <a:pt x="133" y="30"/>
                    </a:lnTo>
                    <a:lnTo>
                      <a:pt x="153" y="49"/>
                    </a:lnTo>
                    <a:lnTo>
                      <a:pt x="173" y="74"/>
                    </a:lnTo>
                    <a:lnTo>
                      <a:pt x="172" y="75"/>
                    </a:lnTo>
                    <a:lnTo>
                      <a:pt x="167" y="78"/>
                    </a:lnTo>
                    <a:lnTo>
                      <a:pt x="158" y="81"/>
                    </a:lnTo>
                    <a:lnTo>
                      <a:pt x="147" y="86"/>
                    </a:lnTo>
                    <a:lnTo>
                      <a:pt x="134" y="89"/>
                    </a:lnTo>
                    <a:lnTo>
                      <a:pt x="120" y="91"/>
                    </a:lnTo>
                    <a:lnTo>
                      <a:pt x="104" y="91"/>
                    </a:lnTo>
                    <a:lnTo>
                      <a:pt x="86" y="88"/>
                    </a:lnTo>
                    <a:lnTo>
                      <a:pt x="68" y="81"/>
                    </a:lnTo>
                    <a:lnTo>
                      <a:pt x="51" y="72"/>
                    </a:lnTo>
                    <a:lnTo>
                      <a:pt x="32" y="58"/>
                    </a:lnTo>
                    <a:lnTo>
                      <a:pt x="16" y="39"/>
                    </a:lnTo>
                    <a:lnTo>
                      <a:pt x="0" y="13"/>
                    </a:lnTo>
                    <a:lnTo>
                      <a:pt x="2" y="12"/>
                    </a:lnTo>
                    <a:lnTo>
                      <a:pt x="7" y="10"/>
                    </a:lnTo>
                    <a:lnTo>
                      <a:pt x="16" y="6"/>
                    </a:lnTo>
                    <a:lnTo>
                      <a:pt x="27" y="3"/>
                    </a:lnTo>
                    <a:lnTo>
                      <a:pt x="41" y="1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A68D6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6" name="Freeform 50"/>
              <p:cNvSpPr>
                <a:spLocks/>
              </p:cNvSpPr>
              <p:nvPr/>
            </p:nvSpPr>
            <p:spPr bwMode="auto">
              <a:xfrm>
                <a:off x="4833938" y="1958976"/>
                <a:ext cx="23813" cy="58738"/>
              </a:xfrm>
              <a:custGeom>
                <a:avLst/>
                <a:gdLst>
                  <a:gd name="T0" fmla="*/ 27 w 78"/>
                  <a:gd name="T1" fmla="*/ 0 h 183"/>
                  <a:gd name="T2" fmla="*/ 29 w 78"/>
                  <a:gd name="T3" fmla="*/ 1 h 183"/>
                  <a:gd name="T4" fmla="*/ 33 w 78"/>
                  <a:gd name="T5" fmla="*/ 5 h 183"/>
                  <a:gd name="T6" fmla="*/ 39 w 78"/>
                  <a:gd name="T7" fmla="*/ 11 h 183"/>
                  <a:gd name="T8" fmla="*/ 47 w 78"/>
                  <a:gd name="T9" fmla="*/ 19 h 183"/>
                  <a:gd name="T10" fmla="*/ 56 w 78"/>
                  <a:gd name="T11" fmla="*/ 29 h 183"/>
                  <a:gd name="T12" fmla="*/ 64 w 78"/>
                  <a:gd name="T13" fmla="*/ 43 h 183"/>
                  <a:gd name="T14" fmla="*/ 71 w 78"/>
                  <a:gd name="T15" fmla="*/ 57 h 183"/>
                  <a:gd name="T16" fmla="*/ 76 w 78"/>
                  <a:gd name="T17" fmla="*/ 73 h 183"/>
                  <a:gd name="T18" fmla="*/ 78 w 78"/>
                  <a:gd name="T19" fmla="*/ 91 h 183"/>
                  <a:gd name="T20" fmla="*/ 77 w 78"/>
                  <a:gd name="T21" fmla="*/ 112 h 183"/>
                  <a:gd name="T22" fmla="*/ 72 w 78"/>
                  <a:gd name="T23" fmla="*/ 134 h 183"/>
                  <a:gd name="T24" fmla="*/ 62 w 78"/>
                  <a:gd name="T25" fmla="*/ 158 h 183"/>
                  <a:gd name="T26" fmla="*/ 45 w 78"/>
                  <a:gd name="T27" fmla="*/ 183 h 183"/>
                  <a:gd name="T28" fmla="*/ 44 w 78"/>
                  <a:gd name="T29" fmla="*/ 182 h 183"/>
                  <a:gd name="T30" fmla="*/ 40 w 78"/>
                  <a:gd name="T31" fmla="*/ 179 h 183"/>
                  <a:gd name="T32" fmla="*/ 34 w 78"/>
                  <a:gd name="T33" fmla="*/ 173 h 183"/>
                  <a:gd name="T34" fmla="*/ 27 w 78"/>
                  <a:gd name="T35" fmla="*/ 166 h 183"/>
                  <a:gd name="T36" fmla="*/ 20 w 78"/>
                  <a:gd name="T37" fmla="*/ 156 h 183"/>
                  <a:gd name="T38" fmla="*/ 13 w 78"/>
                  <a:gd name="T39" fmla="*/ 143 h 183"/>
                  <a:gd name="T40" fmla="*/ 6 w 78"/>
                  <a:gd name="T41" fmla="*/ 129 h 183"/>
                  <a:gd name="T42" fmla="*/ 2 w 78"/>
                  <a:gd name="T43" fmla="*/ 113 h 183"/>
                  <a:gd name="T44" fmla="*/ 0 w 78"/>
                  <a:gd name="T45" fmla="*/ 95 h 183"/>
                  <a:gd name="T46" fmla="*/ 0 w 78"/>
                  <a:gd name="T47" fmla="*/ 74 h 183"/>
                  <a:gd name="T48" fmla="*/ 5 w 78"/>
                  <a:gd name="T49" fmla="*/ 52 h 183"/>
                  <a:gd name="T50" fmla="*/ 13 w 78"/>
                  <a:gd name="T51" fmla="*/ 27 h 183"/>
                  <a:gd name="T52" fmla="*/ 27 w 78"/>
                  <a:gd name="T53" fmla="*/ 0 h 1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78" h="183">
                    <a:moveTo>
                      <a:pt x="27" y="0"/>
                    </a:moveTo>
                    <a:lnTo>
                      <a:pt x="29" y="1"/>
                    </a:lnTo>
                    <a:lnTo>
                      <a:pt x="33" y="5"/>
                    </a:lnTo>
                    <a:lnTo>
                      <a:pt x="39" y="11"/>
                    </a:lnTo>
                    <a:lnTo>
                      <a:pt x="47" y="19"/>
                    </a:lnTo>
                    <a:lnTo>
                      <a:pt x="56" y="29"/>
                    </a:lnTo>
                    <a:lnTo>
                      <a:pt x="64" y="43"/>
                    </a:lnTo>
                    <a:lnTo>
                      <a:pt x="71" y="57"/>
                    </a:lnTo>
                    <a:lnTo>
                      <a:pt x="76" y="73"/>
                    </a:lnTo>
                    <a:lnTo>
                      <a:pt x="78" y="91"/>
                    </a:lnTo>
                    <a:lnTo>
                      <a:pt x="77" y="112"/>
                    </a:lnTo>
                    <a:lnTo>
                      <a:pt x="72" y="134"/>
                    </a:lnTo>
                    <a:lnTo>
                      <a:pt x="62" y="158"/>
                    </a:lnTo>
                    <a:lnTo>
                      <a:pt x="45" y="183"/>
                    </a:lnTo>
                    <a:lnTo>
                      <a:pt x="44" y="182"/>
                    </a:lnTo>
                    <a:lnTo>
                      <a:pt x="40" y="179"/>
                    </a:lnTo>
                    <a:lnTo>
                      <a:pt x="34" y="173"/>
                    </a:lnTo>
                    <a:lnTo>
                      <a:pt x="27" y="166"/>
                    </a:lnTo>
                    <a:lnTo>
                      <a:pt x="20" y="156"/>
                    </a:lnTo>
                    <a:lnTo>
                      <a:pt x="13" y="143"/>
                    </a:lnTo>
                    <a:lnTo>
                      <a:pt x="6" y="129"/>
                    </a:lnTo>
                    <a:lnTo>
                      <a:pt x="2" y="113"/>
                    </a:lnTo>
                    <a:lnTo>
                      <a:pt x="0" y="95"/>
                    </a:lnTo>
                    <a:lnTo>
                      <a:pt x="0" y="74"/>
                    </a:lnTo>
                    <a:lnTo>
                      <a:pt x="5" y="52"/>
                    </a:lnTo>
                    <a:lnTo>
                      <a:pt x="13" y="27"/>
                    </a:lnTo>
                    <a:lnTo>
                      <a:pt x="27" y="0"/>
                    </a:lnTo>
                    <a:close/>
                  </a:path>
                </a:pathLst>
              </a:custGeom>
              <a:solidFill>
                <a:srgbClr val="A68D6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7" name="Freeform 51"/>
              <p:cNvSpPr>
                <a:spLocks/>
              </p:cNvSpPr>
              <p:nvPr/>
            </p:nvSpPr>
            <p:spPr bwMode="auto">
              <a:xfrm>
                <a:off x="4787900" y="2001838"/>
                <a:ext cx="57150" cy="25400"/>
              </a:xfrm>
              <a:custGeom>
                <a:avLst/>
                <a:gdLst>
                  <a:gd name="T0" fmla="*/ 72 w 180"/>
                  <a:gd name="T1" fmla="*/ 0 h 83"/>
                  <a:gd name="T2" fmla="*/ 92 w 180"/>
                  <a:gd name="T3" fmla="*/ 2 h 83"/>
                  <a:gd name="T4" fmla="*/ 112 w 180"/>
                  <a:gd name="T5" fmla="*/ 8 h 83"/>
                  <a:gd name="T6" fmla="*/ 134 w 180"/>
                  <a:gd name="T7" fmla="*/ 19 h 83"/>
                  <a:gd name="T8" fmla="*/ 157 w 180"/>
                  <a:gd name="T9" fmla="*/ 35 h 83"/>
                  <a:gd name="T10" fmla="*/ 180 w 180"/>
                  <a:gd name="T11" fmla="*/ 57 h 83"/>
                  <a:gd name="T12" fmla="*/ 178 w 180"/>
                  <a:gd name="T13" fmla="*/ 59 h 83"/>
                  <a:gd name="T14" fmla="*/ 174 w 180"/>
                  <a:gd name="T15" fmla="*/ 62 h 83"/>
                  <a:gd name="T16" fmla="*/ 166 w 180"/>
                  <a:gd name="T17" fmla="*/ 66 h 83"/>
                  <a:gd name="T18" fmla="*/ 156 w 180"/>
                  <a:gd name="T19" fmla="*/ 72 h 83"/>
                  <a:gd name="T20" fmla="*/ 144 w 180"/>
                  <a:gd name="T21" fmla="*/ 77 h 83"/>
                  <a:gd name="T22" fmla="*/ 129 w 180"/>
                  <a:gd name="T23" fmla="*/ 81 h 83"/>
                  <a:gd name="T24" fmla="*/ 113 w 180"/>
                  <a:gd name="T25" fmla="*/ 83 h 83"/>
                  <a:gd name="T26" fmla="*/ 96 w 180"/>
                  <a:gd name="T27" fmla="*/ 83 h 83"/>
                  <a:gd name="T28" fmla="*/ 77 w 180"/>
                  <a:gd name="T29" fmla="*/ 80 h 83"/>
                  <a:gd name="T30" fmla="*/ 58 w 180"/>
                  <a:gd name="T31" fmla="*/ 74 h 83"/>
                  <a:gd name="T32" fmla="*/ 39 w 180"/>
                  <a:gd name="T33" fmla="*/ 61 h 83"/>
                  <a:gd name="T34" fmla="*/ 19 w 180"/>
                  <a:gd name="T35" fmla="*/ 45 h 83"/>
                  <a:gd name="T36" fmla="*/ 0 w 180"/>
                  <a:gd name="T37" fmla="*/ 23 h 83"/>
                  <a:gd name="T38" fmla="*/ 1 w 180"/>
                  <a:gd name="T39" fmla="*/ 21 h 83"/>
                  <a:gd name="T40" fmla="*/ 6 w 180"/>
                  <a:gd name="T41" fmla="*/ 18 h 83"/>
                  <a:gd name="T42" fmla="*/ 14 w 180"/>
                  <a:gd name="T43" fmla="*/ 13 h 83"/>
                  <a:gd name="T44" fmla="*/ 25 w 180"/>
                  <a:gd name="T45" fmla="*/ 8 h 83"/>
                  <a:gd name="T46" fmla="*/ 39 w 180"/>
                  <a:gd name="T47" fmla="*/ 4 h 83"/>
                  <a:gd name="T48" fmla="*/ 54 w 180"/>
                  <a:gd name="T49" fmla="*/ 1 h 83"/>
                  <a:gd name="T50" fmla="*/ 72 w 180"/>
                  <a:gd name="T51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80" h="83">
                    <a:moveTo>
                      <a:pt x="72" y="0"/>
                    </a:moveTo>
                    <a:lnTo>
                      <a:pt x="92" y="2"/>
                    </a:lnTo>
                    <a:lnTo>
                      <a:pt x="112" y="8"/>
                    </a:lnTo>
                    <a:lnTo>
                      <a:pt x="134" y="19"/>
                    </a:lnTo>
                    <a:lnTo>
                      <a:pt x="157" y="35"/>
                    </a:lnTo>
                    <a:lnTo>
                      <a:pt x="180" y="57"/>
                    </a:lnTo>
                    <a:lnTo>
                      <a:pt x="178" y="59"/>
                    </a:lnTo>
                    <a:lnTo>
                      <a:pt x="174" y="62"/>
                    </a:lnTo>
                    <a:lnTo>
                      <a:pt x="166" y="66"/>
                    </a:lnTo>
                    <a:lnTo>
                      <a:pt x="156" y="72"/>
                    </a:lnTo>
                    <a:lnTo>
                      <a:pt x="144" y="77"/>
                    </a:lnTo>
                    <a:lnTo>
                      <a:pt x="129" y="81"/>
                    </a:lnTo>
                    <a:lnTo>
                      <a:pt x="113" y="83"/>
                    </a:lnTo>
                    <a:lnTo>
                      <a:pt x="96" y="83"/>
                    </a:lnTo>
                    <a:lnTo>
                      <a:pt x="77" y="80"/>
                    </a:lnTo>
                    <a:lnTo>
                      <a:pt x="58" y="74"/>
                    </a:lnTo>
                    <a:lnTo>
                      <a:pt x="39" y="61"/>
                    </a:lnTo>
                    <a:lnTo>
                      <a:pt x="19" y="45"/>
                    </a:lnTo>
                    <a:lnTo>
                      <a:pt x="0" y="23"/>
                    </a:lnTo>
                    <a:lnTo>
                      <a:pt x="1" y="21"/>
                    </a:lnTo>
                    <a:lnTo>
                      <a:pt x="6" y="18"/>
                    </a:lnTo>
                    <a:lnTo>
                      <a:pt x="14" y="13"/>
                    </a:lnTo>
                    <a:lnTo>
                      <a:pt x="25" y="8"/>
                    </a:lnTo>
                    <a:lnTo>
                      <a:pt x="39" y="4"/>
                    </a:lnTo>
                    <a:lnTo>
                      <a:pt x="54" y="1"/>
                    </a:lnTo>
                    <a:lnTo>
                      <a:pt x="72" y="0"/>
                    </a:lnTo>
                    <a:close/>
                  </a:path>
                </a:pathLst>
              </a:custGeom>
              <a:solidFill>
                <a:srgbClr val="A68D6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8" name="Freeform 52"/>
              <p:cNvSpPr>
                <a:spLocks/>
              </p:cNvSpPr>
              <p:nvPr/>
            </p:nvSpPr>
            <p:spPr bwMode="auto">
              <a:xfrm>
                <a:off x="4860925" y="1989138"/>
                <a:ext cx="23813" cy="55563"/>
              </a:xfrm>
              <a:custGeom>
                <a:avLst/>
                <a:gdLst>
                  <a:gd name="T0" fmla="*/ 20 w 78"/>
                  <a:gd name="T1" fmla="*/ 0 h 176"/>
                  <a:gd name="T2" fmla="*/ 22 w 78"/>
                  <a:gd name="T3" fmla="*/ 2 h 176"/>
                  <a:gd name="T4" fmla="*/ 26 w 78"/>
                  <a:gd name="T5" fmla="*/ 5 h 176"/>
                  <a:gd name="T6" fmla="*/ 32 w 78"/>
                  <a:gd name="T7" fmla="*/ 9 h 176"/>
                  <a:gd name="T8" fmla="*/ 39 w 78"/>
                  <a:gd name="T9" fmla="*/ 15 h 176"/>
                  <a:gd name="T10" fmla="*/ 47 w 78"/>
                  <a:gd name="T11" fmla="*/ 23 h 176"/>
                  <a:gd name="T12" fmla="*/ 55 w 78"/>
                  <a:gd name="T13" fmla="*/ 33 h 176"/>
                  <a:gd name="T14" fmla="*/ 63 w 78"/>
                  <a:gd name="T15" fmla="*/ 44 h 176"/>
                  <a:gd name="T16" fmla="*/ 70 w 78"/>
                  <a:gd name="T17" fmla="*/ 58 h 176"/>
                  <a:gd name="T18" fmla="*/ 74 w 78"/>
                  <a:gd name="T19" fmla="*/ 73 h 176"/>
                  <a:gd name="T20" fmla="*/ 78 w 78"/>
                  <a:gd name="T21" fmla="*/ 90 h 176"/>
                  <a:gd name="T22" fmla="*/ 78 w 78"/>
                  <a:gd name="T23" fmla="*/ 108 h 176"/>
                  <a:gd name="T24" fmla="*/ 73 w 78"/>
                  <a:gd name="T25" fmla="*/ 129 h 176"/>
                  <a:gd name="T26" fmla="*/ 66 w 78"/>
                  <a:gd name="T27" fmla="*/ 151 h 176"/>
                  <a:gd name="T28" fmla="*/ 53 w 78"/>
                  <a:gd name="T29" fmla="*/ 176 h 176"/>
                  <a:gd name="T30" fmla="*/ 52 w 78"/>
                  <a:gd name="T31" fmla="*/ 175 h 176"/>
                  <a:gd name="T32" fmla="*/ 48 w 78"/>
                  <a:gd name="T33" fmla="*/ 172 h 176"/>
                  <a:gd name="T34" fmla="*/ 42 w 78"/>
                  <a:gd name="T35" fmla="*/ 167 h 176"/>
                  <a:gd name="T36" fmla="*/ 35 w 78"/>
                  <a:gd name="T37" fmla="*/ 160 h 176"/>
                  <a:gd name="T38" fmla="*/ 27 w 78"/>
                  <a:gd name="T39" fmla="*/ 151 h 176"/>
                  <a:gd name="T40" fmla="*/ 18 w 78"/>
                  <a:gd name="T41" fmla="*/ 140 h 176"/>
                  <a:gd name="T42" fmla="*/ 11 w 78"/>
                  <a:gd name="T43" fmla="*/ 127 h 176"/>
                  <a:gd name="T44" fmla="*/ 5 w 78"/>
                  <a:gd name="T45" fmla="*/ 112 h 176"/>
                  <a:gd name="T46" fmla="*/ 1 w 78"/>
                  <a:gd name="T47" fmla="*/ 94 h 176"/>
                  <a:gd name="T48" fmla="*/ 0 w 78"/>
                  <a:gd name="T49" fmla="*/ 75 h 176"/>
                  <a:gd name="T50" fmla="*/ 3 w 78"/>
                  <a:gd name="T51" fmla="*/ 52 h 176"/>
                  <a:gd name="T52" fmla="*/ 9 w 78"/>
                  <a:gd name="T53" fmla="*/ 28 h 176"/>
                  <a:gd name="T54" fmla="*/ 20 w 78"/>
                  <a:gd name="T55" fmla="*/ 0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78" h="176">
                    <a:moveTo>
                      <a:pt x="20" y="0"/>
                    </a:moveTo>
                    <a:lnTo>
                      <a:pt x="22" y="2"/>
                    </a:lnTo>
                    <a:lnTo>
                      <a:pt x="26" y="5"/>
                    </a:lnTo>
                    <a:lnTo>
                      <a:pt x="32" y="9"/>
                    </a:lnTo>
                    <a:lnTo>
                      <a:pt x="39" y="15"/>
                    </a:lnTo>
                    <a:lnTo>
                      <a:pt x="47" y="23"/>
                    </a:lnTo>
                    <a:lnTo>
                      <a:pt x="55" y="33"/>
                    </a:lnTo>
                    <a:lnTo>
                      <a:pt x="63" y="44"/>
                    </a:lnTo>
                    <a:lnTo>
                      <a:pt x="70" y="58"/>
                    </a:lnTo>
                    <a:lnTo>
                      <a:pt x="74" y="73"/>
                    </a:lnTo>
                    <a:lnTo>
                      <a:pt x="78" y="90"/>
                    </a:lnTo>
                    <a:lnTo>
                      <a:pt x="78" y="108"/>
                    </a:lnTo>
                    <a:lnTo>
                      <a:pt x="73" y="129"/>
                    </a:lnTo>
                    <a:lnTo>
                      <a:pt x="66" y="151"/>
                    </a:lnTo>
                    <a:lnTo>
                      <a:pt x="53" y="176"/>
                    </a:lnTo>
                    <a:lnTo>
                      <a:pt x="52" y="175"/>
                    </a:lnTo>
                    <a:lnTo>
                      <a:pt x="48" y="172"/>
                    </a:lnTo>
                    <a:lnTo>
                      <a:pt x="42" y="167"/>
                    </a:lnTo>
                    <a:lnTo>
                      <a:pt x="35" y="160"/>
                    </a:lnTo>
                    <a:lnTo>
                      <a:pt x="27" y="151"/>
                    </a:lnTo>
                    <a:lnTo>
                      <a:pt x="18" y="140"/>
                    </a:lnTo>
                    <a:lnTo>
                      <a:pt x="11" y="127"/>
                    </a:lnTo>
                    <a:lnTo>
                      <a:pt x="5" y="112"/>
                    </a:lnTo>
                    <a:lnTo>
                      <a:pt x="1" y="94"/>
                    </a:lnTo>
                    <a:lnTo>
                      <a:pt x="0" y="75"/>
                    </a:lnTo>
                    <a:lnTo>
                      <a:pt x="3" y="52"/>
                    </a:lnTo>
                    <a:lnTo>
                      <a:pt x="9" y="28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A68D6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9" name="Freeform 53"/>
              <p:cNvSpPr>
                <a:spLocks/>
              </p:cNvSpPr>
              <p:nvPr/>
            </p:nvSpPr>
            <p:spPr bwMode="auto">
              <a:xfrm>
                <a:off x="4818063" y="2032001"/>
                <a:ext cx="57150" cy="23813"/>
              </a:xfrm>
              <a:custGeom>
                <a:avLst/>
                <a:gdLst>
                  <a:gd name="T0" fmla="*/ 67 w 176"/>
                  <a:gd name="T1" fmla="*/ 0 h 77"/>
                  <a:gd name="T2" fmla="*/ 86 w 176"/>
                  <a:gd name="T3" fmla="*/ 0 h 77"/>
                  <a:gd name="T4" fmla="*/ 107 w 176"/>
                  <a:gd name="T5" fmla="*/ 4 h 77"/>
                  <a:gd name="T6" fmla="*/ 129 w 176"/>
                  <a:gd name="T7" fmla="*/ 13 h 77"/>
                  <a:gd name="T8" fmla="*/ 151 w 176"/>
                  <a:gd name="T9" fmla="*/ 26 h 77"/>
                  <a:gd name="T10" fmla="*/ 176 w 176"/>
                  <a:gd name="T11" fmla="*/ 46 h 77"/>
                  <a:gd name="T12" fmla="*/ 175 w 176"/>
                  <a:gd name="T13" fmla="*/ 48 h 77"/>
                  <a:gd name="T14" fmla="*/ 170 w 176"/>
                  <a:gd name="T15" fmla="*/ 52 h 77"/>
                  <a:gd name="T16" fmla="*/ 162 w 176"/>
                  <a:gd name="T17" fmla="*/ 58 h 77"/>
                  <a:gd name="T18" fmla="*/ 150 w 176"/>
                  <a:gd name="T19" fmla="*/ 64 h 77"/>
                  <a:gd name="T20" fmla="*/ 137 w 176"/>
                  <a:gd name="T21" fmla="*/ 70 h 77"/>
                  <a:gd name="T22" fmla="*/ 122 w 176"/>
                  <a:gd name="T23" fmla="*/ 74 h 77"/>
                  <a:gd name="T24" fmla="*/ 105 w 176"/>
                  <a:gd name="T25" fmla="*/ 77 h 77"/>
                  <a:gd name="T26" fmla="*/ 85 w 176"/>
                  <a:gd name="T27" fmla="*/ 77 h 77"/>
                  <a:gd name="T28" fmla="*/ 66 w 176"/>
                  <a:gd name="T29" fmla="*/ 73 h 77"/>
                  <a:gd name="T30" fmla="*/ 45 w 176"/>
                  <a:gd name="T31" fmla="*/ 64 h 77"/>
                  <a:gd name="T32" fmla="*/ 22 w 176"/>
                  <a:gd name="T33" fmla="*/ 49 h 77"/>
                  <a:gd name="T34" fmla="*/ 0 w 176"/>
                  <a:gd name="T35" fmla="*/ 27 h 77"/>
                  <a:gd name="T36" fmla="*/ 1 w 176"/>
                  <a:gd name="T37" fmla="*/ 26 h 77"/>
                  <a:gd name="T38" fmla="*/ 6 w 176"/>
                  <a:gd name="T39" fmla="*/ 22 h 77"/>
                  <a:gd name="T40" fmla="*/ 13 w 176"/>
                  <a:gd name="T41" fmla="*/ 17 h 77"/>
                  <a:gd name="T42" fmla="*/ 23 w 176"/>
                  <a:gd name="T43" fmla="*/ 12 h 77"/>
                  <a:gd name="T44" fmla="*/ 35 w 176"/>
                  <a:gd name="T45" fmla="*/ 6 h 77"/>
                  <a:gd name="T46" fmla="*/ 51 w 176"/>
                  <a:gd name="T47" fmla="*/ 2 h 77"/>
                  <a:gd name="T48" fmla="*/ 67 w 176"/>
                  <a:gd name="T49" fmla="*/ 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76" h="77">
                    <a:moveTo>
                      <a:pt x="67" y="0"/>
                    </a:moveTo>
                    <a:lnTo>
                      <a:pt x="86" y="0"/>
                    </a:lnTo>
                    <a:lnTo>
                      <a:pt x="107" y="4"/>
                    </a:lnTo>
                    <a:lnTo>
                      <a:pt x="129" y="13"/>
                    </a:lnTo>
                    <a:lnTo>
                      <a:pt x="151" y="26"/>
                    </a:lnTo>
                    <a:lnTo>
                      <a:pt x="176" y="46"/>
                    </a:lnTo>
                    <a:lnTo>
                      <a:pt x="175" y="48"/>
                    </a:lnTo>
                    <a:lnTo>
                      <a:pt x="170" y="52"/>
                    </a:lnTo>
                    <a:lnTo>
                      <a:pt x="162" y="58"/>
                    </a:lnTo>
                    <a:lnTo>
                      <a:pt x="150" y="64"/>
                    </a:lnTo>
                    <a:lnTo>
                      <a:pt x="137" y="70"/>
                    </a:lnTo>
                    <a:lnTo>
                      <a:pt x="122" y="74"/>
                    </a:lnTo>
                    <a:lnTo>
                      <a:pt x="105" y="77"/>
                    </a:lnTo>
                    <a:lnTo>
                      <a:pt x="85" y="77"/>
                    </a:lnTo>
                    <a:lnTo>
                      <a:pt x="66" y="73"/>
                    </a:lnTo>
                    <a:lnTo>
                      <a:pt x="45" y="64"/>
                    </a:lnTo>
                    <a:lnTo>
                      <a:pt x="22" y="49"/>
                    </a:lnTo>
                    <a:lnTo>
                      <a:pt x="0" y="27"/>
                    </a:lnTo>
                    <a:lnTo>
                      <a:pt x="1" y="26"/>
                    </a:lnTo>
                    <a:lnTo>
                      <a:pt x="6" y="22"/>
                    </a:lnTo>
                    <a:lnTo>
                      <a:pt x="13" y="17"/>
                    </a:lnTo>
                    <a:lnTo>
                      <a:pt x="23" y="12"/>
                    </a:lnTo>
                    <a:lnTo>
                      <a:pt x="35" y="6"/>
                    </a:lnTo>
                    <a:lnTo>
                      <a:pt x="51" y="2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A68D6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0" name="Freeform 54"/>
              <p:cNvSpPr>
                <a:spLocks/>
              </p:cNvSpPr>
              <p:nvPr/>
            </p:nvSpPr>
            <p:spPr bwMode="auto">
              <a:xfrm>
                <a:off x="4889500" y="2012951"/>
                <a:ext cx="26988" cy="52388"/>
              </a:xfrm>
              <a:custGeom>
                <a:avLst/>
                <a:gdLst>
                  <a:gd name="T0" fmla="*/ 7 w 84"/>
                  <a:gd name="T1" fmla="*/ 0 h 165"/>
                  <a:gd name="T2" fmla="*/ 9 w 84"/>
                  <a:gd name="T3" fmla="*/ 0 h 165"/>
                  <a:gd name="T4" fmla="*/ 13 w 84"/>
                  <a:gd name="T5" fmla="*/ 2 h 165"/>
                  <a:gd name="T6" fmla="*/ 20 w 84"/>
                  <a:gd name="T7" fmla="*/ 6 h 165"/>
                  <a:gd name="T8" fmla="*/ 28 w 84"/>
                  <a:gd name="T9" fmla="*/ 10 h 165"/>
                  <a:gd name="T10" fmla="*/ 37 w 84"/>
                  <a:gd name="T11" fmla="*/ 16 h 165"/>
                  <a:gd name="T12" fmla="*/ 48 w 84"/>
                  <a:gd name="T13" fmla="*/ 24 h 165"/>
                  <a:gd name="T14" fmla="*/ 58 w 84"/>
                  <a:gd name="T15" fmla="*/ 35 h 165"/>
                  <a:gd name="T16" fmla="*/ 67 w 84"/>
                  <a:gd name="T17" fmla="*/ 47 h 165"/>
                  <a:gd name="T18" fmla="*/ 74 w 84"/>
                  <a:gd name="T19" fmla="*/ 61 h 165"/>
                  <a:gd name="T20" fmla="*/ 80 w 84"/>
                  <a:gd name="T21" fmla="*/ 76 h 165"/>
                  <a:gd name="T22" fmla="*/ 83 w 84"/>
                  <a:gd name="T23" fmla="*/ 95 h 165"/>
                  <a:gd name="T24" fmla="*/ 84 w 84"/>
                  <a:gd name="T25" fmla="*/ 116 h 165"/>
                  <a:gd name="T26" fmla="*/ 80 w 84"/>
                  <a:gd name="T27" fmla="*/ 139 h 165"/>
                  <a:gd name="T28" fmla="*/ 72 w 84"/>
                  <a:gd name="T29" fmla="*/ 165 h 165"/>
                  <a:gd name="T30" fmla="*/ 71 w 84"/>
                  <a:gd name="T31" fmla="*/ 165 h 165"/>
                  <a:gd name="T32" fmla="*/ 67 w 84"/>
                  <a:gd name="T33" fmla="*/ 163 h 165"/>
                  <a:gd name="T34" fmla="*/ 61 w 84"/>
                  <a:gd name="T35" fmla="*/ 160 h 165"/>
                  <a:gd name="T36" fmla="*/ 54 w 84"/>
                  <a:gd name="T37" fmla="*/ 156 h 165"/>
                  <a:gd name="T38" fmla="*/ 45 w 84"/>
                  <a:gd name="T39" fmla="*/ 150 h 165"/>
                  <a:gd name="T40" fmla="*/ 35 w 84"/>
                  <a:gd name="T41" fmla="*/ 141 h 165"/>
                  <a:gd name="T42" fmla="*/ 26 w 84"/>
                  <a:gd name="T43" fmla="*/ 131 h 165"/>
                  <a:gd name="T44" fmla="*/ 18 w 84"/>
                  <a:gd name="T45" fmla="*/ 120 h 165"/>
                  <a:gd name="T46" fmla="*/ 11 w 84"/>
                  <a:gd name="T47" fmla="*/ 106 h 165"/>
                  <a:gd name="T48" fmla="*/ 5 w 84"/>
                  <a:gd name="T49" fmla="*/ 90 h 165"/>
                  <a:gd name="T50" fmla="*/ 1 w 84"/>
                  <a:gd name="T51" fmla="*/ 71 h 165"/>
                  <a:gd name="T52" fmla="*/ 0 w 84"/>
                  <a:gd name="T53" fmla="*/ 50 h 165"/>
                  <a:gd name="T54" fmla="*/ 2 w 84"/>
                  <a:gd name="T55" fmla="*/ 26 h 165"/>
                  <a:gd name="T56" fmla="*/ 7 w 84"/>
                  <a:gd name="T57" fmla="*/ 0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84" h="165">
                    <a:moveTo>
                      <a:pt x="7" y="0"/>
                    </a:moveTo>
                    <a:lnTo>
                      <a:pt x="9" y="0"/>
                    </a:lnTo>
                    <a:lnTo>
                      <a:pt x="13" y="2"/>
                    </a:lnTo>
                    <a:lnTo>
                      <a:pt x="20" y="6"/>
                    </a:lnTo>
                    <a:lnTo>
                      <a:pt x="28" y="10"/>
                    </a:lnTo>
                    <a:lnTo>
                      <a:pt x="37" y="16"/>
                    </a:lnTo>
                    <a:lnTo>
                      <a:pt x="48" y="24"/>
                    </a:lnTo>
                    <a:lnTo>
                      <a:pt x="58" y="35"/>
                    </a:lnTo>
                    <a:lnTo>
                      <a:pt x="67" y="47"/>
                    </a:lnTo>
                    <a:lnTo>
                      <a:pt x="74" y="61"/>
                    </a:lnTo>
                    <a:lnTo>
                      <a:pt x="80" y="76"/>
                    </a:lnTo>
                    <a:lnTo>
                      <a:pt x="83" y="95"/>
                    </a:lnTo>
                    <a:lnTo>
                      <a:pt x="84" y="116"/>
                    </a:lnTo>
                    <a:lnTo>
                      <a:pt x="80" y="139"/>
                    </a:lnTo>
                    <a:lnTo>
                      <a:pt x="72" y="165"/>
                    </a:lnTo>
                    <a:lnTo>
                      <a:pt x="71" y="165"/>
                    </a:lnTo>
                    <a:lnTo>
                      <a:pt x="67" y="163"/>
                    </a:lnTo>
                    <a:lnTo>
                      <a:pt x="61" y="160"/>
                    </a:lnTo>
                    <a:lnTo>
                      <a:pt x="54" y="156"/>
                    </a:lnTo>
                    <a:lnTo>
                      <a:pt x="45" y="150"/>
                    </a:lnTo>
                    <a:lnTo>
                      <a:pt x="35" y="141"/>
                    </a:lnTo>
                    <a:lnTo>
                      <a:pt x="26" y="131"/>
                    </a:lnTo>
                    <a:lnTo>
                      <a:pt x="18" y="120"/>
                    </a:lnTo>
                    <a:lnTo>
                      <a:pt x="11" y="106"/>
                    </a:lnTo>
                    <a:lnTo>
                      <a:pt x="5" y="90"/>
                    </a:lnTo>
                    <a:lnTo>
                      <a:pt x="1" y="71"/>
                    </a:lnTo>
                    <a:lnTo>
                      <a:pt x="0" y="50"/>
                    </a:lnTo>
                    <a:lnTo>
                      <a:pt x="2" y="26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A68D6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1" name="Freeform 55"/>
              <p:cNvSpPr>
                <a:spLocks/>
              </p:cNvSpPr>
              <p:nvPr/>
            </p:nvSpPr>
            <p:spPr bwMode="auto">
              <a:xfrm>
                <a:off x="4854575" y="2058988"/>
                <a:ext cx="55563" cy="23813"/>
              </a:xfrm>
              <a:custGeom>
                <a:avLst/>
                <a:gdLst>
                  <a:gd name="T0" fmla="*/ 86 w 177"/>
                  <a:gd name="T1" fmla="*/ 0 h 75"/>
                  <a:gd name="T2" fmla="*/ 106 w 177"/>
                  <a:gd name="T3" fmla="*/ 1 h 75"/>
                  <a:gd name="T4" fmla="*/ 127 w 177"/>
                  <a:gd name="T5" fmla="*/ 5 h 75"/>
                  <a:gd name="T6" fmla="*/ 151 w 177"/>
                  <a:gd name="T7" fmla="*/ 14 h 75"/>
                  <a:gd name="T8" fmla="*/ 177 w 177"/>
                  <a:gd name="T9" fmla="*/ 28 h 75"/>
                  <a:gd name="T10" fmla="*/ 176 w 177"/>
                  <a:gd name="T11" fmla="*/ 29 h 75"/>
                  <a:gd name="T12" fmla="*/ 172 w 177"/>
                  <a:gd name="T13" fmla="*/ 33 h 75"/>
                  <a:gd name="T14" fmla="*/ 166 w 177"/>
                  <a:gd name="T15" fmla="*/ 39 h 75"/>
                  <a:gd name="T16" fmla="*/ 159 w 177"/>
                  <a:gd name="T17" fmla="*/ 47 h 75"/>
                  <a:gd name="T18" fmla="*/ 147 w 177"/>
                  <a:gd name="T19" fmla="*/ 55 h 75"/>
                  <a:gd name="T20" fmla="*/ 135 w 177"/>
                  <a:gd name="T21" fmla="*/ 63 h 75"/>
                  <a:gd name="T22" fmla="*/ 121 w 177"/>
                  <a:gd name="T23" fmla="*/ 69 h 75"/>
                  <a:gd name="T24" fmla="*/ 106 w 177"/>
                  <a:gd name="T25" fmla="*/ 73 h 75"/>
                  <a:gd name="T26" fmla="*/ 87 w 177"/>
                  <a:gd name="T27" fmla="*/ 75 h 75"/>
                  <a:gd name="T28" fmla="*/ 68 w 177"/>
                  <a:gd name="T29" fmla="*/ 74 h 75"/>
                  <a:gd name="T30" fmla="*/ 47 w 177"/>
                  <a:gd name="T31" fmla="*/ 69 h 75"/>
                  <a:gd name="T32" fmla="*/ 24 w 177"/>
                  <a:gd name="T33" fmla="*/ 58 h 75"/>
                  <a:gd name="T34" fmla="*/ 0 w 177"/>
                  <a:gd name="T35" fmla="*/ 42 h 75"/>
                  <a:gd name="T36" fmla="*/ 1 w 177"/>
                  <a:gd name="T37" fmla="*/ 40 h 75"/>
                  <a:gd name="T38" fmla="*/ 4 w 177"/>
                  <a:gd name="T39" fmla="*/ 37 h 75"/>
                  <a:gd name="T40" fmla="*/ 10 w 177"/>
                  <a:gd name="T41" fmla="*/ 31 h 75"/>
                  <a:gd name="T42" fmla="*/ 17 w 177"/>
                  <a:gd name="T43" fmla="*/ 25 h 75"/>
                  <a:gd name="T44" fmla="*/ 26 w 177"/>
                  <a:gd name="T45" fmla="*/ 18 h 75"/>
                  <a:gd name="T46" fmla="*/ 38 w 177"/>
                  <a:gd name="T47" fmla="*/ 11 h 75"/>
                  <a:gd name="T48" fmla="*/ 53 w 177"/>
                  <a:gd name="T49" fmla="*/ 6 h 75"/>
                  <a:gd name="T50" fmla="*/ 68 w 177"/>
                  <a:gd name="T51" fmla="*/ 1 h 75"/>
                  <a:gd name="T52" fmla="*/ 86 w 177"/>
                  <a:gd name="T53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77" h="75">
                    <a:moveTo>
                      <a:pt x="86" y="0"/>
                    </a:moveTo>
                    <a:lnTo>
                      <a:pt x="106" y="1"/>
                    </a:lnTo>
                    <a:lnTo>
                      <a:pt x="127" y="5"/>
                    </a:lnTo>
                    <a:lnTo>
                      <a:pt x="151" y="14"/>
                    </a:lnTo>
                    <a:lnTo>
                      <a:pt x="177" y="28"/>
                    </a:lnTo>
                    <a:lnTo>
                      <a:pt x="176" y="29"/>
                    </a:lnTo>
                    <a:lnTo>
                      <a:pt x="172" y="33"/>
                    </a:lnTo>
                    <a:lnTo>
                      <a:pt x="166" y="39"/>
                    </a:lnTo>
                    <a:lnTo>
                      <a:pt x="159" y="47"/>
                    </a:lnTo>
                    <a:lnTo>
                      <a:pt x="147" y="55"/>
                    </a:lnTo>
                    <a:lnTo>
                      <a:pt x="135" y="63"/>
                    </a:lnTo>
                    <a:lnTo>
                      <a:pt x="121" y="69"/>
                    </a:lnTo>
                    <a:lnTo>
                      <a:pt x="106" y="73"/>
                    </a:lnTo>
                    <a:lnTo>
                      <a:pt x="87" y="75"/>
                    </a:lnTo>
                    <a:lnTo>
                      <a:pt x="68" y="74"/>
                    </a:lnTo>
                    <a:lnTo>
                      <a:pt x="47" y="69"/>
                    </a:lnTo>
                    <a:lnTo>
                      <a:pt x="24" y="58"/>
                    </a:lnTo>
                    <a:lnTo>
                      <a:pt x="0" y="42"/>
                    </a:lnTo>
                    <a:lnTo>
                      <a:pt x="1" y="40"/>
                    </a:lnTo>
                    <a:lnTo>
                      <a:pt x="4" y="37"/>
                    </a:lnTo>
                    <a:lnTo>
                      <a:pt x="10" y="31"/>
                    </a:lnTo>
                    <a:lnTo>
                      <a:pt x="17" y="25"/>
                    </a:lnTo>
                    <a:lnTo>
                      <a:pt x="26" y="18"/>
                    </a:lnTo>
                    <a:lnTo>
                      <a:pt x="38" y="11"/>
                    </a:lnTo>
                    <a:lnTo>
                      <a:pt x="53" y="6"/>
                    </a:lnTo>
                    <a:lnTo>
                      <a:pt x="68" y="1"/>
                    </a:lnTo>
                    <a:lnTo>
                      <a:pt x="86" y="0"/>
                    </a:lnTo>
                    <a:close/>
                  </a:path>
                </a:pathLst>
              </a:custGeom>
              <a:solidFill>
                <a:srgbClr val="A68D6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2" name="Freeform 56"/>
              <p:cNvSpPr>
                <a:spLocks/>
              </p:cNvSpPr>
              <p:nvPr/>
            </p:nvSpPr>
            <p:spPr bwMode="auto">
              <a:xfrm>
                <a:off x="4921250" y="2033588"/>
                <a:ext cx="28575" cy="49213"/>
              </a:xfrm>
              <a:custGeom>
                <a:avLst/>
                <a:gdLst>
                  <a:gd name="T0" fmla="*/ 2 w 93"/>
                  <a:gd name="T1" fmla="*/ 0 h 154"/>
                  <a:gd name="T2" fmla="*/ 3 w 93"/>
                  <a:gd name="T3" fmla="*/ 0 h 154"/>
                  <a:gd name="T4" fmla="*/ 8 w 93"/>
                  <a:gd name="T5" fmla="*/ 1 h 154"/>
                  <a:gd name="T6" fmla="*/ 15 w 93"/>
                  <a:gd name="T7" fmla="*/ 3 h 154"/>
                  <a:gd name="T8" fmla="*/ 24 w 93"/>
                  <a:gd name="T9" fmla="*/ 7 h 154"/>
                  <a:gd name="T10" fmla="*/ 34 w 93"/>
                  <a:gd name="T11" fmla="*/ 12 h 154"/>
                  <a:gd name="T12" fmla="*/ 45 w 93"/>
                  <a:gd name="T13" fmla="*/ 18 h 154"/>
                  <a:gd name="T14" fmla="*/ 57 w 93"/>
                  <a:gd name="T15" fmla="*/ 28 h 154"/>
                  <a:gd name="T16" fmla="*/ 67 w 93"/>
                  <a:gd name="T17" fmla="*/ 38 h 154"/>
                  <a:gd name="T18" fmla="*/ 76 w 93"/>
                  <a:gd name="T19" fmla="*/ 50 h 154"/>
                  <a:gd name="T20" fmla="*/ 84 w 93"/>
                  <a:gd name="T21" fmla="*/ 65 h 154"/>
                  <a:gd name="T22" fmla="*/ 90 w 93"/>
                  <a:gd name="T23" fmla="*/ 84 h 154"/>
                  <a:gd name="T24" fmla="*/ 93 w 93"/>
                  <a:gd name="T25" fmla="*/ 104 h 154"/>
                  <a:gd name="T26" fmla="*/ 93 w 93"/>
                  <a:gd name="T27" fmla="*/ 127 h 154"/>
                  <a:gd name="T28" fmla="*/ 89 w 93"/>
                  <a:gd name="T29" fmla="*/ 154 h 154"/>
                  <a:gd name="T30" fmla="*/ 87 w 93"/>
                  <a:gd name="T31" fmla="*/ 154 h 154"/>
                  <a:gd name="T32" fmla="*/ 83 w 93"/>
                  <a:gd name="T33" fmla="*/ 153 h 154"/>
                  <a:gd name="T34" fmla="*/ 77 w 93"/>
                  <a:gd name="T35" fmla="*/ 151 h 154"/>
                  <a:gd name="T36" fmla="*/ 69 w 93"/>
                  <a:gd name="T37" fmla="*/ 147 h 154"/>
                  <a:gd name="T38" fmla="*/ 60 w 93"/>
                  <a:gd name="T39" fmla="*/ 143 h 154"/>
                  <a:gd name="T40" fmla="*/ 49 w 93"/>
                  <a:gd name="T41" fmla="*/ 136 h 154"/>
                  <a:gd name="T42" fmla="*/ 39 w 93"/>
                  <a:gd name="T43" fmla="*/ 127 h 154"/>
                  <a:gd name="T44" fmla="*/ 29 w 93"/>
                  <a:gd name="T45" fmla="*/ 117 h 154"/>
                  <a:gd name="T46" fmla="*/ 20 w 93"/>
                  <a:gd name="T47" fmla="*/ 104 h 154"/>
                  <a:gd name="T48" fmla="*/ 12 w 93"/>
                  <a:gd name="T49" fmla="*/ 89 h 154"/>
                  <a:gd name="T50" fmla="*/ 5 w 93"/>
                  <a:gd name="T51" fmla="*/ 71 h 154"/>
                  <a:gd name="T52" fmla="*/ 1 w 93"/>
                  <a:gd name="T53" fmla="*/ 51 h 154"/>
                  <a:gd name="T54" fmla="*/ 0 w 93"/>
                  <a:gd name="T55" fmla="*/ 27 h 154"/>
                  <a:gd name="T56" fmla="*/ 2 w 93"/>
                  <a:gd name="T57" fmla="*/ 0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93" h="154">
                    <a:moveTo>
                      <a:pt x="2" y="0"/>
                    </a:moveTo>
                    <a:lnTo>
                      <a:pt x="3" y="0"/>
                    </a:lnTo>
                    <a:lnTo>
                      <a:pt x="8" y="1"/>
                    </a:lnTo>
                    <a:lnTo>
                      <a:pt x="15" y="3"/>
                    </a:lnTo>
                    <a:lnTo>
                      <a:pt x="24" y="7"/>
                    </a:lnTo>
                    <a:lnTo>
                      <a:pt x="34" y="12"/>
                    </a:lnTo>
                    <a:lnTo>
                      <a:pt x="45" y="18"/>
                    </a:lnTo>
                    <a:lnTo>
                      <a:pt x="57" y="28"/>
                    </a:lnTo>
                    <a:lnTo>
                      <a:pt x="67" y="38"/>
                    </a:lnTo>
                    <a:lnTo>
                      <a:pt x="76" y="50"/>
                    </a:lnTo>
                    <a:lnTo>
                      <a:pt x="84" y="65"/>
                    </a:lnTo>
                    <a:lnTo>
                      <a:pt x="90" y="84"/>
                    </a:lnTo>
                    <a:lnTo>
                      <a:pt x="93" y="104"/>
                    </a:lnTo>
                    <a:lnTo>
                      <a:pt x="93" y="127"/>
                    </a:lnTo>
                    <a:lnTo>
                      <a:pt x="89" y="154"/>
                    </a:lnTo>
                    <a:lnTo>
                      <a:pt x="87" y="154"/>
                    </a:lnTo>
                    <a:lnTo>
                      <a:pt x="83" y="153"/>
                    </a:lnTo>
                    <a:lnTo>
                      <a:pt x="77" y="151"/>
                    </a:lnTo>
                    <a:lnTo>
                      <a:pt x="69" y="147"/>
                    </a:lnTo>
                    <a:lnTo>
                      <a:pt x="60" y="143"/>
                    </a:lnTo>
                    <a:lnTo>
                      <a:pt x="49" y="136"/>
                    </a:lnTo>
                    <a:lnTo>
                      <a:pt x="39" y="127"/>
                    </a:lnTo>
                    <a:lnTo>
                      <a:pt x="29" y="117"/>
                    </a:lnTo>
                    <a:lnTo>
                      <a:pt x="20" y="104"/>
                    </a:lnTo>
                    <a:lnTo>
                      <a:pt x="12" y="89"/>
                    </a:lnTo>
                    <a:lnTo>
                      <a:pt x="5" y="71"/>
                    </a:lnTo>
                    <a:lnTo>
                      <a:pt x="1" y="51"/>
                    </a:lnTo>
                    <a:lnTo>
                      <a:pt x="0" y="27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A68D6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3" name="Freeform 57"/>
              <p:cNvSpPr>
                <a:spLocks/>
              </p:cNvSpPr>
              <p:nvPr/>
            </p:nvSpPr>
            <p:spPr bwMode="auto">
              <a:xfrm>
                <a:off x="4892675" y="2079626"/>
                <a:ext cx="53975" cy="25400"/>
              </a:xfrm>
              <a:custGeom>
                <a:avLst/>
                <a:gdLst>
                  <a:gd name="T0" fmla="*/ 100 w 174"/>
                  <a:gd name="T1" fmla="*/ 0 h 77"/>
                  <a:gd name="T2" fmla="*/ 121 w 174"/>
                  <a:gd name="T3" fmla="*/ 1 h 77"/>
                  <a:gd name="T4" fmla="*/ 147 w 174"/>
                  <a:gd name="T5" fmla="*/ 7 h 77"/>
                  <a:gd name="T6" fmla="*/ 174 w 174"/>
                  <a:gd name="T7" fmla="*/ 17 h 77"/>
                  <a:gd name="T8" fmla="*/ 173 w 174"/>
                  <a:gd name="T9" fmla="*/ 18 h 77"/>
                  <a:gd name="T10" fmla="*/ 170 w 174"/>
                  <a:gd name="T11" fmla="*/ 22 h 77"/>
                  <a:gd name="T12" fmla="*/ 166 w 174"/>
                  <a:gd name="T13" fmla="*/ 28 h 77"/>
                  <a:gd name="T14" fmla="*/ 160 w 174"/>
                  <a:gd name="T15" fmla="*/ 36 h 77"/>
                  <a:gd name="T16" fmla="*/ 153 w 174"/>
                  <a:gd name="T17" fmla="*/ 45 h 77"/>
                  <a:gd name="T18" fmla="*/ 142 w 174"/>
                  <a:gd name="T19" fmla="*/ 53 h 77"/>
                  <a:gd name="T20" fmla="*/ 131 w 174"/>
                  <a:gd name="T21" fmla="*/ 61 h 77"/>
                  <a:gd name="T22" fmla="*/ 118 w 174"/>
                  <a:gd name="T23" fmla="*/ 68 h 77"/>
                  <a:gd name="T24" fmla="*/ 103 w 174"/>
                  <a:gd name="T25" fmla="*/ 74 h 77"/>
                  <a:gd name="T26" fmla="*/ 86 w 174"/>
                  <a:gd name="T27" fmla="*/ 77 h 77"/>
                  <a:gd name="T28" fmla="*/ 68 w 174"/>
                  <a:gd name="T29" fmla="*/ 77 h 77"/>
                  <a:gd name="T30" fmla="*/ 47 w 174"/>
                  <a:gd name="T31" fmla="*/ 74 h 77"/>
                  <a:gd name="T32" fmla="*/ 24 w 174"/>
                  <a:gd name="T33" fmla="*/ 68 h 77"/>
                  <a:gd name="T34" fmla="*/ 0 w 174"/>
                  <a:gd name="T35" fmla="*/ 56 h 77"/>
                  <a:gd name="T36" fmla="*/ 1 w 174"/>
                  <a:gd name="T37" fmla="*/ 55 h 77"/>
                  <a:gd name="T38" fmla="*/ 4 w 174"/>
                  <a:gd name="T39" fmla="*/ 50 h 77"/>
                  <a:gd name="T40" fmla="*/ 8 w 174"/>
                  <a:gd name="T41" fmla="*/ 44 h 77"/>
                  <a:gd name="T42" fmla="*/ 15 w 174"/>
                  <a:gd name="T43" fmla="*/ 36 h 77"/>
                  <a:gd name="T44" fmla="*/ 23 w 174"/>
                  <a:gd name="T45" fmla="*/ 28 h 77"/>
                  <a:gd name="T46" fmla="*/ 35 w 174"/>
                  <a:gd name="T47" fmla="*/ 19 h 77"/>
                  <a:gd name="T48" fmla="*/ 47 w 174"/>
                  <a:gd name="T49" fmla="*/ 12 h 77"/>
                  <a:gd name="T50" fmla="*/ 62 w 174"/>
                  <a:gd name="T51" fmla="*/ 6 h 77"/>
                  <a:gd name="T52" fmla="*/ 79 w 174"/>
                  <a:gd name="T53" fmla="*/ 1 h 77"/>
                  <a:gd name="T54" fmla="*/ 100 w 174"/>
                  <a:gd name="T55" fmla="*/ 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74" h="77">
                    <a:moveTo>
                      <a:pt x="100" y="0"/>
                    </a:moveTo>
                    <a:lnTo>
                      <a:pt x="121" y="1"/>
                    </a:lnTo>
                    <a:lnTo>
                      <a:pt x="147" y="7"/>
                    </a:lnTo>
                    <a:lnTo>
                      <a:pt x="174" y="17"/>
                    </a:lnTo>
                    <a:lnTo>
                      <a:pt x="173" y="18"/>
                    </a:lnTo>
                    <a:lnTo>
                      <a:pt x="170" y="22"/>
                    </a:lnTo>
                    <a:lnTo>
                      <a:pt x="166" y="28"/>
                    </a:lnTo>
                    <a:lnTo>
                      <a:pt x="160" y="36"/>
                    </a:lnTo>
                    <a:lnTo>
                      <a:pt x="153" y="45"/>
                    </a:lnTo>
                    <a:lnTo>
                      <a:pt x="142" y="53"/>
                    </a:lnTo>
                    <a:lnTo>
                      <a:pt x="131" y="61"/>
                    </a:lnTo>
                    <a:lnTo>
                      <a:pt x="118" y="68"/>
                    </a:lnTo>
                    <a:lnTo>
                      <a:pt x="103" y="74"/>
                    </a:lnTo>
                    <a:lnTo>
                      <a:pt x="86" y="77"/>
                    </a:lnTo>
                    <a:lnTo>
                      <a:pt x="68" y="77"/>
                    </a:lnTo>
                    <a:lnTo>
                      <a:pt x="47" y="74"/>
                    </a:lnTo>
                    <a:lnTo>
                      <a:pt x="24" y="68"/>
                    </a:lnTo>
                    <a:lnTo>
                      <a:pt x="0" y="56"/>
                    </a:lnTo>
                    <a:lnTo>
                      <a:pt x="1" y="55"/>
                    </a:lnTo>
                    <a:lnTo>
                      <a:pt x="4" y="50"/>
                    </a:lnTo>
                    <a:lnTo>
                      <a:pt x="8" y="44"/>
                    </a:lnTo>
                    <a:lnTo>
                      <a:pt x="15" y="36"/>
                    </a:lnTo>
                    <a:lnTo>
                      <a:pt x="23" y="28"/>
                    </a:lnTo>
                    <a:lnTo>
                      <a:pt x="35" y="19"/>
                    </a:lnTo>
                    <a:lnTo>
                      <a:pt x="47" y="12"/>
                    </a:lnTo>
                    <a:lnTo>
                      <a:pt x="62" y="6"/>
                    </a:lnTo>
                    <a:lnTo>
                      <a:pt x="79" y="1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rgbClr val="A68D6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4" name="Freeform 58"/>
              <p:cNvSpPr>
                <a:spLocks/>
              </p:cNvSpPr>
              <p:nvPr/>
            </p:nvSpPr>
            <p:spPr bwMode="auto">
              <a:xfrm>
                <a:off x="4949825" y="2047876"/>
                <a:ext cx="36513" cy="42863"/>
              </a:xfrm>
              <a:custGeom>
                <a:avLst/>
                <a:gdLst>
                  <a:gd name="T0" fmla="*/ 0 w 111"/>
                  <a:gd name="T1" fmla="*/ 0 h 139"/>
                  <a:gd name="T2" fmla="*/ 2 w 111"/>
                  <a:gd name="T3" fmla="*/ 0 h 139"/>
                  <a:gd name="T4" fmla="*/ 7 w 111"/>
                  <a:gd name="T5" fmla="*/ 1 h 139"/>
                  <a:gd name="T6" fmla="*/ 14 w 111"/>
                  <a:gd name="T7" fmla="*/ 2 h 139"/>
                  <a:gd name="T8" fmla="*/ 24 w 111"/>
                  <a:gd name="T9" fmla="*/ 4 h 139"/>
                  <a:gd name="T10" fmla="*/ 35 w 111"/>
                  <a:gd name="T11" fmla="*/ 7 h 139"/>
                  <a:gd name="T12" fmla="*/ 46 w 111"/>
                  <a:gd name="T13" fmla="*/ 12 h 139"/>
                  <a:gd name="T14" fmla="*/ 58 w 111"/>
                  <a:gd name="T15" fmla="*/ 19 h 139"/>
                  <a:gd name="T16" fmla="*/ 70 w 111"/>
                  <a:gd name="T17" fmla="*/ 27 h 139"/>
                  <a:gd name="T18" fmla="*/ 83 w 111"/>
                  <a:gd name="T19" fmla="*/ 39 h 139"/>
                  <a:gd name="T20" fmla="*/ 93 w 111"/>
                  <a:gd name="T21" fmla="*/ 53 h 139"/>
                  <a:gd name="T22" fmla="*/ 101 w 111"/>
                  <a:gd name="T23" fmla="*/ 69 h 139"/>
                  <a:gd name="T24" fmla="*/ 107 w 111"/>
                  <a:gd name="T25" fmla="*/ 89 h 139"/>
                  <a:gd name="T26" fmla="*/ 111 w 111"/>
                  <a:gd name="T27" fmla="*/ 112 h 139"/>
                  <a:gd name="T28" fmla="*/ 111 w 111"/>
                  <a:gd name="T29" fmla="*/ 139 h 139"/>
                  <a:gd name="T30" fmla="*/ 109 w 111"/>
                  <a:gd name="T31" fmla="*/ 139 h 139"/>
                  <a:gd name="T32" fmla="*/ 105 w 111"/>
                  <a:gd name="T33" fmla="*/ 138 h 139"/>
                  <a:gd name="T34" fmla="*/ 98 w 111"/>
                  <a:gd name="T35" fmla="*/ 137 h 139"/>
                  <a:gd name="T36" fmla="*/ 90 w 111"/>
                  <a:gd name="T37" fmla="*/ 135 h 139"/>
                  <a:gd name="T38" fmla="*/ 80 w 111"/>
                  <a:gd name="T39" fmla="*/ 132 h 139"/>
                  <a:gd name="T40" fmla="*/ 68 w 111"/>
                  <a:gd name="T41" fmla="*/ 127 h 139"/>
                  <a:gd name="T42" fmla="*/ 57 w 111"/>
                  <a:gd name="T43" fmla="*/ 121 h 139"/>
                  <a:gd name="T44" fmla="*/ 46 w 111"/>
                  <a:gd name="T45" fmla="*/ 112 h 139"/>
                  <a:gd name="T46" fmla="*/ 35 w 111"/>
                  <a:gd name="T47" fmla="*/ 101 h 139"/>
                  <a:gd name="T48" fmla="*/ 24 w 111"/>
                  <a:gd name="T49" fmla="*/ 87 h 139"/>
                  <a:gd name="T50" fmla="*/ 15 w 111"/>
                  <a:gd name="T51" fmla="*/ 70 h 139"/>
                  <a:gd name="T52" fmla="*/ 7 w 111"/>
                  <a:gd name="T53" fmla="*/ 51 h 139"/>
                  <a:gd name="T54" fmla="*/ 2 w 111"/>
                  <a:gd name="T55" fmla="*/ 27 h 139"/>
                  <a:gd name="T56" fmla="*/ 0 w 111"/>
                  <a:gd name="T57" fmla="*/ 0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1" h="139">
                    <a:moveTo>
                      <a:pt x="0" y="0"/>
                    </a:moveTo>
                    <a:lnTo>
                      <a:pt x="2" y="0"/>
                    </a:lnTo>
                    <a:lnTo>
                      <a:pt x="7" y="1"/>
                    </a:lnTo>
                    <a:lnTo>
                      <a:pt x="14" y="2"/>
                    </a:lnTo>
                    <a:lnTo>
                      <a:pt x="24" y="4"/>
                    </a:lnTo>
                    <a:lnTo>
                      <a:pt x="35" y="7"/>
                    </a:lnTo>
                    <a:lnTo>
                      <a:pt x="46" y="12"/>
                    </a:lnTo>
                    <a:lnTo>
                      <a:pt x="58" y="19"/>
                    </a:lnTo>
                    <a:lnTo>
                      <a:pt x="70" y="27"/>
                    </a:lnTo>
                    <a:lnTo>
                      <a:pt x="83" y="39"/>
                    </a:lnTo>
                    <a:lnTo>
                      <a:pt x="93" y="53"/>
                    </a:lnTo>
                    <a:lnTo>
                      <a:pt x="101" y="69"/>
                    </a:lnTo>
                    <a:lnTo>
                      <a:pt x="107" y="89"/>
                    </a:lnTo>
                    <a:lnTo>
                      <a:pt x="111" y="112"/>
                    </a:lnTo>
                    <a:lnTo>
                      <a:pt x="111" y="139"/>
                    </a:lnTo>
                    <a:lnTo>
                      <a:pt x="109" y="139"/>
                    </a:lnTo>
                    <a:lnTo>
                      <a:pt x="105" y="138"/>
                    </a:lnTo>
                    <a:lnTo>
                      <a:pt x="98" y="137"/>
                    </a:lnTo>
                    <a:lnTo>
                      <a:pt x="90" y="135"/>
                    </a:lnTo>
                    <a:lnTo>
                      <a:pt x="80" y="132"/>
                    </a:lnTo>
                    <a:lnTo>
                      <a:pt x="68" y="127"/>
                    </a:lnTo>
                    <a:lnTo>
                      <a:pt x="57" y="121"/>
                    </a:lnTo>
                    <a:lnTo>
                      <a:pt x="46" y="112"/>
                    </a:lnTo>
                    <a:lnTo>
                      <a:pt x="35" y="101"/>
                    </a:lnTo>
                    <a:lnTo>
                      <a:pt x="24" y="87"/>
                    </a:lnTo>
                    <a:lnTo>
                      <a:pt x="15" y="70"/>
                    </a:lnTo>
                    <a:lnTo>
                      <a:pt x="7" y="51"/>
                    </a:lnTo>
                    <a:lnTo>
                      <a:pt x="2" y="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68D6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5" name="Freeform 59"/>
              <p:cNvSpPr>
                <a:spLocks/>
              </p:cNvSpPr>
              <p:nvPr/>
            </p:nvSpPr>
            <p:spPr bwMode="auto">
              <a:xfrm>
                <a:off x="4932363" y="2092326"/>
                <a:ext cx="52388" cy="26988"/>
              </a:xfrm>
              <a:custGeom>
                <a:avLst/>
                <a:gdLst>
                  <a:gd name="T0" fmla="*/ 114 w 165"/>
                  <a:gd name="T1" fmla="*/ 0 h 85"/>
                  <a:gd name="T2" fmla="*/ 139 w 165"/>
                  <a:gd name="T3" fmla="*/ 2 h 85"/>
                  <a:gd name="T4" fmla="*/ 165 w 165"/>
                  <a:gd name="T5" fmla="*/ 8 h 85"/>
                  <a:gd name="T6" fmla="*/ 164 w 165"/>
                  <a:gd name="T7" fmla="*/ 10 h 85"/>
                  <a:gd name="T8" fmla="*/ 162 w 165"/>
                  <a:gd name="T9" fmla="*/ 14 h 85"/>
                  <a:gd name="T10" fmla="*/ 159 w 165"/>
                  <a:gd name="T11" fmla="*/ 21 h 85"/>
                  <a:gd name="T12" fmla="*/ 154 w 165"/>
                  <a:gd name="T13" fmla="*/ 29 h 85"/>
                  <a:gd name="T14" fmla="*/ 148 w 165"/>
                  <a:gd name="T15" fmla="*/ 38 h 85"/>
                  <a:gd name="T16" fmla="*/ 140 w 165"/>
                  <a:gd name="T17" fmla="*/ 48 h 85"/>
                  <a:gd name="T18" fmla="*/ 130 w 165"/>
                  <a:gd name="T19" fmla="*/ 59 h 85"/>
                  <a:gd name="T20" fmla="*/ 118 w 165"/>
                  <a:gd name="T21" fmla="*/ 68 h 85"/>
                  <a:gd name="T22" fmla="*/ 104 w 165"/>
                  <a:gd name="T23" fmla="*/ 75 h 85"/>
                  <a:gd name="T24" fmla="*/ 88 w 165"/>
                  <a:gd name="T25" fmla="*/ 81 h 85"/>
                  <a:gd name="T26" fmla="*/ 69 w 165"/>
                  <a:gd name="T27" fmla="*/ 84 h 85"/>
                  <a:gd name="T28" fmla="*/ 49 w 165"/>
                  <a:gd name="T29" fmla="*/ 85 h 85"/>
                  <a:gd name="T30" fmla="*/ 26 w 165"/>
                  <a:gd name="T31" fmla="*/ 81 h 85"/>
                  <a:gd name="T32" fmla="*/ 0 w 165"/>
                  <a:gd name="T33" fmla="*/ 73 h 85"/>
                  <a:gd name="T34" fmla="*/ 0 w 165"/>
                  <a:gd name="T35" fmla="*/ 72 h 85"/>
                  <a:gd name="T36" fmla="*/ 2 w 165"/>
                  <a:gd name="T37" fmla="*/ 68 h 85"/>
                  <a:gd name="T38" fmla="*/ 5 w 165"/>
                  <a:gd name="T39" fmla="*/ 62 h 85"/>
                  <a:gd name="T40" fmla="*/ 9 w 165"/>
                  <a:gd name="T41" fmla="*/ 54 h 85"/>
                  <a:gd name="T42" fmla="*/ 15 w 165"/>
                  <a:gd name="T43" fmla="*/ 45 h 85"/>
                  <a:gd name="T44" fmla="*/ 24 w 165"/>
                  <a:gd name="T45" fmla="*/ 36 h 85"/>
                  <a:gd name="T46" fmla="*/ 33 w 165"/>
                  <a:gd name="T47" fmla="*/ 27 h 85"/>
                  <a:gd name="T48" fmla="*/ 45 w 165"/>
                  <a:gd name="T49" fmla="*/ 19 h 85"/>
                  <a:gd name="T50" fmla="*/ 58 w 165"/>
                  <a:gd name="T51" fmla="*/ 12 h 85"/>
                  <a:gd name="T52" fmla="*/ 74 w 165"/>
                  <a:gd name="T53" fmla="*/ 6 h 85"/>
                  <a:gd name="T54" fmla="*/ 94 w 165"/>
                  <a:gd name="T55" fmla="*/ 1 h 85"/>
                  <a:gd name="T56" fmla="*/ 114 w 165"/>
                  <a:gd name="T57" fmla="*/ 0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65" h="85">
                    <a:moveTo>
                      <a:pt x="114" y="0"/>
                    </a:moveTo>
                    <a:lnTo>
                      <a:pt x="139" y="2"/>
                    </a:lnTo>
                    <a:lnTo>
                      <a:pt x="165" y="8"/>
                    </a:lnTo>
                    <a:lnTo>
                      <a:pt x="164" y="10"/>
                    </a:lnTo>
                    <a:lnTo>
                      <a:pt x="162" y="14"/>
                    </a:lnTo>
                    <a:lnTo>
                      <a:pt x="159" y="21"/>
                    </a:lnTo>
                    <a:lnTo>
                      <a:pt x="154" y="29"/>
                    </a:lnTo>
                    <a:lnTo>
                      <a:pt x="148" y="38"/>
                    </a:lnTo>
                    <a:lnTo>
                      <a:pt x="140" y="48"/>
                    </a:lnTo>
                    <a:lnTo>
                      <a:pt x="130" y="59"/>
                    </a:lnTo>
                    <a:lnTo>
                      <a:pt x="118" y="68"/>
                    </a:lnTo>
                    <a:lnTo>
                      <a:pt x="104" y="75"/>
                    </a:lnTo>
                    <a:lnTo>
                      <a:pt x="88" y="81"/>
                    </a:lnTo>
                    <a:lnTo>
                      <a:pt x="69" y="84"/>
                    </a:lnTo>
                    <a:lnTo>
                      <a:pt x="49" y="85"/>
                    </a:lnTo>
                    <a:lnTo>
                      <a:pt x="26" y="81"/>
                    </a:lnTo>
                    <a:lnTo>
                      <a:pt x="0" y="73"/>
                    </a:lnTo>
                    <a:lnTo>
                      <a:pt x="0" y="72"/>
                    </a:lnTo>
                    <a:lnTo>
                      <a:pt x="2" y="68"/>
                    </a:lnTo>
                    <a:lnTo>
                      <a:pt x="5" y="62"/>
                    </a:lnTo>
                    <a:lnTo>
                      <a:pt x="9" y="54"/>
                    </a:lnTo>
                    <a:lnTo>
                      <a:pt x="15" y="45"/>
                    </a:lnTo>
                    <a:lnTo>
                      <a:pt x="24" y="36"/>
                    </a:lnTo>
                    <a:lnTo>
                      <a:pt x="33" y="27"/>
                    </a:lnTo>
                    <a:lnTo>
                      <a:pt x="45" y="19"/>
                    </a:lnTo>
                    <a:lnTo>
                      <a:pt x="58" y="12"/>
                    </a:lnTo>
                    <a:lnTo>
                      <a:pt x="74" y="6"/>
                    </a:lnTo>
                    <a:lnTo>
                      <a:pt x="94" y="1"/>
                    </a:lnTo>
                    <a:lnTo>
                      <a:pt x="114" y="0"/>
                    </a:lnTo>
                    <a:close/>
                  </a:path>
                </a:pathLst>
              </a:custGeom>
              <a:solidFill>
                <a:srgbClr val="A68D6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6" name="Freeform 60"/>
              <p:cNvSpPr>
                <a:spLocks/>
              </p:cNvSpPr>
              <p:nvPr/>
            </p:nvSpPr>
            <p:spPr bwMode="auto">
              <a:xfrm>
                <a:off x="5641975" y="1617663"/>
                <a:ext cx="42863" cy="41275"/>
              </a:xfrm>
              <a:custGeom>
                <a:avLst/>
                <a:gdLst>
                  <a:gd name="T0" fmla="*/ 0 w 131"/>
                  <a:gd name="T1" fmla="*/ 0 h 129"/>
                  <a:gd name="T2" fmla="*/ 29 w 131"/>
                  <a:gd name="T3" fmla="*/ 5 h 129"/>
                  <a:gd name="T4" fmla="*/ 52 w 131"/>
                  <a:gd name="T5" fmla="*/ 13 h 129"/>
                  <a:gd name="T6" fmla="*/ 71 w 131"/>
                  <a:gd name="T7" fmla="*/ 23 h 129"/>
                  <a:gd name="T8" fmla="*/ 88 w 131"/>
                  <a:gd name="T9" fmla="*/ 34 h 129"/>
                  <a:gd name="T10" fmla="*/ 101 w 131"/>
                  <a:gd name="T11" fmla="*/ 46 h 129"/>
                  <a:gd name="T12" fmla="*/ 111 w 131"/>
                  <a:gd name="T13" fmla="*/ 59 h 129"/>
                  <a:gd name="T14" fmla="*/ 118 w 131"/>
                  <a:gd name="T15" fmla="*/ 72 h 129"/>
                  <a:gd name="T16" fmla="*/ 124 w 131"/>
                  <a:gd name="T17" fmla="*/ 85 h 129"/>
                  <a:gd name="T18" fmla="*/ 127 w 131"/>
                  <a:gd name="T19" fmla="*/ 96 h 129"/>
                  <a:gd name="T20" fmla="*/ 130 w 131"/>
                  <a:gd name="T21" fmla="*/ 107 h 129"/>
                  <a:gd name="T22" fmla="*/ 131 w 131"/>
                  <a:gd name="T23" fmla="*/ 116 h 129"/>
                  <a:gd name="T24" fmla="*/ 131 w 131"/>
                  <a:gd name="T25" fmla="*/ 122 h 129"/>
                  <a:gd name="T26" fmla="*/ 131 w 131"/>
                  <a:gd name="T27" fmla="*/ 128 h 129"/>
                  <a:gd name="T28" fmla="*/ 131 w 131"/>
                  <a:gd name="T29" fmla="*/ 129 h 129"/>
                  <a:gd name="T30" fmla="*/ 106 w 131"/>
                  <a:gd name="T31" fmla="*/ 127 h 129"/>
                  <a:gd name="T32" fmla="*/ 84 w 131"/>
                  <a:gd name="T33" fmla="*/ 121 h 129"/>
                  <a:gd name="T34" fmla="*/ 64 w 131"/>
                  <a:gd name="T35" fmla="*/ 113 h 129"/>
                  <a:gd name="T36" fmla="*/ 48 w 131"/>
                  <a:gd name="T37" fmla="*/ 104 h 129"/>
                  <a:gd name="T38" fmla="*/ 36 w 131"/>
                  <a:gd name="T39" fmla="*/ 93 h 129"/>
                  <a:gd name="T40" fmla="*/ 25 w 131"/>
                  <a:gd name="T41" fmla="*/ 81 h 129"/>
                  <a:gd name="T42" fmla="*/ 16 w 131"/>
                  <a:gd name="T43" fmla="*/ 68 h 129"/>
                  <a:gd name="T44" fmla="*/ 10 w 131"/>
                  <a:gd name="T45" fmla="*/ 56 h 129"/>
                  <a:gd name="T46" fmla="*/ 6 w 131"/>
                  <a:gd name="T47" fmla="*/ 44 h 129"/>
                  <a:gd name="T48" fmla="*/ 3 w 131"/>
                  <a:gd name="T49" fmla="*/ 32 h 129"/>
                  <a:gd name="T50" fmla="*/ 1 w 131"/>
                  <a:gd name="T51" fmla="*/ 22 h 129"/>
                  <a:gd name="T52" fmla="*/ 1 w 131"/>
                  <a:gd name="T53" fmla="*/ 12 h 129"/>
                  <a:gd name="T54" fmla="*/ 0 w 131"/>
                  <a:gd name="T55" fmla="*/ 5 h 129"/>
                  <a:gd name="T56" fmla="*/ 0 w 131"/>
                  <a:gd name="T57" fmla="*/ 1 h 129"/>
                  <a:gd name="T58" fmla="*/ 0 w 131"/>
                  <a:gd name="T59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31" h="129">
                    <a:moveTo>
                      <a:pt x="0" y="0"/>
                    </a:moveTo>
                    <a:lnTo>
                      <a:pt x="29" y="5"/>
                    </a:lnTo>
                    <a:lnTo>
                      <a:pt x="52" y="13"/>
                    </a:lnTo>
                    <a:lnTo>
                      <a:pt x="71" y="23"/>
                    </a:lnTo>
                    <a:lnTo>
                      <a:pt x="88" y="34"/>
                    </a:lnTo>
                    <a:lnTo>
                      <a:pt x="101" y="46"/>
                    </a:lnTo>
                    <a:lnTo>
                      <a:pt x="111" y="59"/>
                    </a:lnTo>
                    <a:lnTo>
                      <a:pt x="118" y="72"/>
                    </a:lnTo>
                    <a:lnTo>
                      <a:pt x="124" y="85"/>
                    </a:lnTo>
                    <a:lnTo>
                      <a:pt x="127" y="96"/>
                    </a:lnTo>
                    <a:lnTo>
                      <a:pt x="130" y="107"/>
                    </a:lnTo>
                    <a:lnTo>
                      <a:pt x="131" y="116"/>
                    </a:lnTo>
                    <a:lnTo>
                      <a:pt x="131" y="122"/>
                    </a:lnTo>
                    <a:lnTo>
                      <a:pt x="131" y="128"/>
                    </a:lnTo>
                    <a:lnTo>
                      <a:pt x="131" y="129"/>
                    </a:lnTo>
                    <a:lnTo>
                      <a:pt x="106" y="127"/>
                    </a:lnTo>
                    <a:lnTo>
                      <a:pt x="84" y="121"/>
                    </a:lnTo>
                    <a:lnTo>
                      <a:pt x="64" y="113"/>
                    </a:lnTo>
                    <a:lnTo>
                      <a:pt x="48" y="104"/>
                    </a:lnTo>
                    <a:lnTo>
                      <a:pt x="36" y="93"/>
                    </a:lnTo>
                    <a:lnTo>
                      <a:pt x="25" y="81"/>
                    </a:lnTo>
                    <a:lnTo>
                      <a:pt x="16" y="68"/>
                    </a:lnTo>
                    <a:lnTo>
                      <a:pt x="10" y="56"/>
                    </a:lnTo>
                    <a:lnTo>
                      <a:pt x="6" y="44"/>
                    </a:lnTo>
                    <a:lnTo>
                      <a:pt x="3" y="32"/>
                    </a:lnTo>
                    <a:lnTo>
                      <a:pt x="1" y="22"/>
                    </a:lnTo>
                    <a:lnTo>
                      <a:pt x="1" y="12"/>
                    </a:lnTo>
                    <a:lnTo>
                      <a:pt x="0" y="5"/>
                    </a:lnTo>
                    <a:lnTo>
                      <a:pt x="0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68D6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7" name="Freeform 61"/>
              <p:cNvSpPr>
                <a:spLocks/>
              </p:cNvSpPr>
              <p:nvPr/>
            </p:nvSpPr>
            <p:spPr bwMode="auto">
              <a:xfrm>
                <a:off x="5643563" y="1663701"/>
                <a:ext cx="57150" cy="25400"/>
              </a:xfrm>
              <a:custGeom>
                <a:avLst/>
                <a:gdLst>
                  <a:gd name="T0" fmla="*/ 72 w 179"/>
                  <a:gd name="T1" fmla="*/ 0 h 81"/>
                  <a:gd name="T2" fmla="*/ 93 w 179"/>
                  <a:gd name="T3" fmla="*/ 1 h 81"/>
                  <a:gd name="T4" fmla="*/ 110 w 179"/>
                  <a:gd name="T5" fmla="*/ 5 h 81"/>
                  <a:gd name="T6" fmla="*/ 125 w 179"/>
                  <a:gd name="T7" fmla="*/ 11 h 81"/>
                  <a:gd name="T8" fmla="*/ 139 w 179"/>
                  <a:gd name="T9" fmla="*/ 18 h 81"/>
                  <a:gd name="T10" fmla="*/ 150 w 179"/>
                  <a:gd name="T11" fmla="*/ 25 h 81"/>
                  <a:gd name="T12" fmla="*/ 159 w 179"/>
                  <a:gd name="T13" fmla="*/ 34 h 81"/>
                  <a:gd name="T14" fmla="*/ 166 w 179"/>
                  <a:gd name="T15" fmla="*/ 42 h 81"/>
                  <a:gd name="T16" fmla="*/ 172 w 179"/>
                  <a:gd name="T17" fmla="*/ 49 h 81"/>
                  <a:gd name="T18" fmla="*/ 176 w 179"/>
                  <a:gd name="T19" fmla="*/ 55 h 81"/>
                  <a:gd name="T20" fmla="*/ 178 w 179"/>
                  <a:gd name="T21" fmla="*/ 59 h 81"/>
                  <a:gd name="T22" fmla="*/ 179 w 179"/>
                  <a:gd name="T23" fmla="*/ 60 h 81"/>
                  <a:gd name="T24" fmla="*/ 154 w 179"/>
                  <a:gd name="T25" fmla="*/ 72 h 81"/>
                  <a:gd name="T26" fmla="*/ 130 w 179"/>
                  <a:gd name="T27" fmla="*/ 79 h 81"/>
                  <a:gd name="T28" fmla="*/ 109 w 179"/>
                  <a:gd name="T29" fmla="*/ 81 h 81"/>
                  <a:gd name="T30" fmla="*/ 90 w 179"/>
                  <a:gd name="T31" fmla="*/ 80 h 81"/>
                  <a:gd name="T32" fmla="*/ 72 w 179"/>
                  <a:gd name="T33" fmla="*/ 77 h 81"/>
                  <a:gd name="T34" fmla="*/ 57 w 179"/>
                  <a:gd name="T35" fmla="*/ 71 h 81"/>
                  <a:gd name="T36" fmla="*/ 43 w 179"/>
                  <a:gd name="T37" fmla="*/ 63 h 81"/>
                  <a:gd name="T38" fmla="*/ 32 w 179"/>
                  <a:gd name="T39" fmla="*/ 55 h 81"/>
                  <a:gd name="T40" fmla="*/ 22 w 179"/>
                  <a:gd name="T41" fmla="*/ 46 h 81"/>
                  <a:gd name="T42" fmla="*/ 14 w 179"/>
                  <a:gd name="T43" fmla="*/ 36 h 81"/>
                  <a:gd name="T44" fmla="*/ 8 w 179"/>
                  <a:gd name="T45" fmla="*/ 29 h 81"/>
                  <a:gd name="T46" fmla="*/ 3 w 179"/>
                  <a:gd name="T47" fmla="*/ 22 h 81"/>
                  <a:gd name="T48" fmla="*/ 1 w 179"/>
                  <a:gd name="T49" fmla="*/ 18 h 81"/>
                  <a:gd name="T50" fmla="*/ 0 w 179"/>
                  <a:gd name="T51" fmla="*/ 16 h 81"/>
                  <a:gd name="T52" fmla="*/ 27 w 179"/>
                  <a:gd name="T53" fmla="*/ 7 h 81"/>
                  <a:gd name="T54" fmla="*/ 51 w 179"/>
                  <a:gd name="T55" fmla="*/ 2 h 81"/>
                  <a:gd name="T56" fmla="*/ 72 w 179"/>
                  <a:gd name="T57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79" h="81">
                    <a:moveTo>
                      <a:pt x="72" y="0"/>
                    </a:moveTo>
                    <a:lnTo>
                      <a:pt x="93" y="1"/>
                    </a:lnTo>
                    <a:lnTo>
                      <a:pt x="110" y="5"/>
                    </a:lnTo>
                    <a:lnTo>
                      <a:pt x="125" y="11"/>
                    </a:lnTo>
                    <a:lnTo>
                      <a:pt x="139" y="18"/>
                    </a:lnTo>
                    <a:lnTo>
                      <a:pt x="150" y="25"/>
                    </a:lnTo>
                    <a:lnTo>
                      <a:pt x="159" y="34"/>
                    </a:lnTo>
                    <a:lnTo>
                      <a:pt x="166" y="42"/>
                    </a:lnTo>
                    <a:lnTo>
                      <a:pt x="172" y="49"/>
                    </a:lnTo>
                    <a:lnTo>
                      <a:pt x="176" y="55"/>
                    </a:lnTo>
                    <a:lnTo>
                      <a:pt x="178" y="59"/>
                    </a:lnTo>
                    <a:lnTo>
                      <a:pt x="179" y="60"/>
                    </a:lnTo>
                    <a:lnTo>
                      <a:pt x="154" y="72"/>
                    </a:lnTo>
                    <a:lnTo>
                      <a:pt x="130" y="79"/>
                    </a:lnTo>
                    <a:lnTo>
                      <a:pt x="109" y="81"/>
                    </a:lnTo>
                    <a:lnTo>
                      <a:pt x="90" y="80"/>
                    </a:lnTo>
                    <a:lnTo>
                      <a:pt x="72" y="77"/>
                    </a:lnTo>
                    <a:lnTo>
                      <a:pt x="57" y="71"/>
                    </a:lnTo>
                    <a:lnTo>
                      <a:pt x="43" y="63"/>
                    </a:lnTo>
                    <a:lnTo>
                      <a:pt x="32" y="55"/>
                    </a:lnTo>
                    <a:lnTo>
                      <a:pt x="22" y="46"/>
                    </a:lnTo>
                    <a:lnTo>
                      <a:pt x="14" y="36"/>
                    </a:lnTo>
                    <a:lnTo>
                      <a:pt x="8" y="29"/>
                    </a:lnTo>
                    <a:lnTo>
                      <a:pt x="3" y="22"/>
                    </a:lnTo>
                    <a:lnTo>
                      <a:pt x="1" y="18"/>
                    </a:lnTo>
                    <a:lnTo>
                      <a:pt x="0" y="16"/>
                    </a:lnTo>
                    <a:lnTo>
                      <a:pt x="27" y="7"/>
                    </a:lnTo>
                    <a:lnTo>
                      <a:pt x="51" y="2"/>
                    </a:lnTo>
                    <a:lnTo>
                      <a:pt x="72" y="0"/>
                    </a:lnTo>
                    <a:close/>
                  </a:path>
                </a:pathLst>
              </a:custGeom>
              <a:solidFill>
                <a:srgbClr val="A68D6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8" name="Freeform 62"/>
              <p:cNvSpPr>
                <a:spLocks/>
              </p:cNvSpPr>
              <p:nvPr/>
            </p:nvSpPr>
            <p:spPr bwMode="auto">
              <a:xfrm>
                <a:off x="5691188" y="1622426"/>
                <a:ext cx="25400" cy="58738"/>
              </a:xfrm>
              <a:custGeom>
                <a:avLst/>
                <a:gdLst>
                  <a:gd name="T0" fmla="*/ 32 w 79"/>
                  <a:gd name="T1" fmla="*/ 0 h 185"/>
                  <a:gd name="T2" fmla="*/ 52 w 79"/>
                  <a:gd name="T3" fmla="*/ 23 h 185"/>
                  <a:gd name="T4" fmla="*/ 66 w 79"/>
                  <a:gd name="T5" fmla="*/ 45 h 185"/>
                  <a:gd name="T6" fmla="*/ 74 w 79"/>
                  <a:gd name="T7" fmla="*/ 66 h 185"/>
                  <a:gd name="T8" fmla="*/ 78 w 79"/>
                  <a:gd name="T9" fmla="*/ 86 h 185"/>
                  <a:gd name="T10" fmla="*/ 79 w 79"/>
                  <a:gd name="T11" fmla="*/ 104 h 185"/>
                  <a:gd name="T12" fmla="*/ 76 w 79"/>
                  <a:gd name="T13" fmla="*/ 122 h 185"/>
                  <a:gd name="T14" fmla="*/ 72 w 79"/>
                  <a:gd name="T15" fmla="*/ 137 h 185"/>
                  <a:gd name="T16" fmla="*/ 66 w 79"/>
                  <a:gd name="T17" fmla="*/ 151 h 185"/>
                  <a:gd name="T18" fmla="*/ 60 w 79"/>
                  <a:gd name="T19" fmla="*/ 162 h 185"/>
                  <a:gd name="T20" fmla="*/ 53 w 79"/>
                  <a:gd name="T21" fmla="*/ 172 h 185"/>
                  <a:gd name="T22" fmla="*/ 48 w 79"/>
                  <a:gd name="T23" fmla="*/ 179 h 185"/>
                  <a:gd name="T24" fmla="*/ 44 w 79"/>
                  <a:gd name="T25" fmla="*/ 183 h 185"/>
                  <a:gd name="T26" fmla="*/ 43 w 79"/>
                  <a:gd name="T27" fmla="*/ 185 h 185"/>
                  <a:gd name="T28" fmla="*/ 24 w 79"/>
                  <a:gd name="T29" fmla="*/ 160 h 185"/>
                  <a:gd name="T30" fmla="*/ 12 w 79"/>
                  <a:gd name="T31" fmla="*/ 137 h 185"/>
                  <a:gd name="T32" fmla="*/ 4 w 79"/>
                  <a:gd name="T33" fmla="*/ 116 h 185"/>
                  <a:gd name="T34" fmla="*/ 0 w 79"/>
                  <a:gd name="T35" fmla="*/ 95 h 185"/>
                  <a:gd name="T36" fmla="*/ 0 w 79"/>
                  <a:gd name="T37" fmla="*/ 77 h 185"/>
                  <a:gd name="T38" fmla="*/ 2 w 79"/>
                  <a:gd name="T39" fmla="*/ 60 h 185"/>
                  <a:gd name="T40" fmla="*/ 6 w 79"/>
                  <a:gd name="T41" fmla="*/ 44 h 185"/>
                  <a:gd name="T42" fmla="*/ 11 w 79"/>
                  <a:gd name="T43" fmla="*/ 32 h 185"/>
                  <a:gd name="T44" fmla="*/ 17 w 79"/>
                  <a:gd name="T45" fmla="*/ 21 h 185"/>
                  <a:gd name="T46" fmla="*/ 22 w 79"/>
                  <a:gd name="T47" fmla="*/ 12 h 185"/>
                  <a:gd name="T48" fmla="*/ 27 w 79"/>
                  <a:gd name="T49" fmla="*/ 6 h 185"/>
                  <a:gd name="T50" fmla="*/ 30 w 79"/>
                  <a:gd name="T51" fmla="*/ 1 h 185"/>
                  <a:gd name="T52" fmla="*/ 32 w 79"/>
                  <a:gd name="T53" fmla="*/ 0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79" h="185">
                    <a:moveTo>
                      <a:pt x="32" y="0"/>
                    </a:moveTo>
                    <a:lnTo>
                      <a:pt x="52" y="23"/>
                    </a:lnTo>
                    <a:lnTo>
                      <a:pt x="66" y="45"/>
                    </a:lnTo>
                    <a:lnTo>
                      <a:pt x="74" y="66"/>
                    </a:lnTo>
                    <a:lnTo>
                      <a:pt x="78" y="86"/>
                    </a:lnTo>
                    <a:lnTo>
                      <a:pt x="79" y="104"/>
                    </a:lnTo>
                    <a:lnTo>
                      <a:pt x="76" y="122"/>
                    </a:lnTo>
                    <a:lnTo>
                      <a:pt x="72" y="137"/>
                    </a:lnTo>
                    <a:lnTo>
                      <a:pt x="66" y="151"/>
                    </a:lnTo>
                    <a:lnTo>
                      <a:pt x="60" y="162"/>
                    </a:lnTo>
                    <a:lnTo>
                      <a:pt x="53" y="172"/>
                    </a:lnTo>
                    <a:lnTo>
                      <a:pt x="48" y="179"/>
                    </a:lnTo>
                    <a:lnTo>
                      <a:pt x="44" y="183"/>
                    </a:lnTo>
                    <a:lnTo>
                      <a:pt x="43" y="185"/>
                    </a:lnTo>
                    <a:lnTo>
                      <a:pt x="24" y="160"/>
                    </a:lnTo>
                    <a:lnTo>
                      <a:pt x="12" y="137"/>
                    </a:lnTo>
                    <a:lnTo>
                      <a:pt x="4" y="116"/>
                    </a:lnTo>
                    <a:lnTo>
                      <a:pt x="0" y="95"/>
                    </a:lnTo>
                    <a:lnTo>
                      <a:pt x="0" y="77"/>
                    </a:lnTo>
                    <a:lnTo>
                      <a:pt x="2" y="60"/>
                    </a:lnTo>
                    <a:lnTo>
                      <a:pt x="6" y="44"/>
                    </a:lnTo>
                    <a:lnTo>
                      <a:pt x="11" y="32"/>
                    </a:lnTo>
                    <a:lnTo>
                      <a:pt x="17" y="21"/>
                    </a:lnTo>
                    <a:lnTo>
                      <a:pt x="22" y="12"/>
                    </a:lnTo>
                    <a:lnTo>
                      <a:pt x="27" y="6"/>
                    </a:lnTo>
                    <a:lnTo>
                      <a:pt x="30" y="1"/>
                    </a:ln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A68D6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9" name="Freeform 63"/>
              <p:cNvSpPr>
                <a:spLocks/>
              </p:cNvSpPr>
              <p:nvPr/>
            </p:nvSpPr>
            <p:spPr bwMode="auto">
              <a:xfrm>
                <a:off x="5668963" y="1692276"/>
                <a:ext cx="53975" cy="26988"/>
              </a:xfrm>
              <a:custGeom>
                <a:avLst/>
                <a:gdLst>
                  <a:gd name="T0" fmla="*/ 51 w 173"/>
                  <a:gd name="T1" fmla="*/ 0 h 87"/>
                  <a:gd name="T2" fmla="*/ 74 w 173"/>
                  <a:gd name="T3" fmla="*/ 2 h 87"/>
                  <a:gd name="T4" fmla="*/ 93 w 173"/>
                  <a:gd name="T5" fmla="*/ 5 h 87"/>
                  <a:gd name="T6" fmla="*/ 110 w 173"/>
                  <a:gd name="T7" fmla="*/ 11 h 87"/>
                  <a:gd name="T8" fmla="*/ 124 w 173"/>
                  <a:gd name="T9" fmla="*/ 18 h 87"/>
                  <a:gd name="T10" fmla="*/ 136 w 173"/>
                  <a:gd name="T11" fmla="*/ 27 h 87"/>
                  <a:gd name="T12" fmla="*/ 147 w 173"/>
                  <a:gd name="T13" fmla="*/ 36 h 87"/>
                  <a:gd name="T14" fmla="*/ 155 w 173"/>
                  <a:gd name="T15" fmla="*/ 45 h 87"/>
                  <a:gd name="T16" fmla="*/ 161 w 173"/>
                  <a:gd name="T17" fmla="*/ 53 h 87"/>
                  <a:gd name="T18" fmla="*/ 167 w 173"/>
                  <a:gd name="T19" fmla="*/ 62 h 87"/>
                  <a:gd name="T20" fmla="*/ 170 w 173"/>
                  <a:gd name="T21" fmla="*/ 68 h 87"/>
                  <a:gd name="T22" fmla="*/ 172 w 173"/>
                  <a:gd name="T23" fmla="*/ 72 h 87"/>
                  <a:gd name="T24" fmla="*/ 173 w 173"/>
                  <a:gd name="T25" fmla="*/ 74 h 87"/>
                  <a:gd name="T26" fmla="*/ 145 w 173"/>
                  <a:gd name="T27" fmla="*/ 82 h 87"/>
                  <a:gd name="T28" fmla="*/ 122 w 173"/>
                  <a:gd name="T29" fmla="*/ 86 h 87"/>
                  <a:gd name="T30" fmla="*/ 100 w 173"/>
                  <a:gd name="T31" fmla="*/ 87 h 87"/>
                  <a:gd name="T32" fmla="*/ 81 w 173"/>
                  <a:gd name="T33" fmla="*/ 84 h 87"/>
                  <a:gd name="T34" fmla="*/ 64 w 173"/>
                  <a:gd name="T35" fmla="*/ 78 h 87"/>
                  <a:gd name="T36" fmla="*/ 49 w 173"/>
                  <a:gd name="T37" fmla="*/ 70 h 87"/>
                  <a:gd name="T38" fmla="*/ 37 w 173"/>
                  <a:gd name="T39" fmla="*/ 61 h 87"/>
                  <a:gd name="T40" fmla="*/ 26 w 173"/>
                  <a:gd name="T41" fmla="*/ 51 h 87"/>
                  <a:gd name="T42" fmla="*/ 18 w 173"/>
                  <a:gd name="T43" fmla="*/ 41 h 87"/>
                  <a:gd name="T44" fmla="*/ 11 w 173"/>
                  <a:gd name="T45" fmla="*/ 31 h 87"/>
                  <a:gd name="T46" fmla="*/ 6 w 173"/>
                  <a:gd name="T47" fmla="*/ 23 h 87"/>
                  <a:gd name="T48" fmla="*/ 3 w 173"/>
                  <a:gd name="T49" fmla="*/ 16 h 87"/>
                  <a:gd name="T50" fmla="*/ 1 w 173"/>
                  <a:gd name="T51" fmla="*/ 11 h 87"/>
                  <a:gd name="T52" fmla="*/ 0 w 173"/>
                  <a:gd name="T53" fmla="*/ 10 h 87"/>
                  <a:gd name="T54" fmla="*/ 27 w 173"/>
                  <a:gd name="T55" fmla="*/ 4 h 87"/>
                  <a:gd name="T56" fmla="*/ 51 w 173"/>
                  <a:gd name="T57" fmla="*/ 0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73" h="87">
                    <a:moveTo>
                      <a:pt x="51" y="0"/>
                    </a:moveTo>
                    <a:lnTo>
                      <a:pt x="74" y="2"/>
                    </a:lnTo>
                    <a:lnTo>
                      <a:pt x="93" y="5"/>
                    </a:lnTo>
                    <a:lnTo>
                      <a:pt x="110" y="11"/>
                    </a:lnTo>
                    <a:lnTo>
                      <a:pt x="124" y="18"/>
                    </a:lnTo>
                    <a:lnTo>
                      <a:pt x="136" y="27"/>
                    </a:lnTo>
                    <a:lnTo>
                      <a:pt x="147" y="36"/>
                    </a:lnTo>
                    <a:lnTo>
                      <a:pt x="155" y="45"/>
                    </a:lnTo>
                    <a:lnTo>
                      <a:pt x="161" y="53"/>
                    </a:lnTo>
                    <a:lnTo>
                      <a:pt x="167" y="62"/>
                    </a:lnTo>
                    <a:lnTo>
                      <a:pt x="170" y="68"/>
                    </a:lnTo>
                    <a:lnTo>
                      <a:pt x="172" y="72"/>
                    </a:lnTo>
                    <a:lnTo>
                      <a:pt x="173" y="74"/>
                    </a:lnTo>
                    <a:lnTo>
                      <a:pt x="145" y="82"/>
                    </a:lnTo>
                    <a:lnTo>
                      <a:pt x="122" y="86"/>
                    </a:lnTo>
                    <a:lnTo>
                      <a:pt x="100" y="87"/>
                    </a:lnTo>
                    <a:lnTo>
                      <a:pt x="81" y="84"/>
                    </a:lnTo>
                    <a:lnTo>
                      <a:pt x="64" y="78"/>
                    </a:lnTo>
                    <a:lnTo>
                      <a:pt x="49" y="70"/>
                    </a:lnTo>
                    <a:lnTo>
                      <a:pt x="37" y="61"/>
                    </a:lnTo>
                    <a:lnTo>
                      <a:pt x="26" y="51"/>
                    </a:lnTo>
                    <a:lnTo>
                      <a:pt x="18" y="41"/>
                    </a:lnTo>
                    <a:lnTo>
                      <a:pt x="11" y="31"/>
                    </a:lnTo>
                    <a:lnTo>
                      <a:pt x="6" y="23"/>
                    </a:lnTo>
                    <a:lnTo>
                      <a:pt x="3" y="16"/>
                    </a:lnTo>
                    <a:lnTo>
                      <a:pt x="1" y="11"/>
                    </a:lnTo>
                    <a:lnTo>
                      <a:pt x="0" y="10"/>
                    </a:lnTo>
                    <a:lnTo>
                      <a:pt x="27" y="4"/>
                    </a:lnTo>
                    <a:lnTo>
                      <a:pt x="51" y="0"/>
                    </a:lnTo>
                    <a:close/>
                  </a:path>
                </a:pathLst>
              </a:custGeom>
              <a:solidFill>
                <a:srgbClr val="A68D6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0" name="Freeform 64"/>
              <p:cNvSpPr>
                <a:spLocks/>
              </p:cNvSpPr>
              <p:nvPr/>
            </p:nvSpPr>
            <p:spPr bwMode="auto">
              <a:xfrm>
                <a:off x="5718175" y="1655763"/>
                <a:ext cx="23813" cy="58738"/>
              </a:xfrm>
              <a:custGeom>
                <a:avLst/>
                <a:gdLst>
                  <a:gd name="T0" fmla="*/ 43 w 79"/>
                  <a:gd name="T1" fmla="*/ 0 h 185"/>
                  <a:gd name="T2" fmla="*/ 60 w 79"/>
                  <a:gd name="T3" fmla="*/ 25 h 185"/>
                  <a:gd name="T4" fmla="*/ 72 w 79"/>
                  <a:gd name="T5" fmla="*/ 48 h 185"/>
                  <a:gd name="T6" fmla="*/ 78 w 79"/>
                  <a:gd name="T7" fmla="*/ 71 h 185"/>
                  <a:gd name="T8" fmla="*/ 79 w 79"/>
                  <a:gd name="T9" fmla="*/ 91 h 185"/>
                  <a:gd name="T10" fmla="*/ 78 w 79"/>
                  <a:gd name="T11" fmla="*/ 109 h 185"/>
                  <a:gd name="T12" fmla="*/ 74 w 79"/>
                  <a:gd name="T13" fmla="*/ 126 h 185"/>
                  <a:gd name="T14" fmla="*/ 67 w 79"/>
                  <a:gd name="T15" fmla="*/ 141 h 185"/>
                  <a:gd name="T16" fmla="*/ 59 w 79"/>
                  <a:gd name="T17" fmla="*/ 154 h 185"/>
                  <a:gd name="T18" fmla="*/ 51 w 79"/>
                  <a:gd name="T19" fmla="*/ 164 h 185"/>
                  <a:gd name="T20" fmla="*/ 44 w 79"/>
                  <a:gd name="T21" fmla="*/ 174 h 185"/>
                  <a:gd name="T22" fmla="*/ 38 w 79"/>
                  <a:gd name="T23" fmla="*/ 180 h 185"/>
                  <a:gd name="T24" fmla="*/ 33 w 79"/>
                  <a:gd name="T25" fmla="*/ 183 h 185"/>
                  <a:gd name="T26" fmla="*/ 32 w 79"/>
                  <a:gd name="T27" fmla="*/ 185 h 185"/>
                  <a:gd name="T28" fmla="*/ 17 w 79"/>
                  <a:gd name="T29" fmla="*/ 158 h 185"/>
                  <a:gd name="T30" fmla="*/ 7 w 79"/>
                  <a:gd name="T31" fmla="*/ 134 h 185"/>
                  <a:gd name="T32" fmla="*/ 1 w 79"/>
                  <a:gd name="T33" fmla="*/ 111 h 185"/>
                  <a:gd name="T34" fmla="*/ 0 w 79"/>
                  <a:gd name="T35" fmla="*/ 91 h 185"/>
                  <a:gd name="T36" fmla="*/ 1 w 79"/>
                  <a:gd name="T37" fmla="*/ 72 h 185"/>
                  <a:gd name="T38" fmla="*/ 5 w 79"/>
                  <a:gd name="T39" fmla="*/ 55 h 185"/>
                  <a:gd name="T40" fmla="*/ 12 w 79"/>
                  <a:gd name="T41" fmla="*/ 41 h 185"/>
                  <a:gd name="T42" fmla="*/ 19 w 79"/>
                  <a:gd name="T43" fmla="*/ 29 h 185"/>
                  <a:gd name="T44" fmla="*/ 25 w 79"/>
                  <a:gd name="T45" fmla="*/ 19 h 185"/>
                  <a:gd name="T46" fmla="*/ 32 w 79"/>
                  <a:gd name="T47" fmla="*/ 11 h 185"/>
                  <a:gd name="T48" fmla="*/ 38 w 79"/>
                  <a:gd name="T49" fmla="*/ 5 h 185"/>
                  <a:gd name="T50" fmla="*/ 41 w 79"/>
                  <a:gd name="T51" fmla="*/ 1 h 185"/>
                  <a:gd name="T52" fmla="*/ 43 w 79"/>
                  <a:gd name="T53" fmla="*/ 0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79" h="185">
                    <a:moveTo>
                      <a:pt x="43" y="0"/>
                    </a:moveTo>
                    <a:lnTo>
                      <a:pt x="60" y="25"/>
                    </a:lnTo>
                    <a:lnTo>
                      <a:pt x="72" y="48"/>
                    </a:lnTo>
                    <a:lnTo>
                      <a:pt x="78" y="71"/>
                    </a:lnTo>
                    <a:lnTo>
                      <a:pt x="79" y="91"/>
                    </a:lnTo>
                    <a:lnTo>
                      <a:pt x="78" y="109"/>
                    </a:lnTo>
                    <a:lnTo>
                      <a:pt x="74" y="126"/>
                    </a:lnTo>
                    <a:lnTo>
                      <a:pt x="67" y="141"/>
                    </a:lnTo>
                    <a:lnTo>
                      <a:pt x="59" y="154"/>
                    </a:lnTo>
                    <a:lnTo>
                      <a:pt x="51" y="164"/>
                    </a:lnTo>
                    <a:lnTo>
                      <a:pt x="44" y="174"/>
                    </a:lnTo>
                    <a:lnTo>
                      <a:pt x="38" y="180"/>
                    </a:lnTo>
                    <a:lnTo>
                      <a:pt x="33" y="183"/>
                    </a:lnTo>
                    <a:lnTo>
                      <a:pt x="32" y="185"/>
                    </a:lnTo>
                    <a:lnTo>
                      <a:pt x="17" y="158"/>
                    </a:lnTo>
                    <a:lnTo>
                      <a:pt x="7" y="134"/>
                    </a:lnTo>
                    <a:lnTo>
                      <a:pt x="1" y="111"/>
                    </a:lnTo>
                    <a:lnTo>
                      <a:pt x="0" y="91"/>
                    </a:lnTo>
                    <a:lnTo>
                      <a:pt x="1" y="72"/>
                    </a:lnTo>
                    <a:lnTo>
                      <a:pt x="5" y="55"/>
                    </a:lnTo>
                    <a:lnTo>
                      <a:pt x="12" y="41"/>
                    </a:lnTo>
                    <a:lnTo>
                      <a:pt x="19" y="29"/>
                    </a:lnTo>
                    <a:lnTo>
                      <a:pt x="25" y="19"/>
                    </a:lnTo>
                    <a:lnTo>
                      <a:pt x="32" y="11"/>
                    </a:lnTo>
                    <a:lnTo>
                      <a:pt x="38" y="5"/>
                    </a:lnTo>
                    <a:lnTo>
                      <a:pt x="41" y="1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A68D6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1" name="Freeform 65"/>
              <p:cNvSpPr>
                <a:spLocks/>
              </p:cNvSpPr>
              <p:nvPr/>
            </p:nvSpPr>
            <p:spPr bwMode="auto">
              <a:xfrm>
                <a:off x="5688013" y="1722438"/>
                <a:ext cx="50800" cy="31750"/>
              </a:xfrm>
              <a:custGeom>
                <a:avLst/>
                <a:gdLst>
                  <a:gd name="T0" fmla="*/ 28 w 159"/>
                  <a:gd name="T1" fmla="*/ 0 h 99"/>
                  <a:gd name="T2" fmla="*/ 53 w 159"/>
                  <a:gd name="T3" fmla="*/ 2 h 99"/>
                  <a:gd name="T4" fmla="*/ 74 w 159"/>
                  <a:gd name="T5" fmla="*/ 6 h 99"/>
                  <a:gd name="T6" fmla="*/ 92 w 159"/>
                  <a:gd name="T7" fmla="*/ 13 h 99"/>
                  <a:gd name="T8" fmla="*/ 108 w 159"/>
                  <a:gd name="T9" fmla="*/ 23 h 99"/>
                  <a:gd name="T10" fmla="*/ 121 w 159"/>
                  <a:gd name="T11" fmla="*/ 32 h 99"/>
                  <a:gd name="T12" fmla="*/ 132 w 159"/>
                  <a:gd name="T13" fmla="*/ 43 h 99"/>
                  <a:gd name="T14" fmla="*/ 140 w 159"/>
                  <a:gd name="T15" fmla="*/ 53 h 99"/>
                  <a:gd name="T16" fmla="*/ 146 w 159"/>
                  <a:gd name="T17" fmla="*/ 64 h 99"/>
                  <a:gd name="T18" fmla="*/ 151 w 159"/>
                  <a:gd name="T19" fmla="*/ 74 h 99"/>
                  <a:gd name="T20" fmla="*/ 154 w 159"/>
                  <a:gd name="T21" fmla="*/ 83 h 99"/>
                  <a:gd name="T22" fmla="*/ 158 w 159"/>
                  <a:gd name="T23" fmla="*/ 89 h 99"/>
                  <a:gd name="T24" fmla="*/ 159 w 159"/>
                  <a:gd name="T25" fmla="*/ 94 h 99"/>
                  <a:gd name="T26" fmla="*/ 159 w 159"/>
                  <a:gd name="T27" fmla="*/ 95 h 99"/>
                  <a:gd name="T28" fmla="*/ 132 w 159"/>
                  <a:gd name="T29" fmla="*/ 99 h 99"/>
                  <a:gd name="T30" fmla="*/ 110 w 159"/>
                  <a:gd name="T31" fmla="*/ 99 h 99"/>
                  <a:gd name="T32" fmla="*/ 89 w 159"/>
                  <a:gd name="T33" fmla="*/ 96 h 99"/>
                  <a:gd name="T34" fmla="*/ 71 w 159"/>
                  <a:gd name="T35" fmla="*/ 91 h 99"/>
                  <a:gd name="T36" fmla="*/ 56 w 159"/>
                  <a:gd name="T37" fmla="*/ 84 h 99"/>
                  <a:gd name="T38" fmla="*/ 43 w 159"/>
                  <a:gd name="T39" fmla="*/ 75 h 99"/>
                  <a:gd name="T40" fmla="*/ 32 w 159"/>
                  <a:gd name="T41" fmla="*/ 64 h 99"/>
                  <a:gd name="T42" fmla="*/ 23 w 159"/>
                  <a:gd name="T43" fmla="*/ 53 h 99"/>
                  <a:gd name="T44" fmla="*/ 16 w 159"/>
                  <a:gd name="T45" fmla="*/ 42 h 99"/>
                  <a:gd name="T46" fmla="*/ 10 w 159"/>
                  <a:gd name="T47" fmla="*/ 32 h 99"/>
                  <a:gd name="T48" fmla="*/ 6 w 159"/>
                  <a:gd name="T49" fmla="*/ 23 h 99"/>
                  <a:gd name="T50" fmla="*/ 3 w 159"/>
                  <a:gd name="T51" fmla="*/ 13 h 99"/>
                  <a:gd name="T52" fmla="*/ 1 w 159"/>
                  <a:gd name="T53" fmla="*/ 7 h 99"/>
                  <a:gd name="T54" fmla="*/ 0 w 159"/>
                  <a:gd name="T55" fmla="*/ 3 h 99"/>
                  <a:gd name="T56" fmla="*/ 0 w 159"/>
                  <a:gd name="T57" fmla="*/ 1 h 99"/>
                  <a:gd name="T58" fmla="*/ 28 w 159"/>
                  <a:gd name="T59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59" h="99">
                    <a:moveTo>
                      <a:pt x="28" y="0"/>
                    </a:moveTo>
                    <a:lnTo>
                      <a:pt x="53" y="2"/>
                    </a:lnTo>
                    <a:lnTo>
                      <a:pt x="74" y="6"/>
                    </a:lnTo>
                    <a:lnTo>
                      <a:pt x="92" y="13"/>
                    </a:lnTo>
                    <a:lnTo>
                      <a:pt x="108" y="23"/>
                    </a:lnTo>
                    <a:lnTo>
                      <a:pt x="121" y="32"/>
                    </a:lnTo>
                    <a:lnTo>
                      <a:pt x="132" y="43"/>
                    </a:lnTo>
                    <a:lnTo>
                      <a:pt x="140" y="53"/>
                    </a:lnTo>
                    <a:lnTo>
                      <a:pt x="146" y="64"/>
                    </a:lnTo>
                    <a:lnTo>
                      <a:pt x="151" y="74"/>
                    </a:lnTo>
                    <a:lnTo>
                      <a:pt x="154" y="83"/>
                    </a:lnTo>
                    <a:lnTo>
                      <a:pt x="158" y="89"/>
                    </a:lnTo>
                    <a:lnTo>
                      <a:pt x="159" y="94"/>
                    </a:lnTo>
                    <a:lnTo>
                      <a:pt x="159" y="95"/>
                    </a:lnTo>
                    <a:lnTo>
                      <a:pt x="132" y="99"/>
                    </a:lnTo>
                    <a:lnTo>
                      <a:pt x="110" y="99"/>
                    </a:lnTo>
                    <a:lnTo>
                      <a:pt x="89" y="96"/>
                    </a:lnTo>
                    <a:lnTo>
                      <a:pt x="71" y="91"/>
                    </a:lnTo>
                    <a:lnTo>
                      <a:pt x="56" y="84"/>
                    </a:lnTo>
                    <a:lnTo>
                      <a:pt x="43" y="75"/>
                    </a:lnTo>
                    <a:lnTo>
                      <a:pt x="32" y="64"/>
                    </a:lnTo>
                    <a:lnTo>
                      <a:pt x="23" y="53"/>
                    </a:lnTo>
                    <a:lnTo>
                      <a:pt x="16" y="42"/>
                    </a:lnTo>
                    <a:lnTo>
                      <a:pt x="10" y="32"/>
                    </a:lnTo>
                    <a:lnTo>
                      <a:pt x="6" y="23"/>
                    </a:lnTo>
                    <a:lnTo>
                      <a:pt x="3" y="13"/>
                    </a:lnTo>
                    <a:lnTo>
                      <a:pt x="1" y="7"/>
                    </a:lnTo>
                    <a:lnTo>
                      <a:pt x="0" y="3"/>
                    </a:lnTo>
                    <a:lnTo>
                      <a:pt x="0" y="1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A68D6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2" name="Freeform 66"/>
              <p:cNvSpPr>
                <a:spLocks/>
              </p:cNvSpPr>
              <p:nvPr/>
            </p:nvSpPr>
            <p:spPr bwMode="auto">
              <a:xfrm>
                <a:off x="5738813" y="1695451"/>
                <a:ext cx="25400" cy="57150"/>
              </a:xfrm>
              <a:custGeom>
                <a:avLst/>
                <a:gdLst>
                  <a:gd name="T0" fmla="*/ 62 w 83"/>
                  <a:gd name="T1" fmla="*/ 0 h 179"/>
                  <a:gd name="T2" fmla="*/ 73 w 83"/>
                  <a:gd name="T3" fmla="*/ 25 h 179"/>
                  <a:gd name="T4" fmla="*/ 80 w 83"/>
                  <a:gd name="T5" fmla="*/ 49 h 179"/>
                  <a:gd name="T6" fmla="*/ 83 w 83"/>
                  <a:gd name="T7" fmla="*/ 70 h 179"/>
                  <a:gd name="T8" fmla="*/ 82 w 83"/>
                  <a:gd name="T9" fmla="*/ 89 h 179"/>
                  <a:gd name="T10" fmla="*/ 78 w 83"/>
                  <a:gd name="T11" fmla="*/ 107 h 179"/>
                  <a:gd name="T12" fmla="*/ 72 w 83"/>
                  <a:gd name="T13" fmla="*/ 122 h 179"/>
                  <a:gd name="T14" fmla="*/ 65 w 83"/>
                  <a:gd name="T15" fmla="*/ 135 h 179"/>
                  <a:gd name="T16" fmla="*/ 55 w 83"/>
                  <a:gd name="T17" fmla="*/ 147 h 179"/>
                  <a:gd name="T18" fmla="*/ 46 w 83"/>
                  <a:gd name="T19" fmla="*/ 157 h 179"/>
                  <a:gd name="T20" fmla="*/ 38 w 83"/>
                  <a:gd name="T21" fmla="*/ 165 h 179"/>
                  <a:gd name="T22" fmla="*/ 30 w 83"/>
                  <a:gd name="T23" fmla="*/ 171 h 179"/>
                  <a:gd name="T24" fmla="*/ 24 w 83"/>
                  <a:gd name="T25" fmla="*/ 175 h 179"/>
                  <a:gd name="T26" fmla="*/ 19 w 83"/>
                  <a:gd name="T27" fmla="*/ 178 h 179"/>
                  <a:gd name="T28" fmla="*/ 18 w 83"/>
                  <a:gd name="T29" fmla="*/ 179 h 179"/>
                  <a:gd name="T30" fmla="*/ 8 w 83"/>
                  <a:gd name="T31" fmla="*/ 152 h 179"/>
                  <a:gd name="T32" fmla="*/ 3 w 83"/>
                  <a:gd name="T33" fmla="*/ 128 h 179"/>
                  <a:gd name="T34" fmla="*/ 0 w 83"/>
                  <a:gd name="T35" fmla="*/ 106 h 179"/>
                  <a:gd name="T36" fmla="*/ 3 w 83"/>
                  <a:gd name="T37" fmla="*/ 86 h 179"/>
                  <a:gd name="T38" fmla="*/ 6 w 83"/>
                  <a:gd name="T39" fmla="*/ 69 h 179"/>
                  <a:gd name="T40" fmla="*/ 12 w 83"/>
                  <a:gd name="T41" fmla="*/ 54 h 179"/>
                  <a:gd name="T42" fmla="*/ 19 w 83"/>
                  <a:gd name="T43" fmla="*/ 40 h 179"/>
                  <a:gd name="T44" fmla="*/ 27 w 83"/>
                  <a:gd name="T45" fmla="*/ 29 h 179"/>
                  <a:gd name="T46" fmla="*/ 35 w 83"/>
                  <a:gd name="T47" fmla="*/ 20 h 179"/>
                  <a:gd name="T48" fmla="*/ 43 w 83"/>
                  <a:gd name="T49" fmla="*/ 12 h 179"/>
                  <a:gd name="T50" fmla="*/ 50 w 83"/>
                  <a:gd name="T51" fmla="*/ 7 h 179"/>
                  <a:gd name="T52" fmla="*/ 55 w 83"/>
                  <a:gd name="T53" fmla="*/ 3 h 179"/>
                  <a:gd name="T54" fmla="*/ 60 w 83"/>
                  <a:gd name="T55" fmla="*/ 1 h 179"/>
                  <a:gd name="T56" fmla="*/ 62 w 83"/>
                  <a:gd name="T57" fmla="*/ 0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83" h="179">
                    <a:moveTo>
                      <a:pt x="62" y="0"/>
                    </a:moveTo>
                    <a:lnTo>
                      <a:pt x="73" y="25"/>
                    </a:lnTo>
                    <a:lnTo>
                      <a:pt x="80" y="49"/>
                    </a:lnTo>
                    <a:lnTo>
                      <a:pt x="83" y="70"/>
                    </a:lnTo>
                    <a:lnTo>
                      <a:pt x="82" y="89"/>
                    </a:lnTo>
                    <a:lnTo>
                      <a:pt x="78" y="107"/>
                    </a:lnTo>
                    <a:lnTo>
                      <a:pt x="72" y="122"/>
                    </a:lnTo>
                    <a:lnTo>
                      <a:pt x="65" y="135"/>
                    </a:lnTo>
                    <a:lnTo>
                      <a:pt x="55" y="147"/>
                    </a:lnTo>
                    <a:lnTo>
                      <a:pt x="46" y="157"/>
                    </a:lnTo>
                    <a:lnTo>
                      <a:pt x="38" y="165"/>
                    </a:lnTo>
                    <a:lnTo>
                      <a:pt x="30" y="171"/>
                    </a:lnTo>
                    <a:lnTo>
                      <a:pt x="24" y="175"/>
                    </a:lnTo>
                    <a:lnTo>
                      <a:pt x="19" y="178"/>
                    </a:lnTo>
                    <a:lnTo>
                      <a:pt x="18" y="179"/>
                    </a:lnTo>
                    <a:lnTo>
                      <a:pt x="8" y="152"/>
                    </a:lnTo>
                    <a:lnTo>
                      <a:pt x="3" y="128"/>
                    </a:lnTo>
                    <a:lnTo>
                      <a:pt x="0" y="106"/>
                    </a:lnTo>
                    <a:lnTo>
                      <a:pt x="3" y="86"/>
                    </a:lnTo>
                    <a:lnTo>
                      <a:pt x="6" y="69"/>
                    </a:lnTo>
                    <a:lnTo>
                      <a:pt x="12" y="54"/>
                    </a:lnTo>
                    <a:lnTo>
                      <a:pt x="19" y="40"/>
                    </a:lnTo>
                    <a:lnTo>
                      <a:pt x="27" y="29"/>
                    </a:lnTo>
                    <a:lnTo>
                      <a:pt x="35" y="20"/>
                    </a:lnTo>
                    <a:lnTo>
                      <a:pt x="43" y="12"/>
                    </a:lnTo>
                    <a:lnTo>
                      <a:pt x="50" y="7"/>
                    </a:lnTo>
                    <a:lnTo>
                      <a:pt x="55" y="3"/>
                    </a:lnTo>
                    <a:lnTo>
                      <a:pt x="60" y="1"/>
                    </a:lnTo>
                    <a:lnTo>
                      <a:pt x="62" y="0"/>
                    </a:lnTo>
                    <a:close/>
                  </a:path>
                </a:pathLst>
              </a:custGeom>
              <a:solidFill>
                <a:srgbClr val="A68D6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3" name="Freeform 67"/>
              <p:cNvSpPr>
                <a:spLocks/>
              </p:cNvSpPr>
              <p:nvPr/>
            </p:nvSpPr>
            <p:spPr bwMode="auto">
              <a:xfrm>
                <a:off x="5700713" y="1755776"/>
                <a:ext cx="46038" cy="36513"/>
              </a:xfrm>
              <a:custGeom>
                <a:avLst/>
                <a:gdLst>
                  <a:gd name="T0" fmla="*/ 0 w 146"/>
                  <a:gd name="T1" fmla="*/ 0 h 112"/>
                  <a:gd name="T2" fmla="*/ 28 w 146"/>
                  <a:gd name="T3" fmla="*/ 2 h 112"/>
                  <a:gd name="T4" fmla="*/ 52 w 146"/>
                  <a:gd name="T5" fmla="*/ 7 h 112"/>
                  <a:gd name="T6" fmla="*/ 74 w 146"/>
                  <a:gd name="T7" fmla="*/ 14 h 112"/>
                  <a:gd name="T8" fmla="*/ 91 w 146"/>
                  <a:gd name="T9" fmla="*/ 24 h 112"/>
                  <a:gd name="T10" fmla="*/ 105 w 146"/>
                  <a:gd name="T11" fmla="*/ 34 h 112"/>
                  <a:gd name="T12" fmla="*/ 116 w 146"/>
                  <a:gd name="T13" fmla="*/ 45 h 112"/>
                  <a:gd name="T14" fmla="*/ 126 w 146"/>
                  <a:gd name="T15" fmla="*/ 57 h 112"/>
                  <a:gd name="T16" fmla="*/ 133 w 146"/>
                  <a:gd name="T17" fmla="*/ 68 h 112"/>
                  <a:gd name="T18" fmla="*/ 138 w 146"/>
                  <a:gd name="T19" fmla="*/ 80 h 112"/>
                  <a:gd name="T20" fmla="*/ 142 w 146"/>
                  <a:gd name="T21" fmla="*/ 91 h 112"/>
                  <a:gd name="T22" fmla="*/ 144 w 146"/>
                  <a:gd name="T23" fmla="*/ 99 h 112"/>
                  <a:gd name="T24" fmla="*/ 146 w 146"/>
                  <a:gd name="T25" fmla="*/ 106 h 112"/>
                  <a:gd name="T26" fmla="*/ 146 w 146"/>
                  <a:gd name="T27" fmla="*/ 110 h 112"/>
                  <a:gd name="T28" fmla="*/ 146 w 146"/>
                  <a:gd name="T29" fmla="*/ 112 h 112"/>
                  <a:gd name="T30" fmla="*/ 120 w 146"/>
                  <a:gd name="T31" fmla="*/ 112 h 112"/>
                  <a:gd name="T32" fmla="*/ 97 w 146"/>
                  <a:gd name="T33" fmla="*/ 110 h 112"/>
                  <a:gd name="T34" fmla="*/ 77 w 146"/>
                  <a:gd name="T35" fmla="*/ 105 h 112"/>
                  <a:gd name="T36" fmla="*/ 60 w 146"/>
                  <a:gd name="T37" fmla="*/ 97 h 112"/>
                  <a:gd name="T38" fmla="*/ 46 w 146"/>
                  <a:gd name="T39" fmla="*/ 88 h 112"/>
                  <a:gd name="T40" fmla="*/ 34 w 146"/>
                  <a:gd name="T41" fmla="*/ 78 h 112"/>
                  <a:gd name="T42" fmla="*/ 25 w 146"/>
                  <a:gd name="T43" fmla="*/ 66 h 112"/>
                  <a:gd name="T44" fmla="*/ 17 w 146"/>
                  <a:gd name="T45" fmla="*/ 54 h 112"/>
                  <a:gd name="T46" fmla="*/ 12 w 146"/>
                  <a:gd name="T47" fmla="*/ 43 h 112"/>
                  <a:gd name="T48" fmla="*/ 7 w 146"/>
                  <a:gd name="T49" fmla="*/ 32 h 112"/>
                  <a:gd name="T50" fmla="*/ 3 w 146"/>
                  <a:gd name="T51" fmla="*/ 22 h 112"/>
                  <a:gd name="T52" fmla="*/ 1 w 146"/>
                  <a:gd name="T53" fmla="*/ 12 h 112"/>
                  <a:gd name="T54" fmla="*/ 0 w 146"/>
                  <a:gd name="T55" fmla="*/ 6 h 112"/>
                  <a:gd name="T56" fmla="*/ 0 w 146"/>
                  <a:gd name="T57" fmla="*/ 1 h 112"/>
                  <a:gd name="T58" fmla="*/ 0 w 146"/>
                  <a:gd name="T59" fmla="*/ 0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46" h="112">
                    <a:moveTo>
                      <a:pt x="0" y="0"/>
                    </a:moveTo>
                    <a:lnTo>
                      <a:pt x="28" y="2"/>
                    </a:lnTo>
                    <a:lnTo>
                      <a:pt x="52" y="7"/>
                    </a:lnTo>
                    <a:lnTo>
                      <a:pt x="74" y="14"/>
                    </a:lnTo>
                    <a:lnTo>
                      <a:pt x="91" y="24"/>
                    </a:lnTo>
                    <a:lnTo>
                      <a:pt x="105" y="34"/>
                    </a:lnTo>
                    <a:lnTo>
                      <a:pt x="116" y="45"/>
                    </a:lnTo>
                    <a:lnTo>
                      <a:pt x="126" y="57"/>
                    </a:lnTo>
                    <a:lnTo>
                      <a:pt x="133" y="68"/>
                    </a:lnTo>
                    <a:lnTo>
                      <a:pt x="138" y="80"/>
                    </a:lnTo>
                    <a:lnTo>
                      <a:pt x="142" y="91"/>
                    </a:lnTo>
                    <a:lnTo>
                      <a:pt x="144" y="99"/>
                    </a:lnTo>
                    <a:lnTo>
                      <a:pt x="146" y="106"/>
                    </a:lnTo>
                    <a:lnTo>
                      <a:pt x="146" y="110"/>
                    </a:lnTo>
                    <a:lnTo>
                      <a:pt x="146" y="112"/>
                    </a:lnTo>
                    <a:lnTo>
                      <a:pt x="120" y="112"/>
                    </a:lnTo>
                    <a:lnTo>
                      <a:pt x="97" y="110"/>
                    </a:lnTo>
                    <a:lnTo>
                      <a:pt x="77" y="105"/>
                    </a:lnTo>
                    <a:lnTo>
                      <a:pt x="60" y="97"/>
                    </a:lnTo>
                    <a:lnTo>
                      <a:pt x="46" y="88"/>
                    </a:lnTo>
                    <a:lnTo>
                      <a:pt x="34" y="78"/>
                    </a:lnTo>
                    <a:lnTo>
                      <a:pt x="25" y="66"/>
                    </a:lnTo>
                    <a:lnTo>
                      <a:pt x="17" y="54"/>
                    </a:lnTo>
                    <a:lnTo>
                      <a:pt x="12" y="43"/>
                    </a:lnTo>
                    <a:lnTo>
                      <a:pt x="7" y="32"/>
                    </a:lnTo>
                    <a:lnTo>
                      <a:pt x="3" y="22"/>
                    </a:lnTo>
                    <a:lnTo>
                      <a:pt x="1" y="12"/>
                    </a:lnTo>
                    <a:lnTo>
                      <a:pt x="0" y="6"/>
                    </a:lnTo>
                    <a:lnTo>
                      <a:pt x="0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68D6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4" name="Freeform 68"/>
              <p:cNvSpPr>
                <a:spLocks/>
              </p:cNvSpPr>
              <p:nvPr/>
            </p:nvSpPr>
            <p:spPr bwMode="auto">
              <a:xfrm>
                <a:off x="5749925" y="1736726"/>
                <a:ext cx="26988" cy="55563"/>
              </a:xfrm>
              <a:custGeom>
                <a:avLst/>
                <a:gdLst>
                  <a:gd name="T0" fmla="*/ 73 w 86"/>
                  <a:gd name="T1" fmla="*/ 0 h 172"/>
                  <a:gd name="T2" fmla="*/ 82 w 86"/>
                  <a:gd name="T3" fmla="*/ 27 h 172"/>
                  <a:gd name="T4" fmla="*/ 86 w 86"/>
                  <a:gd name="T5" fmla="*/ 51 h 172"/>
                  <a:gd name="T6" fmla="*/ 86 w 86"/>
                  <a:gd name="T7" fmla="*/ 72 h 172"/>
                  <a:gd name="T8" fmla="*/ 83 w 86"/>
                  <a:gd name="T9" fmla="*/ 92 h 172"/>
                  <a:gd name="T10" fmla="*/ 78 w 86"/>
                  <a:gd name="T11" fmla="*/ 108 h 172"/>
                  <a:gd name="T12" fmla="*/ 69 w 86"/>
                  <a:gd name="T13" fmla="*/ 123 h 172"/>
                  <a:gd name="T14" fmla="*/ 60 w 86"/>
                  <a:gd name="T15" fmla="*/ 136 h 172"/>
                  <a:gd name="T16" fmla="*/ 50 w 86"/>
                  <a:gd name="T17" fmla="*/ 146 h 172"/>
                  <a:gd name="T18" fmla="*/ 40 w 86"/>
                  <a:gd name="T19" fmla="*/ 155 h 172"/>
                  <a:gd name="T20" fmla="*/ 31 w 86"/>
                  <a:gd name="T21" fmla="*/ 161 h 172"/>
                  <a:gd name="T22" fmla="*/ 22 w 86"/>
                  <a:gd name="T23" fmla="*/ 166 h 172"/>
                  <a:gd name="T24" fmla="*/ 14 w 86"/>
                  <a:gd name="T25" fmla="*/ 170 h 172"/>
                  <a:gd name="T26" fmla="*/ 10 w 86"/>
                  <a:gd name="T27" fmla="*/ 172 h 172"/>
                  <a:gd name="T28" fmla="*/ 8 w 86"/>
                  <a:gd name="T29" fmla="*/ 172 h 172"/>
                  <a:gd name="T30" fmla="*/ 2 w 86"/>
                  <a:gd name="T31" fmla="*/ 145 h 172"/>
                  <a:gd name="T32" fmla="*/ 0 w 86"/>
                  <a:gd name="T33" fmla="*/ 120 h 172"/>
                  <a:gd name="T34" fmla="*/ 1 w 86"/>
                  <a:gd name="T35" fmla="*/ 99 h 172"/>
                  <a:gd name="T36" fmla="*/ 4 w 86"/>
                  <a:gd name="T37" fmla="*/ 80 h 172"/>
                  <a:gd name="T38" fmla="*/ 10 w 86"/>
                  <a:gd name="T39" fmla="*/ 62 h 172"/>
                  <a:gd name="T40" fmla="*/ 17 w 86"/>
                  <a:gd name="T41" fmla="*/ 48 h 172"/>
                  <a:gd name="T42" fmla="*/ 27 w 86"/>
                  <a:gd name="T43" fmla="*/ 36 h 172"/>
                  <a:gd name="T44" fmla="*/ 36 w 86"/>
                  <a:gd name="T45" fmla="*/ 26 h 172"/>
                  <a:gd name="T46" fmla="*/ 45 w 86"/>
                  <a:gd name="T47" fmla="*/ 17 h 172"/>
                  <a:gd name="T48" fmla="*/ 54 w 86"/>
                  <a:gd name="T49" fmla="*/ 10 h 172"/>
                  <a:gd name="T50" fmla="*/ 61 w 86"/>
                  <a:gd name="T51" fmla="*/ 6 h 172"/>
                  <a:gd name="T52" fmla="*/ 67 w 86"/>
                  <a:gd name="T53" fmla="*/ 2 h 172"/>
                  <a:gd name="T54" fmla="*/ 71 w 86"/>
                  <a:gd name="T55" fmla="*/ 1 h 172"/>
                  <a:gd name="T56" fmla="*/ 73 w 86"/>
                  <a:gd name="T57" fmla="*/ 0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86" h="172">
                    <a:moveTo>
                      <a:pt x="73" y="0"/>
                    </a:moveTo>
                    <a:lnTo>
                      <a:pt x="82" y="27"/>
                    </a:lnTo>
                    <a:lnTo>
                      <a:pt x="86" y="51"/>
                    </a:lnTo>
                    <a:lnTo>
                      <a:pt x="86" y="72"/>
                    </a:lnTo>
                    <a:lnTo>
                      <a:pt x="83" y="92"/>
                    </a:lnTo>
                    <a:lnTo>
                      <a:pt x="78" y="108"/>
                    </a:lnTo>
                    <a:lnTo>
                      <a:pt x="69" y="123"/>
                    </a:lnTo>
                    <a:lnTo>
                      <a:pt x="60" y="136"/>
                    </a:lnTo>
                    <a:lnTo>
                      <a:pt x="50" y="146"/>
                    </a:lnTo>
                    <a:lnTo>
                      <a:pt x="40" y="155"/>
                    </a:lnTo>
                    <a:lnTo>
                      <a:pt x="31" y="161"/>
                    </a:lnTo>
                    <a:lnTo>
                      <a:pt x="22" y="166"/>
                    </a:lnTo>
                    <a:lnTo>
                      <a:pt x="14" y="170"/>
                    </a:lnTo>
                    <a:lnTo>
                      <a:pt x="10" y="172"/>
                    </a:lnTo>
                    <a:lnTo>
                      <a:pt x="8" y="172"/>
                    </a:lnTo>
                    <a:lnTo>
                      <a:pt x="2" y="145"/>
                    </a:lnTo>
                    <a:lnTo>
                      <a:pt x="0" y="120"/>
                    </a:lnTo>
                    <a:lnTo>
                      <a:pt x="1" y="99"/>
                    </a:lnTo>
                    <a:lnTo>
                      <a:pt x="4" y="80"/>
                    </a:lnTo>
                    <a:lnTo>
                      <a:pt x="10" y="62"/>
                    </a:lnTo>
                    <a:lnTo>
                      <a:pt x="17" y="48"/>
                    </a:lnTo>
                    <a:lnTo>
                      <a:pt x="27" y="36"/>
                    </a:lnTo>
                    <a:lnTo>
                      <a:pt x="36" y="26"/>
                    </a:lnTo>
                    <a:lnTo>
                      <a:pt x="45" y="17"/>
                    </a:lnTo>
                    <a:lnTo>
                      <a:pt x="54" y="10"/>
                    </a:lnTo>
                    <a:lnTo>
                      <a:pt x="61" y="6"/>
                    </a:lnTo>
                    <a:lnTo>
                      <a:pt x="67" y="2"/>
                    </a:lnTo>
                    <a:lnTo>
                      <a:pt x="71" y="1"/>
                    </a:lnTo>
                    <a:lnTo>
                      <a:pt x="73" y="0"/>
                    </a:lnTo>
                    <a:close/>
                  </a:path>
                </a:pathLst>
              </a:custGeom>
              <a:solidFill>
                <a:srgbClr val="A68D6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5" name="Freeform 69"/>
              <p:cNvSpPr>
                <a:spLocks/>
              </p:cNvSpPr>
              <p:nvPr/>
            </p:nvSpPr>
            <p:spPr bwMode="auto">
              <a:xfrm>
                <a:off x="5710238" y="1790701"/>
                <a:ext cx="41275" cy="41275"/>
              </a:xfrm>
              <a:custGeom>
                <a:avLst/>
                <a:gdLst>
                  <a:gd name="T0" fmla="*/ 0 w 130"/>
                  <a:gd name="T1" fmla="*/ 0 h 131"/>
                  <a:gd name="T2" fmla="*/ 27 w 130"/>
                  <a:gd name="T3" fmla="*/ 6 h 131"/>
                  <a:gd name="T4" fmla="*/ 51 w 130"/>
                  <a:gd name="T5" fmla="*/ 14 h 131"/>
                  <a:gd name="T6" fmla="*/ 71 w 130"/>
                  <a:gd name="T7" fmla="*/ 24 h 131"/>
                  <a:gd name="T8" fmla="*/ 86 w 130"/>
                  <a:gd name="T9" fmla="*/ 36 h 131"/>
                  <a:gd name="T10" fmla="*/ 100 w 130"/>
                  <a:gd name="T11" fmla="*/ 48 h 131"/>
                  <a:gd name="T12" fmla="*/ 110 w 130"/>
                  <a:gd name="T13" fmla="*/ 60 h 131"/>
                  <a:gd name="T14" fmla="*/ 117 w 130"/>
                  <a:gd name="T15" fmla="*/ 73 h 131"/>
                  <a:gd name="T16" fmla="*/ 123 w 130"/>
                  <a:gd name="T17" fmla="*/ 87 h 131"/>
                  <a:gd name="T18" fmla="*/ 126 w 130"/>
                  <a:gd name="T19" fmla="*/ 98 h 131"/>
                  <a:gd name="T20" fmla="*/ 128 w 130"/>
                  <a:gd name="T21" fmla="*/ 109 h 131"/>
                  <a:gd name="T22" fmla="*/ 129 w 130"/>
                  <a:gd name="T23" fmla="*/ 118 h 131"/>
                  <a:gd name="T24" fmla="*/ 130 w 130"/>
                  <a:gd name="T25" fmla="*/ 125 h 131"/>
                  <a:gd name="T26" fmla="*/ 130 w 130"/>
                  <a:gd name="T27" fmla="*/ 129 h 131"/>
                  <a:gd name="T28" fmla="*/ 130 w 130"/>
                  <a:gd name="T29" fmla="*/ 131 h 131"/>
                  <a:gd name="T30" fmla="*/ 104 w 130"/>
                  <a:gd name="T31" fmla="*/ 128 h 131"/>
                  <a:gd name="T32" fmla="*/ 81 w 130"/>
                  <a:gd name="T33" fmla="*/ 122 h 131"/>
                  <a:gd name="T34" fmla="*/ 62 w 130"/>
                  <a:gd name="T35" fmla="*/ 114 h 131"/>
                  <a:gd name="T36" fmla="*/ 47 w 130"/>
                  <a:gd name="T37" fmla="*/ 105 h 131"/>
                  <a:gd name="T38" fmla="*/ 34 w 130"/>
                  <a:gd name="T39" fmla="*/ 94 h 131"/>
                  <a:gd name="T40" fmla="*/ 23 w 130"/>
                  <a:gd name="T41" fmla="*/ 82 h 131"/>
                  <a:gd name="T42" fmla="*/ 15 w 130"/>
                  <a:gd name="T43" fmla="*/ 69 h 131"/>
                  <a:gd name="T44" fmla="*/ 10 w 130"/>
                  <a:gd name="T45" fmla="*/ 56 h 131"/>
                  <a:gd name="T46" fmla="*/ 5 w 130"/>
                  <a:gd name="T47" fmla="*/ 44 h 131"/>
                  <a:gd name="T48" fmla="*/ 3 w 130"/>
                  <a:gd name="T49" fmla="*/ 33 h 131"/>
                  <a:gd name="T50" fmla="*/ 1 w 130"/>
                  <a:gd name="T51" fmla="*/ 21 h 131"/>
                  <a:gd name="T52" fmla="*/ 0 w 130"/>
                  <a:gd name="T53" fmla="*/ 13 h 131"/>
                  <a:gd name="T54" fmla="*/ 0 w 130"/>
                  <a:gd name="T55" fmla="*/ 6 h 131"/>
                  <a:gd name="T56" fmla="*/ 0 w 130"/>
                  <a:gd name="T57" fmla="*/ 1 h 131"/>
                  <a:gd name="T58" fmla="*/ 0 w 130"/>
                  <a:gd name="T59" fmla="*/ 0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30" h="131">
                    <a:moveTo>
                      <a:pt x="0" y="0"/>
                    </a:moveTo>
                    <a:lnTo>
                      <a:pt x="27" y="6"/>
                    </a:lnTo>
                    <a:lnTo>
                      <a:pt x="51" y="14"/>
                    </a:lnTo>
                    <a:lnTo>
                      <a:pt x="71" y="24"/>
                    </a:lnTo>
                    <a:lnTo>
                      <a:pt x="86" y="36"/>
                    </a:lnTo>
                    <a:lnTo>
                      <a:pt x="100" y="48"/>
                    </a:lnTo>
                    <a:lnTo>
                      <a:pt x="110" y="60"/>
                    </a:lnTo>
                    <a:lnTo>
                      <a:pt x="117" y="73"/>
                    </a:lnTo>
                    <a:lnTo>
                      <a:pt x="123" y="87"/>
                    </a:lnTo>
                    <a:lnTo>
                      <a:pt x="126" y="98"/>
                    </a:lnTo>
                    <a:lnTo>
                      <a:pt x="128" y="109"/>
                    </a:lnTo>
                    <a:lnTo>
                      <a:pt x="129" y="118"/>
                    </a:lnTo>
                    <a:lnTo>
                      <a:pt x="130" y="125"/>
                    </a:lnTo>
                    <a:lnTo>
                      <a:pt x="130" y="129"/>
                    </a:lnTo>
                    <a:lnTo>
                      <a:pt x="130" y="131"/>
                    </a:lnTo>
                    <a:lnTo>
                      <a:pt x="104" y="128"/>
                    </a:lnTo>
                    <a:lnTo>
                      <a:pt x="81" y="122"/>
                    </a:lnTo>
                    <a:lnTo>
                      <a:pt x="62" y="114"/>
                    </a:lnTo>
                    <a:lnTo>
                      <a:pt x="47" y="105"/>
                    </a:lnTo>
                    <a:lnTo>
                      <a:pt x="34" y="94"/>
                    </a:lnTo>
                    <a:lnTo>
                      <a:pt x="23" y="82"/>
                    </a:lnTo>
                    <a:lnTo>
                      <a:pt x="15" y="69"/>
                    </a:lnTo>
                    <a:lnTo>
                      <a:pt x="10" y="56"/>
                    </a:lnTo>
                    <a:lnTo>
                      <a:pt x="5" y="44"/>
                    </a:lnTo>
                    <a:lnTo>
                      <a:pt x="3" y="33"/>
                    </a:lnTo>
                    <a:lnTo>
                      <a:pt x="1" y="21"/>
                    </a:lnTo>
                    <a:lnTo>
                      <a:pt x="0" y="13"/>
                    </a:lnTo>
                    <a:lnTo>
                      <a:pt x="0" y="6"/>
                    </a:lnTo>
                    <a:lnTo>
                      <a:pt x="0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68D6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6" name="Freeform 70"/>
              <p:cNvSpPr>
                <a:spLocks/>
              </p:cNvSpPr>
              <p:nvPr/>
            </p:nvSpPr>
            <p:spPr bwMode="auto">
              <a:xfrm>
                <a:off x="5756275" y="1781176"/>
                <a:ext cx="30163" cy="50800"/>
              </a:xfrm>
              <a:custGeom>
                <a:avLst/>
                <a:gdLst>
                  <a:gd name="T0" fmla="*/ 91 w 96"/>
                  <a:gd name="T1" fmla="*/ 0 h 162"/>
                  <a:gd name="T2" fmla="*/ 95 w 96"/>
                  <a:gd name="T3" fmla="*/ 27 h 162"/>
                  <a:gd name="T4" fmla="*/ 96 w 96"/>
                  <a:gd name="T5" fmla="*/ 52 h 162"/>
                  <a:gd name="T6" fmla="*/ 93 w 96"/>
                  <a:gd name="T7" fmla="*/ 73 h 162"/>
                  <a:gd name="T8" fmla="*/ 88 w 96"/>
                  <a:gd name="T9" fmla="*/ 91 h 162"/>
                  <a:gd name="T10" fmla="*/ 80 w 96"/>
                  <a:gd name="T11" fmla="*/ 108 h 162"/>
                  <a:gd name="T12" fmla="*/ 70 w 96"/>
                  <a:gd name="T13" fmla="*/ 121 h 162"/>
                  <a:gd name="T14" fmla="*/ 60 w 96"/>
                  <a:gd name="T15" fmla="*/ 132 h 162"/>
                  <a:gd name="T16" fmla="*/ 47 w 96"/>
                  <a:gd name="T17" fmla="*/ 141 h 162"/>
                  <a:gd name="T18" fmla="*/ 36 w 96"/>
                  <a:gd name="T19" fmla="*/ 148 h 162"/>
                  <a:gd name="T20" fmla="*/ 26 w 96"/>
                  <a:gd name="T21" fmla="*/ 153 h 162"/>
                  <a:gd name="T22" fmla="*/ 17 w 96"/>
                  <a:gd name="T23" fmla="*/ 157 h 162"/>
                  <a:gd name="T24" fmla="*/ 10 w 96"/>
                  <a:gd name="T25" fmla="*/ 159 h 162"/>
                  <a:gd name="T26" fmla="*/ 5 w 96"/>
                  <a:gd name="T27" fmla="*/ 162 h 162"/>
                  <a:gd name="T28" fmla="*/ 3 w 96"/>
                  <a:gd name="T29" fmla="*/ 162 h 162"/>
                  <a:gd name="T30" fmla="*/ 0 w 96"/>
                  <a:gd name="T31" fmla="*/ 133 h 162"/>
                  <a:gd name="T32" fmla="*/ 2 w 96"/>
                  <a:gd name="T33" fmla="*/ 109 h 162"/>
                  <a:gd name="T34" fmla="*/ 6 w 96"/>
                  <a:gd name="T35" fmla="*/ 87 h 162"/>
                  <a:gd name="T36" fmla="*/ 12 w 96"/>
                  <a:gd name="T37" fmla="*/ 69 h 162"/>
                  <a:gd name="T38" fmla="*/ 20 w 96"/>
                  <a:gd name="T39" fmla="*/ 53 h 162"/>
                  <a:gd name="T40" fmla="*/ 29 w 96"/>
                  <a:gd name="T41" fmla="*/ 39 h 162"/>
                  <a:gd name="T42" fmla="*/ 39 w 96"/>
                  <a:gd name="T43" fmla="*/ 28 h 162"/>
                  <a:gd name="T44" fmla="*/ 49 w 96"/>
                  <a:gd name="T45" fmla="*/ 19 h 162"/>
                  <a:gd name="T46" fmla="*/ 61 w 96"/>
                  <a:gd name="T47" fmla="*/ 13 h 162"/>
                  <a:gd name="T48" fmla="*/ 70 w 96"/>
                  <a:gd name="T49" fmla="*/ 8 h 162"/>
                  <a:gd name="T50" fmla="*/ 78 w 96"/>
                  <a:gd name="T51" fmla="*/ 4 h 162"/>
                  <a:gd name="T52" fmla="*/ 85 w 96"/>
                  <a:gd name="T53" fmla="*/ 2 h 162"/>
                  <a:gd name="T54" fmla="*/ 89 w 96"/>
                  <a:gd name="T55" fmla="*/ 0 h 162"/>
                  <a:gd name="T56" fmla="*/ 91 w 96"/>
                  <a:gd name="T57" fmla="*/ 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96" h="162">
                    <a:moveTo>
                      <a:pt x="91" y="0"/>
                    </a:moveTo>
                    <a:lnTo>
                      <a:pt x="95" y="27"/>
                    </a:lnTo>
                    <a:lnTo>
                      <a:pt x="96" y="52"/>
                    </a:lnTo>
                    <a:lnTo>
                      <a:pt x="93" y="73"/>
                    </a:lnTo>
                    <a:lnTo>
                      <a:pt x="88" y="91"/>
                    </a:lnTo>
                    <a:lnTo>
                      <a:pt x="80" y="108"/>
                    </a:lnTo>
                    <a:lnTo>
                      <a:pt x="70" y="121"/>
                    </a:lnTo>
                    <a:lnTo>
                      <a:pt x="60" y="132"/>
                    </a:lnTo>
                    <a:lnTo>
                      <a:pt x="47" y="141"/>
                    </a:lnTo>
                    <a:lnTo>
                      <a:pt x="36" y="148"/>
                    </a:lnTo>
                    <a:lnTo>
                      <a:pt x="26" y="153"/>
                    </a:lnTo>
                    <a:lnTo>
                      <a:pt x="17" y="157"/>
                    </a:lnTo>
                    <a:lnTo>
                      <a:pt x="10" y="159"/>
                    </a:lnTo>
                    <a:lnTo>
                      <a:pt x="5" y="162"/>
                    </a:lnTo>
                    <a:lnTo>
                      <a:pt x="3" y="162"/>
                    </a:lnTo>
                    <a:lnTo>
                      <a:pt x="0" y="133"/>
                    </a:lnTo>
                    <a:lnTo>
                      <a:pt x="2" y="109"/>
                    </a:lnTo>
                    <a:lnTo>
                      <a:pt x="6" y="87"/>
                    </a:lnTo>
                    <a:lnTo>
                      <a:pt x="12" y="69"/>
                    </a:lnTo>
                    <a:lnTo>
                      <a:pt x="20" y="53"/>
                    </a:lnTo>
                    <a:lnTo>
                      <a:pt x="29" y="39"/>
                    </a:lnTo>
                    <a:lnTo>
                      <a:pt x="39" y="28"/>
                    </a:lnTo>
                    <a:lnTo>
                      <a:pt x="49" y="19"/>
                    </a:lnTo>
                    <a:lnTo>
                      <a:pt x="61" y="13"/>
                    </a:lnTo>
                    <a:lnTo>
                      <a:pt x="70" y="8"/>
                    </a:lnTo>
                    <a:lnTo>
                      <a:pt x="78" y="4"/>
                    </a:lnTo>
                    <a:lnTo>
                      <a:pt x="85" y="2"/>
                    </a:lnTo>
                    <a:lnTo>
                      <a:pt x="89" y="0"/>
                    </a:lnTo>
                    <a:lnTo>
                      <a:pt x="91" y="0"/>
                    </a:lnTo>
                    <a:close/>
                  </a:path>
                </a:pathLst>
              </a:custGeom>
              <a:solidFill>
                <a:srgbClr val="A68D6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7" name="Freeform 71"/>
              <p:cNvSpPr>
                <a:spLocks/>
              </p:cNvSpPr>
              <p:nvPr/>
            </p:nvSpPr>
            <p:spPr bwMode="auto">
              <a:xfrm>
                <a:off x="5715000" y="1822451"/>
                <a:ext cx="34925" cy="49213"/>
              </a:xfrm>
              <a:custGeom>
                <a:avLst/>
                <a:gdLst>
                  <a:gd name="T0" fmla="*/ 5 w 108"/>
                  <a:gd name="T1" fmla="*/ 0 h 155"/>
                  <a:gd name="T2" fmla="*/ 33 w 108"/>
                  <a:gd name="T3" fmla="*/ 12 h 155"/>
                  <a:gd name="T4" fmla="*/ 55 w 108"/>
                  <a:gd name="T5" fmla="*/ 25 h 155"/>
                  <a:gd name="T6" fmla="*/ 73 w 108"/>
                  <a:gd name="T7" fmla="*/ 41 h 155"/>
                  <a:gd name="T8" fmla="*/ 86 w 108"/>
                  <a:gd name="T9" fmla="*/ 56 h 155"/>
                  <a:gd name="T10" fmla="*/ 95 w 108"/>
                  <a:gd name="T11" fmla="*/ 72 h 155"/>
                  <a:gd name="T12" fmla="*/ 102 w 108"/>
                  <a:gd name="T13" fmla="*/ 88 h 155"/>
                  <a:gd name="T14" fmla="*/ 106 w 108"/>
                  <a:gd name="T15" fmla="*/ 103 h 155"/>
                  <a:gd name="T16" fmla="*/ 108 w 108"/>
                  <a:gd name="T17" fmla="*/ 117 h 155"/>
                  <a:gd name="T18" fmla="*/ 108 w 108"/>
                  <a:gd name="T19" fmla="*/ 129 h 155"/>
                  <a:gd name="T20" fmla="*/ 107 w 108"/>
                  <a:gd name="T21" fmla="*/ 139 h 155"/>
                  <a:gd name="T22" fmla="*/ 106 w 108"/>
                  <a:gd name="T23" fmla="*/ 148 h 155"/>
                  <a:gd name="T24" fmla="*/ 105 w 108"/>
                  <a:gd name="T25" fmla="*/ 153 h 155"/>
                  <a:gd name="T26" fmla="*/ 104 w 108"/>
                  <a:gd name="T27" fmla="*/ 155 h 155"/>
                  <a:gd name="T28" fmla="*/ 78 w 108"/>
                  <a:gd name="T29" fmla="*/ 146 h 155"/>
                  <a:gd name="T30" fmla="*/ 56 w 108"/>
                  <a:gd name="T31" fmla="*/ 134 h 155"/>
                  <a:gd name="T32" fmla="*/ 39 w 108"/>
                  <a:gd name="T33" fmla="*/ 121 h 155"/>
                  <a:gd name="T34" fmla="*/ 26 w 108"/>
                  <a:gd name="T35" fmla="*/ 108 h 155"/>
                  <a:gd name="T36" fmla="*/ 15 w 108"/>
                  <a:gd name="T37" fmla="*/ 93 h 155"/>
                  <a:gd name="T38" fmla="*/ 8 w 108"/>
                  <a:gd name="T39" fmla="*/ 78 h 155"/>
                  <a:gd name="T40" fmla="*/ 4 w 108"/>
                  <a:gd name="T41" fmla="*/ 63 h 155"/>
                  <a:gd name="T42" fmla="*/ 1 w 108"/>
                  <a:gd name="T43" fmla="*/ 49 h 155"/>
                  <a:gd name="T44" fmla="*/ 0 w 108"/>
                  <a:gd name="T45" fmla="*/ 36 h 155"/>
                  <a:gd name="T46" fmla="*/ 1 w 108"/>
                  <a:gd name="T47" fmla="*/ 23 h 155"/>
                  <a:gd name="T48" fmla="*/ 2 w 108"/>
                  <a:gd name="T49" fmla="*/ 14 h 155"/>
                  <a:gd name="T50" fmla="*/ 3 w 108"/>
                  <a:gd name="T51" fmla="*/ 6 h 155"/>
                  <a:gd name="T52" fmla="*/ 4 w 108"/>
                  <a:gd name="T53" fmla="*/ 1 h 155"/>
                  <a:gd name="T54" fmla="*/ 5 w 108"/>
                  <a:gd name="T55" fmla="*/ 0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08" h="155">
                    <a:moveTo>
                      <a:pt x="5" y="0"/>
                    </a:moveTo>
                    <a:lnTo>
                      <a:pt x="33" y="12"/>
                    </a:lnTo>
                    <a:lnTo>
                      <a:pt x="55" y="25"/>
                    </a:lnTo>
                    <a:lnTo>
                      <a:pt x="73" y="41"/>
                    </a:lnTo>
                    <a:lnTo>
                      <a:pt x="86" y="56"/>
                    </a:lnTo>
                    <a:lnTo>
                      <a:pt x="95" y="72"/>
                    </a:lnTo>
                    <a:lnTo>
                      <a:pt x="102" y="88"/>
                    </a:lnTo>
                    <a:lnTo>
                      <a:pt x="106" y="103"/>
                    </a:lnTo>
                    <a:lnTo>
                      <a:pt x="108" y="117"/>
                    </a:lnTo>
                    <a:lnTo>
                      <a:pt x="108" y="129"/>
                    </a:lnTo>
                    <a:lnTo>
                      <a:pt x="107" y="139"/>
                    </a:lnTo>
                    <a:lnTo>
                      <a:pt x="106" y="148"/>
                    </a:lnTo>
                    <a:lnTo>
                      <a:pt x="105" y="153"/>
                    </a:lnTo>
                    <a:lnTo>
                      <a:pt x="104" y="155"/>
                    </a:lnTo>
                    <a:lnTo>
                      <a:pt x="78" y="146"/>
                    </a:lnTo>
                    <a:lnTo>
                      <a:pt x="56" y="134"/>
                    </a:lnTo>
                    <a:lnTo>
                      <a:pt x="39" y="121"/>
                    </a:lnTo>
                    <a:lnTo>
                      <a:pt x="26" y="108"/>
                    </a:lnTo>
                    <a:lnTo>
                      <a:pt x="15" y="93"/>
                    </a:lnTo>
                    <a:lnTo>
                      <a:pt x="8" y="78"/>
                    </a:lnTo>
                    <a:lnTo>
                      <a:pt x="4" y="63"/>
                    </a:lnTo>
                    <a:lnTo>
                      <a:pt x="1" y="49"/>
                    </a:lnTo>
                    <a:lnTo>
                      <a:pt x="0" y="36"/>
                    </a:lnTo>
                    <a:lnTo>
                      <a:pt x="1" y="23"/>
                    </a:lnTo>
                    <a:lnTo>
                      <a:pt x="2" y="14"/>
                    </a:lnTo>
                    <a:lnTo>
                      <a:pt x="3" y="6"/>
                    </a:lnTo>
                    <a:lnTo>
                      <a:pt x="4" y="1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A68D6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8" name="Freeform 72"/>
              <p:cNvSpPr>
                <a:spLocks/>
              </p:cNvSpPr>
              <p:nvPr/>
            </p:nvSpPr>
            <p:spPr bwMode="auto">
              <a:xfrm>
                <a:off x="5753100" y="1828801"/>
                <a:ext cx="38100" cy="44450"/>
              </a:xfrm>
              <a:custGeom>
                <a:avLst/>
                <a:gdLst>
                  <a:gd name="T0" fmla="*/ 120 w 120"/>
                  <a:gd name="T1" fmla="*/ 0 h 141"/>
                  <a:gd name="T2" fmla="*/ 119 w 120"/>
                  <a:gd name="T3" fmla="*/ 27 h 141"/>
                  <a:gd name="T4" fmla="*/ 115 w 120"/>
                  <a:gd name="T5" fmla="*/ 49 h 141"/>
                  <a:gd name="T6" fmla="*/ 109 w 120"/>
                  <a:gd name="T7" fmla="*/ 70 h 141"/>
                  <a:gd name="T8" fmla="*/ 101 w 120"/>
                  <a:gd name="T9" fmla="*/ 86 h 141"/>
                  <a:gd name="T10" fmla="*/ 91 w 120"/>
                  <a:gd name="T11" fmla="*/ 99 h 141"/>
                  <a:gd name="T12" fmla="*/ 80 w 120"/>
                  <a:gd name="T13" fmla="*/ 110 h 141"/>
                  <a:gd name="T14" fmla="*/ 68 w 120"/>
                  <a:gd name="T15" fmla="*/ 119 h 141"/>
                  <a:gd name="T16" fmla="*/ 56 w 120"/>
                  <a:gd name="T17" fmla="*/ 127 h 141"/>
                  <a:gd name="T18" fmla="*/ 44 w 120"/>
                  <a:gd name="T19" fmla="*/ 132 h 141"/>
                  <a:gd name="T20" fmla="*/ 33 w 120"/>
                  <a:gd name="T21" fmla="*/ 136 h 141"/>
                  <a:gd name="T22" fmla="*/ 23 w 120"/>
                  <a:gd name="T23" fmla="*/ 138 h 141"/>
                  <a:gd name="T24" fmla="*/ 14 w 120"/>
                  <a:gd name="T25" fmla="*/ 140 h 141"/>
                  <a:gd name="T26" fmla="*/ 6 w 120"/>
                  <a:gd name="T27" fmla="*/ 141 h 141"/>
                  <a:gd name="T28" fmla="*/ 2 w 120"/>
                  <a:gd name="T29" fmla="*/ 141 h 141"/>
                  <a:gd name="T30" fmla="*/ 0 w 120"/>
                  <a:gd name="T31" fmla="*/ 141 h 141"/>
                  <a:gd name="T32" fmla="*/ 4 w 120"/>
                  <a:gd name="T33" fmla="*/ 113 h 141"/>
                  <a:gd name="T34" fmla="*/ 11 w 120"/>
                  <a:gd name="T35" fmla="*/ 89 h 141"/>
                  <a:gd name="T36" fmla="*/ 19 w 120"/>
                  <a:gd name="T37" fmla="*/ 69 h 141"/>
                  <a:gd name="T38" fmla="*/ 29 w 120"/>
                  <a:gd name="T39" fmla="*/ 51 h 141"/>
                  <a:gd name="T40" fmla="*/ 40 w 120"/>
                  <a:gd name="T41" fmla="*/ 38 h 141"/>
                  <a:gd name="T42" fmla="*/ 51 w 120"/>
                  <a:gd name="T43" fmla="*/ 27 h 141"/>
                  <a:gd name="T44" fmla="*/ 63 w 120"/>
                  <a:gd name="T45" fmla="*/ 18 h 141"/>
                  <a:gd name="T46" fmla="*/ 76 w 120"/>
                  <a:gd name="T47" fmla="*/ 12 h 141"/>
                  <a:gd name="T48" fmla="*/ 88 w 120"/>
                  <a:gd name="T49" fmla="*/ 6 h 141"/>
                  <a:gd name="T50" fmla="*/ 98 w 120"/>
                  <a:gd name="T51" fmla="*/ 3 h 141"/>
                  <a:gd name="T52" fmla="*/ 107 w 120"/>
                  <a:gd name="T53" fmla="*/ 2 h 141"/>
                  <a:gd name="T54" fmla="*/ 114 w 120"/>
                  <a:gd name="T55" fmla="*/ 1 h 141"/>
                  <a:gd name="T56" fmla="*/ 118 w 120"/>
                  <a:gd name="T57" fmla="*/ 0 h 141"/>
                  <a:gd name="T58" fmla="*/ 120 w 120"/>
                  <a:gd name="T59" fmla="*/ 0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0" h="141">
                    <a:moveTo>
                      <a:pt x="120" y="0"/>
                    </a:moveTo>
                    <a:lnTo>
                      <a:pt x="119" y="27"/>
                    </a:lnTo>
                    <a:lnTo>
                      <a:pt x="115" y="49"/>
                    </a:lnTo>
                    <a:lnTo>
                      <a:pt x="109" y="70"/>
                    </a:lnTo>
                    <a:lnTo>
                      <a:pt x="101" y="86"/>
                    </a:lnTo>
                    <a:lnTo>
                      <a:pt x="91" y="99"/>
                    </a:lnTo>
                    <a:lnTo>
                      <a:pt x="80" y="110"/>
                    </a:lnTo>
                    <a:lnTo>
                      <a:pt x="68" y="119"/>
                    </a:lnTo>
                    <a:lnTo>
                      <a:pt x="56" y="127"/>
                    </a:lnTo>
                    <a:lnTo>
                      <a:pt x="44" y="132"/>
                    </a:lnTo>
                    <a:lnTo>
                      <a:pt x="33" y="136"/>
                    </a:lnTo>
                    <a:lnTo>
                      <a:pt x="23" y="138"/>
                    </a:lnTo>
                    <a:lnTo>
                      <a:pt x="14" y="140"/>
                    </a:lnTo>
                    <a:lnTo>
                      <a:pt x="6" y="141"/>
                    </a:lnTo>
                    <a:lnTo>
                      <a:pt x="2" y="141"/>
                    </a:lnTo>
                    <a:lnTo>
                      <a:pt x="0" y="141"/>
                    </a:lnTo>
                    <a:lnTo>
                      <a:pt x="4" y="113"/>
                    </a:lnTo>
                    <a:lnTo>
                      <a:pt x="11" y="89"/>
                    </a:lnTo>
                    <a:lnTo>
                      <a:pt x="19" y="69"/>
                    </a:lnTo>
                    <a:lnTo>
                      <a:pt x="29" y="51"/>
                    </a:lnTo>
                    <a:lnTo>
                      <a:pt x="40" y="38"/>
                    </a:lnTo>
                    <a:lnTo>
                      <a:pt x="51" y="27"/>
                    </a:lnTo>
                    <a:lnTo>
                      <a:pt x="63" y="18"/>
                    </a:lnTo>
                    <a:lnTo>
                      <a:pt x="76" y="12"/>
                    </a:lnTo>
                    <a:lnTo>
                      <a:pt x="88" y="6"/>
                    </a:lnTo>
                    <a:lnTo>
                      <a:pt x="98" y="3"/>
                    </a:lnTo>
                    <a:lnTo>
                      <a:pt x="107" y="2"/>
                    </a:lnTo>
                    <a:lnTo>
                      <a:pt x="114" y="1"/>
                    </a:lnTo>
                    <a:lnTo>
                      <a:pt x="118" y="0"/>
                    </a:lnTo>
                    <a:lnTo>
                      <a:pt x="120" y="0"/>
                    </a:lnTo>
                    <a:close/>
                  </a:path>
                </a:pathLst>
              </a:custGeom>
              <a:solidFill>
                <a:srgbClr val="A68D6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9" name="Freeform 73"/>
              <p:cNvSpPr>
                <a:spLocks/>
              </p:cNvSpPr>
              <p:nvPr/>
            </p:nvSpPr>
            <p:spPr bwMode="auto">
              <a:xfrm>
                <a:off x="5715000" y="1857376"/>
                <a:ext cx="28575" cy="53975"/>
              </a:xfrm>
              <a:custGeom>
                <a:avLst/>
                <a:gdLst>
                  <a:gd name="T0" fmla="*/ 12 w 93"/>
                  <a:gd name="T1" fmla="*/ 0 h 170"/>
                  <a:gd name="T2" fmla="*/ 38 w 93"/>
                  <a:gd name="T3" fmla="*/ 17 h 170"/>
                  <a:gd name="T4" fmla="*/ 57 w 93"/>
                  <a:gd name="T5" fmla="*/ 35 h 170"/>
                  <a:gd name="T6" fmla="*/ 71 w 93"/>
                  <a:gd name="T7" fmla="*/ 53 h 170"/>
                  <a:gd name="T8" fmla="*/ 82 w 93"/>
                  <a:gd name="T9" fmla="*/ 70 h 170"/>
                  <a:gd name="T10" fmla="*/ 89 w 93"/>
                  <a:gd name="T11" fmla="*/ 88 h 170"/>
                  <a:gd name="T12" fmla="*/ 92 w 93"/>
                  <a:gd name="T13" fmla="*/ 105 h 170"/>
                  <a:gd name="T14" fmla="*/ 93 w 93"/>
                  <a:gd name="T15" fmla="*/ 120 h 170"/>
                  <a:gd name="T16" fmla="*/ 92 w 93"/>
                  <a:gd name="T17" fmla="*/ 133 h 170"/>
                  <a:gd name="T18" fmla="*/ 91 w 93"/>
                  <a:gd name="T19" fmla="*/ 146 h 170"/>
                  <a:gd name="T20" fmla="*/ 88 w 93"/>
                  <a:gd name="T21" fmla="*/ 156 h 170"/>
                  <a:gd name="T22" fmla="*/ 86 w 93"/>
                  <a:gd name="T23" fmla="*/ 164 h 170"/>
                  <a:gd name="T24" fmla="*/ 84 w 93"/>
                  <a:gd name="T25" fmla="*/ 169 h 170"/>
                  <a:gd name="T26" fmla="*/ 83 w 93"/>
                  <a:gd name="T27" fmla="*/ 170 h 170"/>
                  <a:gd name="T28" fmla="*/ 58 w 93"/>
                  <a:gd name="T29" fmla="*/ 157 h 170"/>
                  <a:gd name="T30" fmla="*/ 39 w 93"/>
                  <a:gd name="T31" fmla="*/ 142 h 170"/>
                  <a:gd name="T32" fmla="*/ 24 w 93"/>
                  <a:gd name="T33" fmla="*/ 126 h 170"/>
                  <a:gd name="T34" fmla="*/ 13 w 93"/>
                  <a:gd name="T35" fmla="*/ 110 h 170"/>
                  <a:gd name="T36" fmla="*/ 6 w 93"/>
                  <a:gd name="T37" fmla="*/ 94 h 170"/>
                  <a:gd name="T38" fmla="*/ 2 w 93"/>
                  <a:gd name="T39" fmla="*/ 77 h 170"/>
                  <a:gd name="T40" fmla="*/ 0 w 93"/>
                  <a:gd name="T41" fmla="*/ 62 h 170"/>
                  <a:gd name="T42" fmla="*/ 0 w 93"/>
                  <a:gd name="T43" fmla="*/ 48 h 170"/>
                  <a:gd name="T44" fmla="*/ 2 w 93"/>
                  <a:gd name="T45" fmla="*/ 35 h 170"/>
                  <a:gd name="T46" fmla="*/ 4 w 93"/>
                  <a:gd name="T47" fmla="*/ 23 h 170"/>
                  <a:gd name="T48" fmla="*/ 7 w 93"/>
                  <a:gd name="T49" fmla="*/ 13 h 170"/>
                  <a:gd name="T50" fmla="*/ 9 w 93"/>
                  <a:gd name="T51" fmla="*/ 6 h 170"/>
                  <a:gd name="T52" fmla="*/ 11 w 93"/>
                  <a:gd name="T53" fmla="*/ 1 h 170"/>
                  <a:gd name="T54" fmla="*/ 12 w 93"/>
                  <a:gd name="T55" fmla="*/ 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93" h="170">
                    <a:moveTo>
                      <a:pt x="12" y="0"/>
                    </a:moveTo>
                    <a:lnTo>
                      <a:pt x="38" y="17"/>
                    </a:lnTo>
                    <a:lnTo>
                      <a:pt x="57" y="35"/>
                    </a:lnTo>
                    <a:lnTo>
                      <a:pt x="71" y="53"/>
                    </a:lnTo>
                    <a:lnTo>
                      <a:pt x="82" y="70"/>
                    </a:lnTo>
                    <a:lnTo>
                      <a:pt x="89" y="88"/>
                    </a:lnTo>
                    <a:lnTo>
                      <a:pt x="92" y="105"/>
                    </a:lnTo>
                    <a:lnTo>
                      <a:pt x="93" y="120"/>
                    </a:lnTo>
                    <a:lnTo>
                      <a:pt x="92" y="133"/>
                    </a:lnTo>
                    <a:lnTo>
                      <a:pt x="91" y="146"/>
                    </a:lnTo>
                    <a:lnTo>
                      <a:pt x="88" y="156"/>
                    </a:lnTo>
                    <a:lnTo>
                      <a:pt x="86" y="164"/>
                    </a:lnTo>
                    <a:lnTo>
                      <a:pt x="84" y="169"/>
                    </a:lnTo>
                    <a:lnTo>
                      <a:pt x="83" y="170"/>
                    </a:lnTo>
                    <a:lnTo>
                      <a:pt x="58" y="157"/>
                    </a:lnTo>
                    <a:lnTo>
                      <a:pt x="39" y="142"/>
                    </a:lnTo>
                    <a:lnTo>
                      <a:pt x="24" y="126"/>
                    </a:lnTo>
                    <a:lnTo>
                      <a:pt x="13" y="110"/>
                    </a:lnTo>
                    <a:lnTo>
                      <a:pt x="6" y="94"/>
                    </a:lnTo>
                    <a:lnTo>
                      <a:pt x="2" y="77"/>
                    </a:lnTo>
                    <a:lnTo>
                      <a:pt x="0" y="62"/>
                    </a:lnTo>
                    <a:lnTo>
                      <a:pt x="0" y="48"/>
                    </a:lnTo>
                    <a:lnTo>
                      <a:pt x="2" y="35"/>
                    </a:lnTo>
                    <a:lnTo>
                      <a:pt x="4" y="23"/>
                    </a:lnTo>
                    <a:lnTo>
                      <a:pt x="7" y="13"/>
                    </a:lnTo>
                    <a:lnTo>
                      <a:pt x="9" y="6"/>
                    </a:lnTo>
                    <a:lnTo>
                      <a:pt x="11" y="1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A68D6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0" name="Freeform 74"/>
              <p:cNvSpPr>
                <a:spLocks/>
              </p:cNvSpPr>
              <p:nvPr/>
            </p:nvSpPr>
            <p:spPr bwMode="auto">
              <a:xfrm>
                <a:off x="5745163" y="1878013"/>
                <a:ext cx="44450" cy="36513"/>
              </a:xfrm>
              <a:custGeom>
                <a:avLst/>
                <a:gdLst>
                  <a:gd name="T0" fmla="*/ 130 w 143"/>
                  <a:gd name="T1" fmla="*/ 0 h 118"/>
                  <a:gd name="T2" fmla="*/ 137 w 143"/>
                  <a:gd name="T3" fmla="*/ 0 h 118"/>
                  <a:gd name="T4" fmla="*/ 141 w 143"/>
                  <a:gd name="T5" fmla="*/ 1 h 118"/>
                  <a:gd name="T6" fmla="*/ 143 w 143"/>
                  <a:gd name="T7" fmla="*/ 1 h 118"/>
                  <a:gd name="T8" fmla="*/ 137 w 143"/>
                  <a:gd name="T9" fmla="*/ 29 h 118"/>
                  <a:gd name="T10" fmla="*/ 128 w 143"/>
                  <a:gd name="T11" fmla="*/ 51 h 118"/>
                  <a:gd name="T12" fmla="*/ 118 w 143"/>
                  <a:gd name="T13" fmla="*/ 69 h 118"/>
                  <a:gd name="T14" fmla="*/ 106 w 143"/>
                  <a:gd name="T15" fmla="*/ 85 h 118"/>
                  <a:gd name="T16" fmla="*/ 92 w 143"/>
                  <a:gd name="T17" fmla="*/ 97 h 118"/>
                  <a:gd name="T18" fmla="*/ 78 w 143"/>
                  <a:gd name="T19" fmla="*/ 105 h 118"/>
                  <a:gd name="T20" fmla="*/ 64 w 143"/>
                  <a:gd name="T21" fmla="*/ 111 h 118"/>
                  <a:gd name="T22" fmla="*/ 50 w 143"/>
                  <a:gd name="T23" fmla="*/ 115 h 118"/>
                  <a:gd name="T24" fmla="*/ 36 w 143"/>
                  <a:gd name="T25" fmla="*/ 117 h 118"/>
                  <a:gd name="T26" fmla="*/ 25 w 143"/>
                  <a:gd name="T27" fmla="*/ 118 h 118"/>
                  <a:gd name="T28" fmla="*/ 15 w 143"/>
                  <a:gd name="T29" fmla="*/ 118 h 118"/>
                  <a:gd name="T30" fmla="*/ 7 w 143"/>
                  <a:gd name="T31" fmla="*/ 118 h 118"/>
                  <a:gd name="T32" fmla="*/ 2 w 143"/>
                  <a:gd name="T33" fmla="*/ 117 h 118"/>
                  <a:gd name="T34" fmla="*/ 0 w 143"/>
                  <a:gd name="T35" fmla="*/ 117 h 118"/>
                  <a:gd name="T36" fmla="*/ 9 w 143"/>
                  <a:gd name="T37" fmla="*/ 91 h 118"/>
                  <a:gd name="T38" fmla="*/ 19 w 143"/>
                  <a:gd name="T39" fmla="*/ 67 h 118"/>
                  <a:gd name="T40" fmla="*/ 31 w 143"/>
                  <a:gd name="T41" fmla="*/ 49 h 118"/>
                  <a:gd name="T42" fmla="*/ 44 w 143"/>
                  <a:gd name="T43" fmla="*/ 35 h 118"/>
                  <a:gd name="T44" fmla="*/ 57 w 143"/>
                  <a:gd name="T45" fmla="*/ 23 h 118"/>
                  <a:gd name="T46" fmla="*/ 71 w 143"/>
                  <a:gd name="T47" fmla="*/ 14 h 118"/>
                  <a:gd name="T48" fmla="*/ 84 w 143"/>
                  <a:gd name="T49" fmla="*/ 8 h 118"/>
                  <a:gd name="T50" fmla="*/ 98 w 143"/>
                  <a:gd name="T51" fmla="*/ 4 h 118"/>
                  <a:gd name="T52" fmla="*/ 110 w 143"/>
                  <a:gd name="T53" fmla="*/ 1 h 118"/>
                  <a:gd name="T54" fmla="*/ 121 w 143"/>
                  <a:gd name="T55" fmla="*/ 0 h 118"/>
                  <a:gd name="T56" fmla="*/ 130 w 143"/>
                  <a:gd name="T57" fmla="*/ 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43" h="118">
                    <a:moveTo>
                      <a:pt x="130" y="0"/>
                    </a:moveTo>
                    <a:lnTo>
                      <a:pt x="137" y="0"/>
                    </a:lnTo>
                    <a:lnTo>
                      <a:pt x="141" y="1"/>
                    </a:lnTo>
                    <a:lnTo>
                      <a:pt x="143" y="1"/>
                    </a:lnTo>
                    <a:lnTo>
                      <a:pt x="137" y="29"/>
                    </a:lnTo>
                    <a:lnTo>
                      <a:pt x="128" y="51"/>
                    </a:lnTo>
                    <a:lnTo>
                      <a:pt x="118" y="69"/>
                    </a:lnTo>
                    <a:lnTo>
                      <a:pt x="106" y="85"/>
                    </a:lnTo>
                    <a:lnTo>
                      <a:pt x="92" y="97"/>
                    </a:lnTo>
                    <a:lnTo>
                      <a:pt x="78" y="105"/>
                    </a:lnTo>
                    <a:lnTo>
                      <a:pt x="64" y="111"/>
                    </a:lnTo>
                    <a:lnTo>
                      <a:pt x="50" y="115"/>
                    </a:lnTo>
                    <a:lnTo>
                      <a:pt x="36" y="117"/>
                    </a:lnTo>
                    <a:lnTo>
                      <a:pt x="25" y="118"/>
                    </a:lnTo>
                    <a:lnTo>
                      <a:pt x="15" y="118"/>
                    </a:lnTo>
                    <a:lnTo>
                      <a:pt x="7" y="118"/>
                    </a:lnTo>
                    <a:lnTo>
                      <a:pt x="2" y="117"/>
                    </a:lnTo>
                    <a:lnTo>
                      <a:pt x="0" y="117"/>
                    </a:lnTo>
                    <a:lnTo>
                      <a:pt x="9" y="91"/>
                    </a:lnTo>
                    <a:lnTo>
                      <a:pt x="19" y="67"/>
                    </a:lnTo>
                    <a:lnTo>
                      <a:pt x="31" y="49"/>
                    </a:lnTo>
                    <a:lnTo>
                      <a:pt x="44" y="35"/>
                    </a:lnTo>
                    <a:lnTo>
                      <a:pt x="57" y="23"/>
                    </a:lnTo>
                    <a:lnTo>
                      <a:pt x="71" y="14"/>
                    </a:lnTo>
                    <a:lnTo>
                      <a:pt x="84" y="8"/>
                    </a:lnTo>
                    <a:lnTo>
                      <a:pt x="98" y="4"/>
                    </a:lnTo>
                    <a:lnTo>
                      <a:pt x="110" y="1"/>
                    </a:lnTo>
                    <a:lnTo>
                      <a:pt x="121" y="0"/>
                    </a:lnTo>
                    <a:lnTo>
                      <a:pt x="130" y="0"/>
                    </a:lnTo>
                    <a:close/>
                  </a:path>
                </a:pathLst>
              </a:custGeom>
              <a:solidFill>
                <a:srgbClr val="A68D6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1" name="Freeform 75"/>
              <p:cNvSpPr>
                <a:spLocks/>
              </p:cNvSpPr>
              <p:nvPr/>
            </p:nvSpPr>
            <p:spPr bwMode="auto">
              <a:xfrm>
                <a:off x="5705475" y="1893888"/>
                <a:ext cx="26988" cy="55563"/>
              </a:xfrm>
              <a:custGeom>
                <a:avLst/>
                <a:gdLst>
                  <a:gd name="T0" fmla="*/ 22 w 85"/>
                  <a:gd name="T1" fmla="*/ 0 h 179"/>
                  <a:gd name="T2" fmla="*/ 45 w 85"/>
                  <a:gd name="T3" fmla="*/ 22 h 179"/>
                  <a:gd name="T4" fmla="*/ 63 w 85"/>
                  <a:gd name="T5" fmla="*/ 45 h 179"/>
                  <a:gd name="T6" fmla="*/ 75 w 85"/>
                  <a:gd name="T7" fmla="*/ 66 h 179"/>
                  <a:gd name="T8" fmla="*/ 82 w 85"/>
                  <a:gd name="T9" fmla="*/ 87 h 179"/>
                  <a:gd name="T10" fmla="*/ 85 w 85"/>
                  <a:gd name="T11" fmla="*/ 106 h 179"/>
                  <a:gd name="T12" fmla="*/ 85 w 85"/>
                  <a:gd name="T13" fmla="*/ 123 h 179"/>
                  <a:gd name="T14" fmla="*/ 83 w 85"/>
                  <a:gd name="T15" fmla="*/ 139 h 179"/>
                  <a:gd name="T16" fmla="*/ 79 w 85"/>
                  <a:gd name="T17" fmla="*/ 153 h 179"/>
                  <a:gd name="T18" fmla="*/ 75 w 85"/>
                  <a:gd name="T19" fmla="*/ 164 h 179"/>
                  <a:gd name="T20" fmla="*/ 71 w 85"/>
                  <a:gd name="T21" fmla="*/ 172 h 179"/>
                  <a:gd name="T22" fmla="*/ 68 w 85"/>
                  <a:gd name="T23" fmla="*/ 177 h 179"/>
                  <a:gd name="T24" fmla="*/ 66 w 85"/>
                  <a:gd name="T25" fmla="*/ 179 h 179"/>
                  <a:gd name="T26" fmla="*/ 42 w 85"/>
                  <a:gd name="T27" fmla="*/ 161 h 179"/>
                  <a:gd name="T28" fmla="*/ 25 w 85"/>
                  <a:gd name="T29" fmla="*/ 142 h 179"/>
                  <a:gd name="T30" fmla="*/ 13 w 85"/>
                  <a:gd name="T31" fmla="*/ 122 h 179"/>
                  <a:gd name="T32" fmla="*/ 5 w 85"/>
                  <a:gd name="T33" fmla="*/ 104 h 179"/>
                  <a:gd name="T34" fmla="*/ 1 w 85"/>
                  <a:gd name="T35" fmla="*/ 86 h 179"/>
                  <a:gd name="T36" fmla="*/ 0 w 85"/>
                  <a:gd name="T37" fmla="*/ 68 h 179"/>
                  <a:gd name="T38" fmla="*/ 2 w 85"/>
                  <a:gd name="T39" fmla="*/ 52 h 179"/>
                  <a:gd name="T40" fmla="*/ 5 w 85"/>
                  <a:gd name="T41" fmla="*/ 38 h 179"/>
                  <a:gd name="T42" fmla="*/ 9 w 85"/>
                  <a:gd name="T43" fmla="*/ 25 h 179"/>
                  <a:gd name="T44" fmla="*/ 14 w 85"/>
                  <a:gd name="T45" fmla="*/ 14 h 179"/>
                  <a:gd name="T46" fmla="*/ 18 w 85"/>
                  <a:gd name="T47" fmla="*/ 7 h 179"/>
                  <a:gd name="T48" fmla="*/ 21 w 85"/>
                  <a:gd name="T49" fmla="*/ 2 h 179"/>
                  <a:gd name="T50" fmla="*/ 22 w 85"/>
                  <a:gd name="T51" fmla="*/ 0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85" h="179">
                    <a:moveTo>
                      <a:pt x="22" y="0"/>
                    </a:moveTo>
                    <a:lnTo>
                      <a:pt x="45" y="22"/>
                    </a:lnTo>
                    <a:lnTo>
                      <a:pt x="63" y="45"/>
                    </a:lnTo>
                    <a:lnTo>
                      <a:pt x="75" y="66"/>
                    </a:lnTo>
                    <a:lnTo>
                      <a:pt x="82" y="87"/>
                    </a:lnTo>
                    <a:lnTo>
                      <a:pt x="85" y="106"/>
                    </a:lnTo>
                    <a:lnTo>
                      <a:pt x="85" y="123"/>
                    </a:lnTo>
                    <a:lnTo>
                      <a:pt x="83" y="139"/>
                    </a:lnTo>
                    <a:lnTo>
                      <a:pt x="79" y="153"/>
                    </a:lnTo>
                    <a:lnTo>
                      <a:pt x="75" y="164"/>
                    </a:lnTo>
                    <a:lnTo>
                      <a:pt x="71" y="172"/>
                    </a:lnTo>
                    <a:lnTo>
                      <a:pt x="68" y="177"/>
                    </a:lnTo>
                    <a:lnTo>
                      <a:pt x="66" y="179"/>
                    </a:lnTo>
                    <a:lnTo>
                      <a:pt x="42" y="161"/>
                    </a:lnTo>
                    <a:lnTo>
                      <a:pt x="25" y="142"/>
                    </a:lnTo>
                    <a:lnTo>
                      <a:pt x="13" y="122"/>
                    </a:lnTo>
                    <a:lnTo>
                      <a:pt x="5" y="104"/>
                    </a:lnTo>
                    <a:lnTo>
                      <a:pt x="1" y="86"/>
                    </a:lnTo>
                    <a:lnTo>
                      <a:pt x="0" y="68"/>
                    </a:lnTo>
                    <a:lnTo>
                      <a:pt x="2" y="52"/>
                    </a:lnTo>
                    <a:lnTo>
                      <a:pt x="5" y="38"/>
                    </a:lnTo>
                    <a:lnTo>
                      <a:pt x="9" y="25"/>
                    </a:lnTo>
                    <a:lnTo>
                      <a:pt x="14" y="14"/>
                    </a:lnTo>
                    <a:lnTo>
                      <a:pt x="18" y="7"/>
                    </a:lnTo>
                    <a:lnTo>
                      <a:pt x="21" y="2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A68D6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2" name="Freeform 76"/>
              <p:cNvSpPr>
                <a:spLocks/>
              </p:cNvSpPr>
              <p:nvPr/>
            </p:nvSpPr>
            <p:spPr bwMode="auto">
              <a:xfrm>
                <a:off x="5729288" y="1919288"/>
                <a:ext cx="50800" cy="33338"/>
              </a:xfrm>
              <a:custGeom>
                <a:avLst/>
                <a:gdLst>
                  <a:gd name="T0" fmla="*/ 120 w 158"/>
                  <a:gd name="T1" fmla="*/ 0 h 104"/>
                  <a:gd name="T2" fmla="*/ 133 w 158"/>
                  <a:gd name="T3" fmla="*/ 0 h 104"/>
                  <a:gd name="T4" fmla="*/ 144 w 158"/>
                  <a:gd name="T5" fmla="*/ 1 h 104"/>
                  <a:gd name="T6" fmla="*/ 152 w 158"/>
                  <a:gd name="T7" fmla="*/ 3 h 104"/>
                  <a:gd name="T8" fmla="*/ 156 w 158"/>
                  <a:gd name="T9" fmla="*/ 4 h 104"/>
                  <a:gd name="T10" fmla="*/ 158 w 158"/>
                  <a:gd name="T11" fmla="*/ 5 h 104"/>
                  <a:gd name="T12" fmla="*/ 148 w 158"/>
                  <a:gd name="T13" fmla="*/ 30 h 104"/>
                  <a:gd name="T14" fmla="*/ 136 w 158"/>
                  <a:gd name="T15" fmla="*/ 51 h 104"/>
                  <a:gd name="T16" fmla="*/ 123 w 158"/>
                  <a:gd name="T17" fmla="*/ 69 h 104"/>
                  <a:gd name="T18" fmla="*/ 109 w 158"/>
                  <a:gd name="T19" fmla="*/ 82 h 104"/>
                  <a:gd name="T20" fmla="*/ 94 w 158"/>
                  <a:gd name="T21" fmla="*/ 91 h 104"/>
                  <a:gd name="T22" fmla="*/ 78 w 158"/>
                  <a:gd name="T23" fmla="*/ 97 h 104"/>
                  <a:gd name="T24" fmla="*/ 63 w 158"/>
                  <a:gd name="T25" fmla="*/ 101 h 104"/>
                  <a:gd name="T26" fmla="*/ 49 w 158"/>
                  <a:gd name="T27" fmla="*/ 103 h 104"/>
                  <a:gd name="T28" fmla="*/ 36 w 158"/>
                  <a:gd name="T29" fmla="*/ 104 h 104"/>
                  <a:gd name="T30" fmla="*/ 24 w 158"/>
                  <a:gd name="T31" fmla="*/ 103 h 104"/>
                  <a:gd name="T32" fmla="*/ 14 w 158"/>
                  <a:gd name="T33" fmla="*/ 102 h 104"/>
                  <a:gd name="T34" fmla="*/ 6 w 158"/>
                  <a:gd name="T35" fmla="*/ 100 h 104"/>
                  <a:gd name="T36" fmla="*/ 2 w 158"/>
                  <a:gd name="T37" fmla="*/ 99 h 104"/>
                  <a:gd name="T38" fmla="*/ 0 w 158"/>
                  <a:gd name="T39" fmla="*/ 98 h 104"/>
                  <a:gd name="T40" fmla="*/ 13 w 158"/>
                  <a:gd name="T41" fmla="*/ 72 h 104"/>
                  <a:gd name="T42" fmla="*/ 27 w 158"/>
                  <a:gd name="T43" fmla="*/ 49 h 104"/>
                  <a:gd name="T44" fmla="*/ 44 w 158"/>
                  <a:gd name="T45" fmla="*/ 32 h 104"/>
                  <a:gd name="T46" fmla="*/ 59 w 158"/>
                  <a:gd name="T47" fmla="*/ 20 h 104"/>
                  <a:gd name="T48" fmla="*/ 75 w 158"/>
                  <a:gd name="T49" fmla="*/ 11 h 104"/>
                  <a:gd name="T50" fmla="*/ 92 w 158"/>
                  <a:gd name="T51" fmla="*/ 5 h 104"/>
                  <a:gd name="T52" fmla="*/ 107 w 158"/>
                  <a:gd name="T53" fmla="*/ 2 h 104"/>
                  <a:gd name="T54" fmla="*/ 120 w 158"/>
                  <a:gd name="T55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58" h="104">
                    <a:moveTo>
                      <a:pt x="120" y="0"/>
                    </a:moveTo>
                    <a:lnTo>
                      <a:pt x="133" y="0"/>
                    </a:lnTo>
                    <a:lnTo>
                      <a:pt x="144" y="1"/>
                    </a:lnTo>
                    <a:lnTo>
                      <a:pt x="152" y="3"/>
                    </a:lnTo>
                    <a:lnTo>
                      <a:pt x="156" y="4"/>
                    </a:lnTo>
                    <a:lnTo>
                      <a:pt x="158" y="5"/>
                    </a:lnTo>
                    <a:lnTo>
                      <a:pt x="148" y="30"/>
                    </a:lnTo>
                    <a:lnTo>
                      <a:pt x="136" y="51"/>
                    </a:lnTo>
                    <a:lnTo>
                      <a:pt x="123" y="69"/>
                    </a:lnTo>
                    <a:lnTo>
                      <a:pt x="109" y="82"/>
                    </a:lnTo>
                    <a:lnTo>
                      <a:pt x="94" y="91"/>
                    </a:lnTo>
                    <a:lnTo>
                      <a:pt x="78" y="97"/>
                    </a:lnTo>
                    <a:lnTo>
                      <a:pt x="63" y="101"/>
                    </a:lnTo>
                    <a:lnTo>
                      <a:pt x="49" y="103"/>
                    </a:lnTo>
                    <a:lnTo>
                      <a:pt x="36" y="104"/>
                    </a:lnTo>
                    <a:lnTo>
                      <a:pt x="24" y="103"/>
                    </a:lnTo>
                    <a:lnTo>
                      <a:pt x="14" y="102"/>
                    </a:lnTo>
                    <a:lnTo>
                      <a:pt x="6" y="100"/>
                    </a:lnTo>
                    <a:lnTo>
                      <a:pt x="2" y="99"/>
                    </a:lnTo>
                    <a:lnTo>
                      <a:pt x="0" y="98"/>
                    </a:lnTo>
                    <a:lnTo>
                      <a:pt x="13" y="72"/>
                    </a:lnTo>
                    <a:lnTo>
                      <a:pt x="27" y="49"/>
                    </a:lnTo>
                    <a:lnTo>
                      <a:pt x="44" y="32"/>
                    </a:lnTo>
                    <a:lnTo>
                      <a:pt x="59" y="20"/>
                    </a:lnTo>
                    <a:lnTo>
                      <a:pt x="75" y="11"/>
                    </a:lnTo>
                    <a:lnTo>
                      <a:pt x="92" y="5"/>
                    </a:lnTo>
                    <a:lnTo>
                      <a:pt x="107" y="2"/>
                    </a:lnTo>
                    <a:lnTo>
                      <a:pt x="120" y="0"/>
                    </a:lnTo>
                    <a:close/>
                  </a:path>
                </a:pathLst>
              </a:custGeom>
              <a:solidFill>
                <a:srgbClr val="A68D6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3" name="Freeform 77"/>
              <p:cNvSpPr>
                <a:spLocks/>
              </p:cNvSpPr>
              <p:nvPr/>
            </p:nvSpPr>
            <p:spPr bwMode="auto">
              <a:xfrm>
                <a:off x="5688013" y="1927226"/>
                <a:ext cx="25400" cy="57150"/>
              </a:xfrm>
              <a:custGeom>
                <a:avLst/>
                <a:gdLst>
                  <a:gd name="T0" fmla="*/ 37 w 79"/>
                  <a:gd name="T1" fmla="*/ 0 h 184"/>
                  <a:gd name="T2" fmla="*/ 56 w 79"/>
                  <a:gd name="T3" fmla="*/ 24 h 184"/>
                  <a:gd name="T4" fmla="*/ 68 w 79"/>
                  <a:gd name="T5" fmla="*/ 48 h 184"/>
                  <a:gd name="T6" fmla="*/ 75 w 79"/>
                  <a:gd name="T7" fmla="*/ 69 h 184"/>
                  <a:gd name="T8" fmla="*/ 79 w 79"/>
                  <a:gd name="T9" fmla="*/ 90 h 184"/>
                  <a:gd name="T10" fmla="*/ 79 w 79"/>
                  <a:gd name="T11" fmla="*/ 108 h 184"/>
                  <a:gd name="T12" fmla="*/ 77 w 79"/>
                  <a:gd name="T13" fmla="*/ 125 h 184"/>
                  <a:gd name="T14" fmla="*/ 73 w 79"/>
                  <a:gd name="T15" fmla="*/ 140 h 184"/>
                  <a:gd name="T16" fmla="*/ 68 w 79"/>
                  <a:gd name="T17" fmla="*/ 153 h 184"/>
                  <a:gd name="T18" fmla="*/ 62 w 79"/>
                  <a:gd name="T19" fmla="*/ 164 h 184"/>
                  <a:gd name="T20" fmla="*/ 56 w 79"/>
                  <a:gd name="T21" fmla="*/ 172 h 184"/>
                  <a:gd name="T22" fmla="*/ 51 w 79"/>
                  <a:gd name="T23" fmla="*/ 179 h 184"/>
                  <a:gd name="T24" fmla="*/ 47 w 79"/>
                  <a:gd name="T25" fmla="*/ 182 h 184"/>
                  <a:gd name="T26" fmla="*/ 46 w 79"/>
                  <a:gd name="T27" fmla="*/ 184 h 184"/>
                  <a:gd name="T28" fmla="*/ 26 w 79"/>
                  <a:gd name="T29" fmla="*/ 161 h 184"/>
                  <a:gd name="T30" fmla="*/ 13 w 79"/>
                  <a:gd name="T31" fmla="*/ 139 h 184"/>
                  <a:gd name="T32" fmla="*/ 5 w 79"/>
                  <a:gd name="T33" fmla="*/ 118 h 184"/>
                  <a:gd name="T34" fmla="*/ 1 w 79"/>
                  <a:gd name="T35" fmla="*/ 99 h 184"/>
                  <a:gd name="T36" fmla="*/ 0 w 79"/>
                  <a:gd name="T37" fmla="*/ 79 h 184"/>
                  <a:gd name="T38" fmla="*/ 3 w 79"/>
                  <a:gd name="T39" fmla="*/ 62 h 184"/>
                  <a:gd name="T40" fmla="*/ 7 w 79"/>
                  <a:gd name="T41" fmla="*/ 47 h 184"/>
                  <a:gd name="T42" fmla="*/ 13 w 79"/>
                  <a:gd name="T43" fmla="*/ 34 h 184"/>
                  <a:gd name="T44" fmla="*/ 20 w 79"/>
                  <a:gd name="T45" fmla="*/ 22 h 184"/>
                  <a:gd name="T46" fmla="*/ 26 w 79"/>
                  <a:gd name="T47" fmla="*/ 12 h 184"/>
                  <a:gd name="T48" fmla="*/ 32 w 79"/>
                  <a:gd name="T49" fmla="*/ 6 h 184"/>
                  <a:gd name="T50" fmla="*/ 36 w 79"/>
                  <a:gd name="T51" fmla="*/ 1 h 184"/>
                  <a:gd name="T52" fmla="*/ 37 w 79"/>
                  <a:gd name="T5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79" h="184">
                    <a:moveTo>
                      <a:pt x="37" y="0"/>
                    </a:moveTo>
                    <a:lnTo>
                      <a:pt x="56" y="24"/>
                    </a:lnTo>
                    <a:lnTo>
                      <a:pt x="68" y="48"/>
                    </a:lnTo>
                    <a:lnTo>
                      <a:pt x="75" y="69"/>
                    </a:lnTo>
                    <a:lnTo>
                      <a:pt x="79" y="90"/>
                    </a:lnTo>
                    <a:lnTo>
                      <a:pt x="79" y="108"/>
                    </a:lnTo>
                    <a:lnTo>
                      <a:pt x="77" y="125"/>
                    </a:lnTo>
                    <a:lnTo>
                      <a:pt x="73" y="140"/>
                    </a:lnTo>
                    <a:lnTo>
                      <a:pt x="68" y="153"/>
                    </a:lnTo>
                    <a:lnTo>
                      <a:pt x="62" y="164"/>
                    </a:lnTo>
                    <a:lnTo>
                      <a:pt x="56" y="172"/>
                    </a:lnTo>
                    <a:lnTo>
                      <a:pt x="51" y="179"/>
                    </a:lnTo>
                    <a:lnTo>
                      <a:pt x="47" y="182"/>
                    </a:lnTo>
                    <a:lnTo>
                      <a:pt x="46" y="184"/>
                    </a:lnTo>
                    <a:lnTo>
                      <a:pt x="26" y="161"/>
                    </a:lnTo>
                    <a:lnTo>
                      <a:pt x="13" y="139"/>
                    </a:lnTo>
                    <a:lnTo>
                      <a:pt x="5" y="118"/>
                    </a:lnTo>
                    <a:lnTo>
                      <a:pt x="1" y="99"/>
                    </a:lnTo>
                    <a:lnTo>
                      <a:pt x="0" y="79"/>
                    </a:lnTo>
                    <a:lnTo>
                      <a:pt x="3" y="62"/>
                    </a:lnTo>
                    <a:lnTo>
                      <a:pt x="7" y="47"/>
                    </a:lnTo>
                    <a:lnTo>
                      <a:pt x="13" y="34"/>
                    </a:lnTo>
                    <a:lnTo>
                      <a:pt x="20" y="22"/>
                    </a:lnTo>
                    <a:lnTo>
                      <a:pt x="26" y="12"/>
                    </a:lnTo>
                    <a:lnTo>
                      <a:pt x="32" y="6"/>
                    </a:lnTo>
                    <a:lnTo>
                      <a:pt x="36" y="1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rgbClr val="A68D6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4" name="Freeform 78"/>
              <p:cNvSpPr>
                <a:spLocks/>
              </p:cNvSpPr>
              <p:nvPr/>
            </p:nvSpPr>
            <p:spPr bwMode="auto">
              <a:xfrm>
                <a:off x="5705475" y="1962151"/>
                <a:ext cx="55563" cy="30163"/>
              </a:xfrm>
              <a:custGeom>
                <a:avLst/>
                <a:gdLst>
                  <a:gd name="T0" fmla="*/ 116 w 174"/>
                  <a:gd name="T1" fmla="*/ 0 h 91"/>
                  <a:gd name="T2" fmla="*/ 132 w 174"/>
                  <a:gd name="T3" fmla="*/ 1 h 91"/>
                  <a:gd name="T4" fmla="*/ 146 w 174"/>
                  <a:gd name="T5" fmla="*/ 3 h 91"/>
                  <a:gd name="T6" fmla="*/ 157 w 174"/>
                  <a:gd name="T7" fmla="*/ 6 h 91"/>
                  <a:gd name="T8" fmla="*/ 167 w 174"/>
                  <a:gd name="T9" fmla="*/ 10 h 91"/>
                  <a:gd name="T10" fmla="*/ 172 w 174"/>
                  <a:gd name="T11" fmla="*/ 12 h 91"/>
                  <a:gd name="T12" fmla="*/ 174 w 174"/>
                  <a:gd name="T13" fmla="*/ 13 h 91"/>
                  <a:gd name="T14" fmla="*/ 157 w 174"/>
                  <a:gd name="T15" fmla="*/ 39 h 91"/>
                  <a:gd name="T16" fmla="*/ 140 w 174"/>
                  <a:gd name="T17" fmla="*/ 58 h 91"/>
                  <a:gd name="T18" fmla="*/ 123 w 174"/>
                  <a:gd name="T19" fmla="*/ 72 h 91"/>
                  <a:gd name="T20" fmla="*/ 105 w 174"/>
                  <a:gd name="T21" fmla="*/ 81 h 91"/>
                  <a:gd name="T22" fmla="*/ 87 w 174"/>
                  <a:gd name="T23" fmla="*/ 88 h 91"/>
                  <a:gd name="T24" fmla="*/ 70 w 174"/>
                  <a:gd name="T25" fmla="*/ 91 h 91"/>
                  <a:gd name="T26" fmla="*/ 54 w 174"/>
                  <a:gd name="T27" fmla="*/ 91 h 91"/>
                  <a:gd name="T28" fmla="*/ 39 w 174"/>
                  <a:gd name="T29" fmla="*/ 89 h 91"/>
                  <a:gd name="T30" fmla="*/ 26 w 174"/>
                  <a:gd name="T31" fmla="*/ 86 h 91"/>
                  <a:gd name="T32" fmla="*/ 15 w 174"/>
                  <a:gd name="T33" fmla="*/ 81 h 91"/>
                  <a:gd name="T34" fmla="*/ 7 w 174"/>
                  <a:gd name="T35" fmla="*/ 78 h 91"/>
                  <a:gd name="T36" fmla="*/ 2 w 174"/>
                  <a:gd name="T37" fmla="*/ 75 h 91"/>
                  <a:gd name="T38" fmla="*/ 0 w 174"/>
                  <a:gd name="T39" fmla="*/ 74 h 91"/>
                  <a:gd name="T40" fmla="*/ 20 w 174"/>
                  <a:gd name="T41" fmla="*/ 49 h 91"/>
                  <a:gd name="T42" fmla="*/ 40 w 174"/>
                  <a:gd name="T43" fmla="*/ 30 h 91"/>
                  <a:gd name="T44" fmla="*/ 60 w 174"/>
                  <a:gd name="T45" fmla="*/ 16 h 91"/>
                  <a:gd name="T46" fmla="*/ 80 w 174"/>
                  <a:gd name="T47" fmla="*/ 7 h 91"/>
                  <a:gd name="T48" fmla="*/ 98 w 174"/>
                  <a:gd name="T49" fmla="*/ 2 h 91"/>
                  <a:gd name="T50" fmla="*/ 116 w 174"/>
                  <a:gd name="T51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74" h="91">
                    <a:moveTo>
                      <a:pt x="116" y="0"/>
                    </a:moveTo>
                    <a:lnTo>
                      <a:pt x="132" y="1"/>
                    </a:lnTo>
                    <a:lnTo>
                      <a:pt x="146" y="3"/>
                    </a:lnTo>
                    <a:lnTo>
                      <a:pt x="157" y="6"/>
                    </a:lnTo>
                    <a:lnTo>
                      <a:pt x="167" y="10"/>
                    </a:lnTo>
                    <a:lnTo>
                      <a:pt x="172" y="12"/>
                    </a:lnTo>
                    <a:lnTo>
                      <a:pt x="174" y="13"/>
                    </a:lnTo>
                    <a:lnTo>
                      <a:pt x="157" y="39"/>
                    </a:lnTo>
                    <a:lnTo>
                      <a:pt x="140" y="58"/>
                    </a:lnTo>
                    <a:lnTo>
                      <a:pt x="123" y="72"/>
                    </a:lnTo>
                    <a:lnTo>
                      <a:pt x="105" y="81"/>
                    </a:lnTo>
                    <a:lnTo>
                      <a:pt x="87" y="88"/>
                    </a:lnTo>
                    <a:lnTo>
                      <a:pt x="70" y="91"/>
                    </a:lnTo>
                    <a:lnTo>
                      <a:pt x="54" y="91"/>
                    </a:lnTo>
                    <a:lnTo>
                      <a:pt x="39" y="89"/>
                    </a:lnTo>
                    <a:lnTo>
                      <a:pt x="26" y="86"/>
                    </a:lnTo>
                    <a:lnTo>
                      <a:pt x="15" y="81"/>
                    </a:lnTo>
                    <a:lnTo>
                      <a:pt x="7" y="78"/>
                    </a:lnTo>
                    <a:lnTo>
                      <a:pt x="2" y="75"/>
                    </a:lnTo>
                    <a:lnTo>
                      <a:pt x="0" y="74"/>
                    </a:lnTo>
                    <a:lnTo>
                      <a:pt x="20" y="49"/>
                    </a:lnTo>
                    <a:lnTo>
                      <a:pt x="40" y="30"/>
                    </a:lnTo>
                    <a:lnTo>
                      <a:pt x="60" y="16"/>
                    </a:lnTo>
                    <a:lnTo>
                      <a:pt x="80" y="7"/>
                    </a:lnTo>
                    <a:lnTo>
                      <a:pt x="98" y="2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rgbClr val="A68D6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5" name="Freeform 79"/>
              <p:cNvSpPr>
                <a:spLocks/>
              </p:cNvSpPr>
              <p:nvPr/>
            </p:nvSpPr>
            <p:spPr bwMode="auto">
              <a:xfrm>
                <a:off x="5667375" y="1958976"/>
                <a:ext cx="23813" cy="58738"/>
              </a:xfrm>
              <a:custGeom>
                <a:avLst/>
                <a:gdLst>
                  <a:gd name="T0" fmla="*/ 51 w 79"/>
                  <a:gd name="T1" fmla="*/ 0 h 183"/>
                  <a:gd name="T2" fmla="*/ 65 w 79"/>
                  <a:gd name="T3" fmla="*/ 27 h 183"/>
                  <a:gd name="T4" fmla="*/ 74 w 79"/>
                  <a:gd name="T5" fmla="*/ 52 h 183"/>
                  <a:gd name="T6" fmla="*/ 78 w 79"/>
                  <a:gd name="T7" fmla="*/ 74 h 183"/>
                  <a:gd name="T8" fmla="*/ 79 w 79"/>
                  <a:gd name="T9" fmla="*/ 95 h 183"/>
                  <a:gd name="T10" fmla="*/ 77 w 79"/>
                  <a:gd name="T11" fmla="*/ 113 h 183"/>
                  <a:gd name="T12" fmla="*/ 72 w 79"/>
                  <a:gd name="T13" fmla="*/ 129 h 183"/>
                  <a:gd name="T14" fmla="*/ 66 w 79"/>
                  <a:gd name="T15" fmla="*/ 143 h 183"/>
                  <a:gd name="T16" fmla="*/ 59 w 79"/>
                  <a:gd name="T17" fmla="*/ 156 h 183"/>
                  <a:gd name="T18" fmla="*/ 51 w 79"/>
                  <a:gd name="T19" fmla="*/ 166 h 183"/>
                  <a:gd name="T20" fmla="*/ 44 w 79"/>
                  <a:gd name="T21" fmla="*/ 173 h 183"/>
                  <a:gd name="T22" fmla="*/ 38 w 79"/>
                  <a:gd name="T23" fmla="*/ 179 h 183"/>
                  <a:gd name="T24" fmla="*/ 34 w 79"/>
                  <a:gd name="T25" fmla="*/ 182 h 183"/>
                  <a:gd name="T26" fmla="*/ 33 w 79"/>
                  <a:gd name="T27" fmla="*/ 183 h 183"/>
                  <a:gd name="T28" fmla="*/ 17 w 79"/>
                  <a:gd name="T29" fmla="*/ 158 h 183"/>
                  <a:gd name="T30" fmla="*/ 7 w 79"/>
                  <a:gd name="T31" fmla="*/ 134 h 183"/>
                  <a:gd name="T32" fmla="*/ 1 w 79"/>
                  <a:gd name="T33" fmla="*/ 112 h 183"/>
                  <a:gd name="T34" fmla="*/ 0 w 79"/>
                  <a:gd name="T35" fmla="*/ 91 h 183"/>
                  <a:gd name="T36" fmla="*/ 3 w 79"/>
                  <a:gd name="T37" fmla="*/ 73 h 183"/>
                  <a:gd name="T38" fmla="*/ 8 w 79"/>
                  <a:gd name="T39" fmla="*/ 57 h 183"/>
                  <a:gd name="T40" fmla="*/ 15 w 79"/>
                  <a:gd name="T41" fmla="*/ 43 h 183"/>
                  <a:gd name="T42" fmla="*/ 22 w 79"/>
                  <a:gd name="T43" fmla="*/ 29 h 183"/>
                  <a:gd name="T44" fmla="*/ 31 w 79"/>
                  <a:gd name="T45" fmla="*/ 19 h 183"/>
                  <a:gd name="T46" fmla="*/ 38 w 79"/>
                  <a:gd name="T47" fmla="*/ 11 h 183"/>
                  <a:gd name="T48" fmla="*/ 45 w 79"/>
                  <a:gd name="T49" fmla="*/ 5 h 183"/>
                  <a:gd name="T50" fmla="*/ 49 w 79"/>
                  <a:gd name="T51" fmla="*/ 1 h 183"/>
                  <a:gd name="T52" fmla="*/ 51 w 79"/>
                  <a:gd name="T53" fmla="*/ 0 h 1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79" h="183">
                    <a:moveTo>
                      <a:pt x="51" y="0"/>
                    </a:moveTo>
                    <a:lnTo>
                      <a:pt x="65" y="27"/>
                    </a:lnTo>
                    <a:lnTo>
                      <a:pt x="74" y="52"/>
                    </a:lnTo>
                    <a:lnTo>
                      <a:pt x="78" y="74"/>
                    </a:lnTo>
                    <a:lnTo>
                      <a:pt x="79" y="95"/>
                    </a:lnTo>
                    <a:lnTo>
                      <a:pt x="77" y="113"/>
                    </a:lnTo>
                    <a:lnTo>
                      <a:pt x="72" y="129"/>
                    </a:lnTo>
                    <a:lnTo>
                      <a:pt x="66" y="143"/>
                    </a:lnTo>
                    <a:lnTo>
                      <a:pt x="59" y="156"/>
                    </a:lnTo>
                    <a:lnTo>
                      <a:pt x="51" y="166"/>
                    </a:lnTo>
                    <a:lnTo>
                      <a:pt x="44" y="173"/>
                    </a:lnTo>
                    <a:lnTo>
                      <a:pt x="38" y="179"/>
                    </a:lnTo>
                    <a:lnTo>
                      <a:pt x="34" y="182"/>
                    </a:lnTo>
                    <a:lnTo>
                      <a:pt x="33" y="183"/>
                    </a:lnTo>
                    <a:lnTo>
                      <a:pt x="17" y="158"/>
                    </a:lnTo>
                    <a:lnTo>
                      <a:pt x="7" y="134"/>
                    </a:lnTo>
                    <a:lnTo>
                      <a:pt x="1" y="112"/>
                    </a:lnTo>
                    <a:lnTo>
                      <a:pt x="0" y="91"/>
                    </a:lnTo>
                    <a:lnTo>
                      <a:pt x="3" y="73"/>
                    </a:lnTo>
                    <a:lnTo>
                      <a:pt x="8" y="57"/>
                    </a:lnTo>
                    <a:lnTo>
                      <a:pt x="15" y="43"/>
                    </a:lnTo>
                    <a:lnTo>
                      <a:pt x="22" y="29"/>
                    </a:lnTo>
                    <a:lnTo>
                      <a:pt x="31" y="19"/>
                    </a:lnTo>
                    <a:lnTo>
                      <a:pt x="38" y="11"/>
                    </a:lnTo>
                    <a:lnTo>
                      <a:pt x="45" y="5"/>
                    </a:lnTo>
                    <a:lnTo>
                      <a:pt x="49" y="1"/>
                    </a:lnTo>
                    <a:lnTo>
                      <a:pt x="51" y="0"/>
                    </a:lnTo>
                    <a:close/>
                  </a:path>
                </a:pathLst>
              </a:custGeom>
              <a:solidFill>
                <a:srgbClr val="A68D6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6" name="Freeform 80"/>
              <p:cNvSpPr>
                <a:spLocks/>
              </p:cNvSpPr>
              <p:nvPr/>
            </p:nvSpPr>
            <p:spPr bwMode="auto">
              <a:xfrm>
                <a:off x="5680075" y="2001838"/>
                <a:ext cx="57150" cy="25400"/>
              </a:xfrm>
              <a:custGeom>
                <a:avLst/>
                <a:gdLst>
                  <a:gd name="T0" fmla="*/ 108 w 180"/>
                  <a:gd name="T1" fmla="*/ 0 h 83"/>
                  <a:gd name="T2" fmla="*/ 125 w 180"/>
                  <a:gd name="T3" fmla="*/ 1 h 83"/>
                  <a:gd name="T4" fmla="*/ 142 w 180"/>
                  <a:gd name="T5" fmla="*/ 4 h 83"/>
                  <a:gd name="T6" fmla="*/ 155 w 180"/>
                  <a:gd name="T7" fmla="*/ 8 h 83"/>
                  <a:gd name="T8" fmla="*/ 165 w 180"/>
                  <a:gd name="T9" fmla="*/ 13 h 83"/>
                  <a:gd name="T10" fmla="*/ 173 w 180"/>
                  <a:gd name="T11" fmla="*/ 18 h 83"/>
                  <a:gd name="T12" fmla="*/ 178 w 180"/>
                  <a:gd name="T13" fmla="*/ 21 h 83"/>
                  <a:gd name="T14" fmla="*/ 180 w 180"/>
                  <a:gd name="T15" fmla="*/ 23 h 83"/>
                  <a:gd name="T16" fmla="*/ 161 w 180"/>
                  <a:gd name="T17" fmla="*/ 45 h 83"/>
                  <a:gd name="T18" fmla="*/ 141 w 180"/>
                  <a:gd name="T19" fmla="*/ 61 h 83"/>
                  <a:gd name="T20" fmla="*/ 121 w 180"/>
                  <a:gd name="T21" fmla="*/ 74 h 83"/>
                  <a:gd name="T22" fmla="*/ 102 w 180"/>
                  <a:gd name="T23" fmla="*/ 80 h 83"/>
                  <a:gd name="T24" fmla="*/ 84 w 180"/>
                  <a:gd name="T25" fmla="*/ 83 h 83"/>
                  <a:gd name="T26" fmla="*/ 66 w 180"/>
                  <a:gd name="T27" fmla="*/ 83 h 83"/>
                  <a:gd name="T28" fmla="*/ 51 w 180"/>
                  <a:gd name="T29" fmla="*/ 81 h 83"/>
                  <a:gd name="T30" fmla="*/ 37 w 180"/>
                  <a:gd name="T31" fmla="*/ 77 h 83"/>
                  <a:gd name="T32" fmla="*/ 24 w 180"/>
                  <a:gd name="T33" fmla="*/ 72 h 83"/>
                  <a:gd name="T34" fmla="*/ 13 w 180"/>
                  <a:gd name="T35" fmla="*/ 66 h 83"/>
                  <a:gd name="T36" fmla="*/ 6 w 180"/>
                  <a:gd name="T37" fmla="*/ 62 h 83"/>
                  <a:gd name="T38" fmla="*/ 1 w 180"/>
                  <a:gd name="T39" fmla="*/ 59 h 83"/>
                  <a:gd name="T40" fmla="*/ 0 w 180"/>
                  <a:gd name="T41" fmla="*/ 57 h 83"/>
                  <a:gd name="T42" fmla="*/ 24 w 180"/>
                  <a:gd name="T43" fmla="*/ 35 h 83"/>
                  <a:gd name="T44" fmla="*/ 46 w 180"/>
                  <a:gd name="T45" fmla="*/ 19 h 83"/>
                  <a:gd name="T46" fmla="*/ 68 w 180"/>
                  <a:gd name="T47" fmla="*/ 8 h 83"/>
                  <a:gd name="T48" fmla="*/ 89 w 180"/>
                  <a:gd name="T49" fmla="*/ 2 h 83"/>
                  <a:gd name="T50" fmla="*/ 108 w 180"/>
                  <a:gd name="T51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80" h="83">
                    <a:moveTo>
                      <a:pt x="108" y="0"/>
                    </a:moveTo>
                    <a:lnTo>
                      <a:pt x="125" y="1"/>
                    </a:lnTo>
                    <a:lnTo>
                      <a:pt x="142" y="4"/>
                    </a:lnTo>
                    <a:lnTo>
                      <a:pt x="155" y="8"/>
                    </a:lnTo>
                    <a:lnTo>
                      <a:pt x="165" y="13"/>
                    </a:lnTo>
                    <a:lnTo>
                      <a:pt x="173" y="18"/>
                    </a:lnTo>
                    <a:lnTo>
                      <a:pt x="178" y="21"/>
                    </a:lnTo>
                    <a:lnTo>
                      <a:pt x="180" y="23"/>
                    </a:lnTo>
                    <a:lnTo>
                      <a:pt x="161" y="45"/>
                    </a:lnTo>
                    <a:lnTo>
                      <a:pt x="141" y="61"/>
                    </a:lnTo>
                    <a:lnTo>
                      <a:pt x="121" y="74"/>
                    </a:lnTo>
                    <a:lnTo>
                      <a:pt x="102" y="80"/>
                    </a:lnTo>
                    <a:lnTo>
                      <a:pt x="84" y="83"/>
                    </a:lnTo>
                    <a:lnTo>
                      <a:pt x="66" y="83"/>
                    </a:lnTo>
                    <a:lnTo>
                      <a:pt x="51" y="81"/>
                    </a:lnTo>
                    <a:lnTo>
                      <a:pt x="37" y="77"/>
                    </a:lnTo>
                    <a:lnTo>
                      <a:pt x="24" y="72"/>
                    </a:lnTo>
                    <a:lnTo>
                      <a:pt x="13" y="66"/>
                    </a:lnTo>
                    <a:lnTo>
                      <a:pt x="6" y="62"/>
                    </a:lnTo>
                    <a:lnTo>
                      <a:pt x="1" y="59"/>
                    </a:lnTo>
                    <a:lnTo>
                      <a:pt x="0" y="57"/>
                    </a:lnTo>
                    <a:lnTo>
                      <a:pt x="24" y="35"/>
                    </a:lnTo>
                    <a:lnTo>
                      <a:pt x="46" y="19"/>
                    </a:lnTo>
                    <a:lnTo>
                      <a:pt x="68" y="8"/>
                    </a:lnTo>
                    <a:lnTo>
                      <a:pt x="89" y="2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rgbClr val="A68D6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7" name="Freeform 81"/>
              <p:cNvSpPr>
                <a:spLocks/>
              </p:cNvSpPr>
              <p:nvPr/>
            </p:nvSpPr>
            <p:spPr bwMode="auto">
              <a:xfrm>
                <a:off x="5640388" y="1989138"/>
                <a:ext cx="23813" cy="55563"/>
              </a:xfrm>
              <a:custGeom>
                <a:avLst/>
                <a:gdLst>
                  <a:gd name="T0" fmla="*/ 57 w 76"/>
                  <a:gd name="T1" fmla="*/ 0 h 176"/>
                  <a:gd name="T2" fmla="*/ 68 w 76"/>
                  <a:gd name="T3" fmla="*/ 28 h 176"/>
                  <a:gd name="T4" fmla="*/ 74 w 76"/>
                  <a:gd name="T5" fmla="*/ 52 h 176"/>
                  <a:gd name="T6" fmla="*/ 76 w 76"/>
                  <a:gd name="T7" fmla="*/ 75 h 176"/>
                  <a:gd name="T8" fmla="*/ 75 w 76"/>
                  <a:gd name="T9" fmla="*/ 94 h 176"/>
                  <a:gd name="T10" fmla="*/ 72 w 76"/>
                  <a:gd name="T11" fmla="*/ 112 h 176"/>
                  <a:gd name="T12" fmla="*/ 66 w 76"/>
                  <a:gd name="T13" fmla="*/ 127 h 176"/>
                  <a:gd name="T14" fmla="*/ 59 w 76"/>
                  <a:gd name="T15" fmla="*/ 140 h 176"/>
                  <a:gd name="T16" fmla="*/ 51 w 76"/>
                  <a:gd name="T17" fmla="*/ 151 h 176"/>
                  <a:gd name="T18" fmla="*/ 43 w 76"/>
                  <a:gd name="T19" fmla="*/ 160 h 176"/>
                  <a:gd name="T20" fmla="*/ 36 w 76"/>
                  <a:gd name="T21" fmla="*/ 167 h 176"/>
                  <a:gd name="T22" fmla="*/ 29 w 76"/>
                  <a:gd name="T23" fmla="*/ 172 h 176"/>
                  <a:gd name="T24" fmla="*/ 25 w 76"/>
                  <a:gd name="T25" fmla="*/ 175 h 176"/>
                  <a:gd name="T26" fmla="*/ 23 w 76"/>
                  <a:gd name="T27" fmla="*/ 176 h 176"/>
                  <a:gd name="T28" fmla="*/ 11 w 76"/>
                  <a:gd name="T29" fmla="*/ 151 h 176"/>
                  <a:gd name="T30" fmla="*/ 3 w 76"/>
                  <a:gd name="T31" fmla="*/ 129 h 176"/>
                  <a:gd name="T32" fmla="*/ 0 w 76"/>
                  <a:gd name="T33" fmla="*/ 108 h 176"/>
                  <a:gd name="T34" fmla="*/ 0 w 76"/>
                  <a:gd name="T35" fmla="*/ 90 h 176"/>
                  <a:gd name="T36" fmla="*/ 2 w 76"/>
                  <a:gd name="T37" fmla="*/ 73 h 176"/>
                  <a:gd name="T38" fmla="*/ 7 w 76"/>
                  <a:gd name="T39" fmla="*/ 58 h 176"/>
                  <a:gd name="T40" fmla="*/ 14 w 76"/>
                  <a:gd name="T41" fmla="*/ 44 h 176"/>
                  <a:gd name="T42" fmla="*/ 21 w 76"/>
                  <a:gd name="T43" fmla="*/ 33 h 176"/>
                  <a:gd name="T44" fmla="*/ 29 w 76"/>
                  <a:gd name="T45" fmla="*/ 23 h 176"/>
                  <a:gd name="T46" fmla="*/ 38 w 76"/>
                  <a:gd name="T47" fmla="*/ 15 h 176"/>
                  <a:gd name="T48" fmla="*/ 46 w 76"/>
                  <a:gd name="T49" fmla="*/ 9 h 176"/>
                  <a:gd name="T50" fmla="*/ 52 w 76"/>
                  <a:gd name="T51" fmla="*/ 5 h 176"/>
                  <a:gd name="T52" fmla="*/ 56 w 76"/>
                  <a:gd name="T53" fmla="*/ 2 h 176"/>
                  <a:gd name="T54" fmla="*/ 57 w 76"/>
                  <a:gd name="T55" fmla="*/ 0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76" h="176">
                    <a:moveTo>
                      <a:pt x="57" y="0"/>
                    </a:moveTo>
                    <a:lnTo>
                      <a:pt x="68" y="28"/>
                    </a:lnTo>
                    <a:lnTo>
                      <a:pt x="74" y="52"/>
                    </a:lnTo>
                    <a:lnTo>
                      <a:pt x="76" y="75"/>
                    </a:lnTo>
                    <a:lnTo>
                      <a:pt x="75" y="94"/>
                    </a:lnTo>
                    <a:lnTo>
                      <a:pt x="72" y="112"/>
                    </a:lnTo>
                    <a:lnTo>
                      <a:pt x="66" y="127"/>
                    </a:lnTo>
                    <a:lnTo>
                      <a:pt x="59" y="140"/>
                    </a:lnTo>
                    <a:lnTo>
                      <a:pt x="51" y="151"/>
                    </a:lnTo>
                    <a:lnTo>
                      <a:pt x="43" y="160"/>
                    </a:lnTo>
                    <a:lnTo>
                      <a:pt x="36" y="167"/>
                    </a:lnTo>
                    <a:lnTo>
                      <a:pt x="29" y="172"/>
                    </a:lnTo>
                    <a:lnTo>
                      <a:pt x="25" y="175"/>
                    </a:lnTo>
                    <a:lnTo>
                      <a:pt x="23" y="176"/>
                    </a:lnTo>
                    <a:lnTo>
                      <a:pt x="11" y="151"/>
                    </a:lnTo>
                    <a:lnTo>
                      <a:pt x="3" y="129"/>
                    </a:lnTo>
                    <a:lnTo>
                      <a:pt x="0" y="108"/>
                    </a:lnTo>
                    <a:lnTo>
                      <a:pt x="0" y="90"/>
                    </a:lnTo>
                    <a:lnTo>
                      <a:pt x="2" y="73"/>
                    </a:lnTo>
                    <a:lnTo>
                      <a:pt x="7" y="58"/>
                    </a:lnTo>
                    <a:lnTo>
                      <a:pt x="14" y="44"/>
                    </a:lnTo>
                    <a:lnTo>
                      <a:pt x="21" y="33"/>
                    </a:lnTo>
                    <a:lnTo>
                      <a:pt x="29" y="23"/>
                    </a:lnTo>
                    <a:lnTo>
                      <a:pt x="38" y="15"/>
                    </a:lnTo>
                    <a:lnTo>
                      <a:pt x="46" y="9"/>
                    </a:lnTo>
                    <a:lnTo>
                      <a:pt x="52" y="5"/>
                    </a:lnTo>
                    <a:lnTo>
                      <a:pt x="56" y="2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A68D6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8" name="Freeform 82"/>
              <p:cNvSpPr>
                <a:spLocks/>
              </p:cNvSpPr>
              <p:nvPr/>
            </p:nvSpPr>
            <p:spPr bwMode="auto">
              <a:xfrm>
                <a:off x="5649913" y="2032001"/>
                <a:ext cx="57150" cy="23813"/>
              </a:xfrm>
              <a:custGeom>
                <a:avLst/>
                <a:gdLst>
                  <a:gd name="T0" fmla="*/ 108 w 177"/>
                  <a:gd name="T1" fmla="*/ 0 h 77"/>
                  <a:gd name="T2" fmla="*/ 126 w 177"/>
                  <a:gd name="T3" fmla="*/ 2 h 77"/>
                  <a:gd name="T4" fmla="*/ 140 w 177"/>
                  <a:gd name="T5" fmla="*/ 6 h 77"/>
                  <a:gd name="T6" fmla="*/ 153 w 177"/>
                  <a:gd name="T7" fmla="*/ 12 h 77"/>
                  <a:gd name="T8" fmla="*/ 162 w 177"/>
                  <a:gd name="T9" fmla="*/ 17 h 77"/>
                  <a:gd name="T10" fmla="*/ 171 w 177"/>
                  <a:gd name="T11" fmla="*/ 22 h 77"/>
                  <a:gd name="T12" fmla="*/ 175 w 177"/>
                  <a:gd name="T13" fmla="*/ 26 h 77"/>
                  <a:gd name="T14" fmla="*/ 177 w 177"/>
                  <a:gd name="T15" fmla="*/ 27 h 77"/>
                  <a:gd name="T16" fmla="*/ 154 w 177"/>
                  <a:gd name="T17" fmla="*/ 49 h 77"/>
                  <a:gd name="T18" fmla="*/ 132 w 177"/>
                  <a:gd name="T19" fmla="*/ 64 h 77"/>
                  <a:gd name="T20" fmla="*/ 111 w 177"/>
                  <a:gd name="T21" fmla="*/ 73 h 77"/>
                  <a:gd name="T22" fmla="*/ 90 w 177"/>
                  <a:gd name="T23" fmla="*/ 77 h 77"/>
                  <a:gd name="T24" fmla="*/ 72 w 177"/>
                  <a:gd name="T25" fmla="*/ 77 h 77"/>
                  <a:gd name="T26" fmla="*/ 55 w 177"/>
                  <a:gd name="T27" fmla="*/ 74 h 77"/>
                  <a:gd name="T28" fmla="*/ 38 w 177"/>
                  <a:gd name="T29" fmla="*/ 70 h 77"/>
                  <a:gd name="T30" fmla="*/ 25 w 177"/>
                  <a:gd name="T31" fmla="*/ 64 h 77"/>
                  <a:gd name="T32" fmla="*/ 15 w 177"/>
                  <a:gd name="T33" fmla="*/ 58 h 77"/>
                  <a:gd name="T34" fmla="*/ 7 w 177"/>
                  <a:gd name="T35" fmla="*/ 52 h 77"/>
                  <a:gd name="T36" fmla="*/ 2 w 177"/>
                  <a:gd name="T37" fmla="*/ 48 h 77"/>
                  <a:gd name="T38" fmla="*/ 0 w 177"/>
                  <a:gd name="T39" fmla="*/ 46 h 77"/>
                  <a:gd name="T40" fmla="*/ 24 w 177"/>
                  <a:gd name="T41" fmla="*/ 26 h 77"/>
                  <a:gd name="T42" fmla="*/ 47 w 177"/>
                  <a:gd name="T43" fmla="*/ 13 h 77"/>
                  <a:gd name="T44" fmla="*/ 70 w 177"/>
                  <a:gd name="T45" fmla="*/ 4 h 77"/>
                  <a:gd name="T46" fmla="*/ 90 w 177"/>
                  <a:gd name="T47" fmla="*/ 0 h 77"/>
                  <a:gd name="T48" fmla="*/ 108 w 177"/>
                  <a:gd name="T49" fmla="*/ 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77" h="77">
                    <a:moveTo>
                      <a:pt x="108" y="0"/>
                    </a:moveTo>
                    <a:lnTo>
                      <a:pt x="126" y="2"/>
                    </a:lnTo>
                    <a:lnTo>
                      <a:pt x="140" y="6"/>
                    </a:lnTo>
                    <a:lnTo>
                      <a:pt x="153" y="12"/>
                    </a:lnTo>
                    <a:lnTo>
                      <a:pt x="162" y="17"/>
                    </a:lnTo>
                    <a:lnTo>
                      <a:pt x="171" y="22"/>
                    </a:lnTo>
                    <a:lnTo>
                      <a:pt x="175" y="26"/>
                    </a:lnTo>
                    <a:lnTo>
                      <a:pt x="177" y="27"/>
                    </a:lnTo>
                    <a:lnTo>
                      <a:pt x="154" y="49"/>
                    </a:lnTo>
                    <a:lnTo>
                      <a:pt x="132" y="64"/>
                    </a:lnTo>
                    <a:lnTo>
                      <a:pt x="111" y="73"/>
                    </a:lnTo>
                    <a:lnTo>
                      <a:pt x="90" y="77"/>
                    </a:lnTo>
                    <a:lnTo>
                      <a:pt x="72" y="77"/>
                    </a:lnTo>
                    <a:lnTo>
                      <a:pt x="55" y="74"/>
                    </a:lnTo>
                    <a:lnTo>
                      <a:pt x="38" y="70"/>
                    </a:lnTo>
                    <a:lnTo>
                      <a:pt x="25" y="64"/>
                    </a:lnTo>
                    <a:lnTo>
                      <a:pt x="15" y="58"/>
                    </a:lnTo>
                    <a:lnTo>
                      <a:pt x="7" y="52"/>
                    </a:lnTo>
                    <a:lnTo>
                      <a:pt x="2" y="48"/>
                    </a:lnTo>
                    <a:lnTo>
                      <a:pt x="0" y="46"/>
                    </a:lnTo>
                    <a:lnTo>
                      <a:pt x="24" y="26"/>
                    </a:lnTo>
                    <a:lnTo>
                      <a:pt x="47" y="13"/>
                    </a:lnTo>
                    <a:lnTo>
                      <a:pt x="70" y="4"/>
                    </a:lnTo>
                    <a:lnTo>
                      <a:pt x="90" y="0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rgbClr val="A68D6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9" name="Freeform 83"/>
              <p:cNvSpPr>
                <a:spLocks/>
              </p:cNvSpPr>
              <p:nvPr/>
            </p:nvSpPr>
            <p:spPr bwMode="auto">
              <a:xfrm>
                <a:off x="5608638" y="2012951"/>
                <a:ext cx="26988" cy="52388"/>
              </a:xfrm>
              <a:custGeom>
                <a:avLst/>
                <a:gdLst>
                  <a:gd name="T0" fmla="*/ 77 w 85"/>
                  <a:gd name="T1" fmla="*/ 0 h 165"/>
                  <a:gd name="T2" fmla="*/ 83 w 85"/>
                  <a:gd name="T3" fmla="*/ 26 h 165"/>
                  <a:gd name="T4" fmla="*/ 85 w 85"/>
                  <a:gd name="T5" fmla="*/ 50 h 165"/>
                  <a:gd name="T6" fmla="*/ 83 w 85"/>
                  <a:gd name="T7" fmla="*/ 71 h 165"/>
                  <a:gd name="T8" fmla="*/ 80 w 85"/>
                  <a:gd name="T9" fmla="*/ 90 h 165"/>
                  <a:gd name="T10" fmla="*/ 74 w 85"/>
                  <a:gd name="T11" fmla="*/ 106 h 165"/>
                  <a:gd name="T12" fmla="*/ 66 w 85"/>
                  <a:gd name="T13" fmla="*/ 120 h 165"/>
                  <a:gd name="T14" fmla="*/ 57 w 85"/>
                  <a:gd name="T15" fmla="*/ 131 h 165"/>
                  <a:gd name="T16" fmla="*/ 48 w 85"/>
                  <a:gd name="T17" fmla="*/ 141 h 165"/>
                  <a:gd name="T18" fmla="*/ 39 w 85"/>
                  <a:gd name="T19" fmla="*/ 150 h 165"/>
                  <a:gd name="T20" fmla="*/ 31 w 85"/>
                  <a:gd name="T21" fmla="*/ 156 h 165"/>
                  <a:gd name="T22" fmla="*/ 23 w 85"/>
                  <a:gd name="T23" fmla="*/ 160 h 165"/>
                  <a:gd name="T24" fmla="*/ 18 w 85"/>
                  <a:gd name="T25" fmla="*/ 163 h 165"/>
                  <a:gd name="T26" fmla="*/ 13 w 85"/>
                  <a:gd name="T27" fmla="*/ 165 h 165"/>
                  <a:gd name="T28" fmla="*/ 11 w 85"/>
                  <a:gd name="T29" fmla="*/ 165 h 165"/>
                  <a:gd name="T30" fmla="*/ 4 w 85"/>
                  <a:gd name="T31" fmla="*/ 139 h 165"/>
                  <a:gd name="T32" fmla="*/ 0 w 85"/>
                  <a:gd name="T33" fmla="*/ 116 h 165"/>
                  <a:gd name="T34" fmla="*/ 0 w 85"/>
                  <a:gd name="T35" fmla="*/ 95 h 165"/>
                  <a:gd name="T36" fmla="*/ 4 w 85"/>
                  <a:gd name="T37" fmla="*/ 76 h 165"/>
                  <a:gd name="T38" fmla="*/ 9 w 85"/>
                  <a:gd name="T39" fmla="*/ 61 h 165"/>
                  <a:gd name="T40" fmla="*/ 18 w 85"/>
                  <a:gd name="T41" fmla="*/ 47 h 165"/>
                  <a:gd name="T42" fmla="*/ 27 w 85"/>
                  <a:gd name="T43" fmla="*/ 35 h 165"/>
                  <a:gd name="T44" fmla="*/ 36 w 85"/>
                  <a:gd name="T45" fmla="*/ 24 h 165"/>
                  <a:gd name="T46" fmla="*/ 46 w 85"/>
                  <a:gd name="T47" fmla="*/ 16 h 165"/>
                  <a:gd name="T48" fmla="*/ 55 w 85"/>
                  <a:gd name="T49" fmla="*/ 10 h 165"/>
                  <a:gd name="T50" fmla="*/ 64 w 85"/>
                  <a:gd name="T51" fmla="*/ 6 h 165"/>
                  <a:gd name="T52" fmla="*/ 70 w 85"/>
                  <a:gd name="T53" fmla="*/ 2 h 165"/>
                  <a:gd name="T54" fmla="*/ 76 w 85"/>
                  <a:gd name="T55" fmla="*/ 0 h 165"/>
                  <a:gd name="T56" fmla="*/ 77 w 85"/>
                  <a:gd name="T57" fmla="*/ 0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85" h="165">
                    <a:moveTo>
                      <a:pt x="77" y="0"/>
                    </a:moveTo>
                    <a:lnTo>
                      <a:pt x="83" y="26"/>
                    </a:lnTo>
                    <a:lnTo>
                      <a:pt x="85" y="50"/>
                    </a:lnTo>
                    <a:lnTo>
                      <a:pt x="83" y="71"/>
                    </a:lnTo>
                    <a:lnTo>
                      <a:pt x="80" y="90"/>
                    </a:lnTo>
                    <a:lnTo>
                      <a:pt x="74" y="106"/>
                    </a:lnTo>
                    <a:lnTo>
                      <a:pt x="66" y="120"/>
                    </a:lnTo>
                    <a:lnTo>
                      <a:pt x="57" y="131"/>
                    </a:lnTo>
                    <a:lnTo>
                      <a:pt x="48" y="141"/>
                    </a:lnTo>
                    <a:lnTo>
                      <a:pt x="39" y="150"/>
                    </a:lnTo>
                    <a:lnTo>
                      <a:pt x="31" y="156"/>
                    </a:lnTo>
                    <a:lnTo>
                      <a:pt x="23" y="160"/>
                    </a:lnTo>
                    <a:lnTo>
                      <a:pt x="18" y="163"/>
                    </a:lnTo>
                    <a:lnTo>
                      <a:pt x="13" y="165"/>
                    </a:lnTo>
                    <a:lnTo>
                      <a:pt x="11" y="165"/>
                    </a:lnTo>
                    <a:lnTo>
                      <a:pt x="4" y="139"/>
                    </a:lnTo>
                    <a:lnTo>
                      <a:pt x="0" y="116"/>
                    </a:lnTo>
                    <a:lnTo>
                      <a:pt x="0" y="95"/>
                    </a:lnTo>
                    <a:lnTo>
                      <a:pt x="4" y="76"/>
                    </a:lnTo>
                    <a:lnTo>
                      <a:pt x="9" y="61"/>
                    </a:lnTo>
                    <a:lnTo>
                      <a:pt x="18" y="47"/>
                    </a:lnTo>
                    <a:lnTo>
                      <a:pt x="27" y="35"/>
                    </a:lnTo>
                    <a:lnTo>
                      <a:pt x="36" y="24"/>
                    </a:lnTo>
                    <a:lnTo>
                      <a:pt x="46" y="16"/>
                    </a:lnTo>
                    <a:lnTo>
                      <a:pt x="55" y="10"/>
                    </a:lnTo>
                    <a:lnTo>
                      <a:pt x="64" y="6"/>
                    </a:lnTo>
                    <a:lnTo>
                      <a:pt x="70" y="2"/>
                    </a:lnTo>
                    <a:lnTo>
                      <a:pt x="76" y="0"/>
                    </a:lnTo>
                    <a:lnTo>
                      <a:pt x="77" y="0"/>
                    </a:lnTo>
                    <a:close/>
                  </a:path>
                </a:pathLst>
              </a:custGeom>
              <a:solidFill>
                <a:srgbClr val="A68D6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0" name="Freeform 84"/>
              <p:cNvSpPr>
                <a:spLocks/>
              </p:cNvSpPr>
              <p:nvPr/>
            </p:nvSpPr>
            <p:spPr bwMode="auto">
              <a:xfrm>
                <a:off x="5614988" y="2058988"/>
                <a:ext cx="55563" cy="23813"/>
              </a:xfrm>
              <a:custGeom>
                <a:avLst/>
                <a:gdLst>
                  <a:gd name="T0" fmla="*/ 90 w 177"/>
                  <a:gd name="T1" fmla="*/ 0 h 75"/>
                  <a:gd name="T2" fmla="*/ 108 w 177"/>
                  <a:gd name="T3" fmla="*/ 1 h 75"/>
                  <a:gd name="T4" fmla="*/ 124 w 177"/>
                  <a:gd name="T5" fmla="*/ 6 h 75"/>
                  <a:gd name="T6" fmla="*/ 138 w 177"/>
                  <a:gd name="T7" fmla="*/ 11 h 75"/>
                  <a:gd name="T8" fmla="*/ 149 w 177"/>
                  <a:gd name="T9" fmla="*/ 18 h 75"/>
                  <a:gd name="T10" fmla="*/ 159 w 177"/>
                  <a:gd name="T11" fmla="*/ 25 h 75"/>
                  <a:gd name="T12" fmla="*/ 167 w 177"/>
                  <a:gd name="T13" fmla="*/ 31 h 75"/>
                  <a:gd name="T14" fmla="*/ 172 w 177"/>
                  <a:gd name="T15" fmla="*/ 37 h 75"/>
                  <a:gd name="T16" fmla="*/ 176 w 177"/>
                  <a:gd name="T17" fmla="*/ 40 h 75"/>
                  <a:gd name="T18" fmla="*/ 177 w 177"/>
                  <a:gd name="T19" fmla="*/ 42 h 75"/>
                  <a:gd name="T20" fmla="*/ 152 w 177"/>
                  <a:gd name="T21" fmla="*/ 58 h 75"/>
                  <a:gd name="T22" fmla="*/ 130 w 177"/>
                  <a:gd name="T23" fmla="*/ 69 h 75"/>
                  <a:gd name="T24" fmla="*/ 108 w 177"/>
                  <a:gd name="T25" fmla="*/ 74 h 75"/>
                  <a:gd name="T26" fmla="*/ 88 w 177"/>
                  <a:gd name="T27" fmla="*/ 75 h 75"/>
                  <a:gd name="T28" fmla="*/ 71 w 177"/>
                  <a:gd name="T29" fmla="*/ 73 h 75"/>
                  <a:gd name="T30" fmla="*/ 55 w 177"/>
                  <a:gd name="T31" fmla="*/ 69 h 75"/>
                  <a:gd name="T32" fmla="*/ 40 w 177"/>
                  <a:gd name="T33" fmla="*/ 63 h 75"/>
                  <a:gd name="T34" fmla="*/ 28 w 177"/>
                  <a:gd name="T35" fmla="*/ 55 h 75"/>
                  <a:gd name="T36" fmla="*/ 18 w 177"/>
                  <a:gd name="T37" fmla="*/ 47 h 75"/>
                  <a:gd name="T38" fmla="*/ 10 w 177"/>
                  <a:gd name="T39" fmla="*/ 39 h 75"/>
                  <a:gd name="T40" fmla="*/ 4 w 177"/>
                  <a:gd name="T41" fmla="*/ 33 h 75"/>
                  <a:gd name="T42" fmla="*/ 1 w 177"/>
                  <a:gd name="T43" fmla="*/ 29 h 75"/>
                  <a:gd name="T44" fmla="*/ 0 w 177"/>
                  <a:gd name="T45" fmla="*/ 28 h 75"/>
                  <a:gd name="T46" fmla="*/ 25 w 177"/>
                  <a:gd name="T47" fmla="*/ 14 h 75"/>
                  <a:gd name="T48" fmla="*/ 48 w 177"/>
                  <a:gd name="T49" fmla="*/ 5 h 75"/>
                  <a:gd name="T50" fmla="*/ 71 w 177"/>
                  <a:gd name="T51" fmla="*/ 1 h 75"/>
                  <a:gd name="T52" fmla="*/ 90 w 177"/>
                  <a:gd name="T53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77" h="75">
                    <a:moveTo>
                      <a:pt x="90" y="0"/>
                    </a:moveTo>
                    <a:lnTo>
                      <a:pt x="108" y="1"/>
                    </a:lnTo>
                    <a:lnTo>
                      <a:pt x="124" y="6"/>
                    </a:lnTo>
                    <a:lnTo>
                      <a:pt x="138" y="11"/>
                    </a:lnTo>
                    <a:lnTo>
                      <a:pt x="149" y="18"/>
                    </a:lnTo>
                    <a:lnTo>
                      <a:pt x="159" y="25"/>
                    </a:lnTo>
                    <a:lnTo>
                      <a:pt x="167" y="31"/>
                    </a:lnTo>
                    <a:lnTo>
                      <a:pt x="172" y="37"/>
                    </a:lnTo>
                    <a:lnTo>
                      <a:pt x="176" y="40"/>
                    </a:lnTo>
                    <a:lnTo>
                      <a:pt x="177" y="42"/>
                    </a:lnTo>
                    <a:lnTo>
                      <a:pt x="152" y="58"/>
                    </a:lnTo>
                    <a:lnTo>
                      <a:pt x="130" y="69"/>
                    </a:lnTo>
                    <a:lnTo>
                      <a:pt x="108" y="74"/>
                    </a:lnTo>
                    <a:lnTo>
                      <a:pt x="88" y="75"/>
                    </a:lnTo>
                    <a:lnTo>
                      <a:pt x="71" y="73"/>
                    </a:lnTo>
                    <a:lnTo>
                      <a:pt x="55" y="69"/>
                    </a:lnTo>
                    <a:lnTo>
                      <a:pt x="40" y="63"/>
                    </a:lnTo>
                    <a:lnTo>
                      <a:pt x="28" y="55"/>
                    </a:lnTo>
                    <a:lnTo>
                      <a:pt x="18" y="47"/>
                    </a:lnTo>
                    <a:lnTo>
                      <a:pt x="10" y="39"/>
                    </a:lnTo>
                    <a:lnTo>
                      <a:pt x="4" y="33"/>
                    </a:lnTo>
                    <a:lnTo>
                      <a:pt x="1" y="29"/>
                    </a:lnTo>
                    <a:lnTo>
                      <a:pt x="0" y="28"/>
                    </a:lnTo>
                    <a:lnTo>
                      <a:pt x="25" y="14"/>
                    </a:lnTo>
                    <a:lnTo>
                      <a:pt x="48" y="5"/>
                    </a:lnTo>
                    <a:lnTo>
                      <a:pt x="71" y="1"/>
                    </a:lnTo>
                    <a:lnTo>
                      <a:pt x="90" y="0"/>
                    </a:lnTo>
                    <a:close/>
                  </a:path>
                </a:pathLst>
              </a:custGeom>
              <a:solidFill>
                <a:srgbClr val="A68D6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1" name="Freeform 85"/>
              <p:cNvSpPr>
                <a:spLocks/>
              </p:cNvSpPr>
              <p:nvPr/>
            </p:nvSpPr>
            <p:spPr bwMode="auto">
              <a:xfrm>
                <a:off x="5575300" y="2033588"/>
                <a:ext cx="28575" cy="49213"/>
              </a:xfrm>
              <a:custGeom>
                <a:avLst/>
                <a:gdLst>
                  <a:gd name="T0" fmla="*/ 92 w 94"/>
                  <a:gd name="T1" fmla="*/ 0 h 154"/>
                  <a:gd name="T2" fmla="*/ 94 w 94"/>
                  <a:gd name="T3" fmla="*/ 27 h 154"/>
                  <a:gd name="T4" fmla="*/ 92 w 94"/>
                  <a:gd name="T5" fmla="*/ 51 h 154"/>
                  <a:gd name="T6" fmla="*/ 88 w 94"/>
                  <a:gd name="T7" fmla="*/ 71 h 154"/>
                  <a:gd name="T8" fmla="*/ 82 w 94"/>
                  <a:gd name="T9" fmla="*/ 89 h 154"/>
                  <a:gd name="T10" fmla="*/ 74 w 94"/>
                  <a:gd name="T11" fmla="*/ 104 h 154"/>
                  <a:gd name="T12" fmla="*/ 64 w 94"/>
                  <a:gd name="T13" fmla="*/ 117 h 154"/>
                  <a:gd name="T14" fmla="*/ 54 w 94"/>
                  <a:gd name="T15" fmla="*/ 127 h 154"/>
                  <a:gd name="T16" fmla="*/ 44 w 94"/>
                  <a:gd name="T17" fmla="*/ 136 h 154"/>
                  <a:gd name="T18" fmla="*/ 34 w 94"/>
                  <a:gd name="T19" fmla="*/ 143 h 154"/>
                  <a:gd name="T20" fmla="*/ 25 w 94"/>
                  <a:gd name="T21" fmla="*/ 147 h 154"/>
                  <a:gd name="T22" fmla="*/ 17 w 94"/>
                  <a:gd name="T23" fmla="*/ 151 h 154"/>
                  <a:gd name="T24" fmla="*/ 9 w 94"/>
                  <a:gd name="T25" fmla="*/ 153 h 154"/>
                  <a:gd name="T26" fmla="*/ 5 w 94"/>
                  <a:gd name="T27" fmla="*/ 154 h 154"/>
                  <a:gd name="T28" fmla="*/ 4 w 94"/>
                  <a:gd name="T29" fmla="*/ 154 h 154"/>
                  <a:gd name="T30" fmla="*/ 0 w 94"/>
                  <a:gd name="T31" fmla="*/ 127 h 154"/>
                  <a:gd name="T32" fmla="*/ 0 w 94"/>
                  <a:gd name="T33" fmla="*/ 104 h 154"/>
                  <a:gd name="T34" fmla="*/ 3 w 94"/>
                  <a:gd name="T35" fmla="*/ 84 h 154"/>
                  <a:gd name="T36" fmla="*/ 8 w 94"/>
                  <a:gd name="T37" fmla="*/ 65 h 154"/>
                  <a:gd name="T38" fmla="*/ 17 w 94"/>
                  <a:gd name="T39" fmla="*/ 50 h 154"/>
                  <a:gd name="T40" fmla="*/ 27 w 94"/>
                  <a:gd name="T41" fmla="*/ 38 h 154"/>
                  <a:gd name="T42" fmla="*/ 37 w 94"/>
                  <a:gd name="T43" fmla="*/ 28 h 154"/>
                  <a:gd name="T44" fmla="*/ 48 w 94"/>
                  <a:gd name="T45" fmla="*/ 18 h 154"/>
                  <a:gd name="T46" fmla="*/ 59 w 94"/>
                  <a:gd name="T47" fmla="*/ 12 h 154"/>
                  <a:gd name="T48" fmla="*/ 70 w 94"/>
                  <a:gd name="T49" fmla="*/ 7 h 154"/>
                  <a:gd name="T50" fmla="*/ 79 w 94"/>
                  <a:gd name="T51" fmla="*/ 3 h 154"/>
                  <a:gd name="T52" fmla="*/ 86 w 94"/>
                  <a:gd name="T53" fmla="*/ 1 h 154"/>
                  <a:gd name="T54" fmla="*/ 90 w 94"/>
                  <a:gd name="T55" fmla="*/ 0 h 154"/>
                  <a:gd name="T56" fmla="*/ 92 w 94"/>
                  <a:gd name="T57" fmla="*/ 0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94" h="154">
                    <a:moveTo>
                      <a:pt x="92" y="0"/>
                    </a:moveTo>
                    <a:lnTo>
                      <a:pt x="94" y="27"/>
                    </a:lnTo>
                    <a:lnTo>
                      <a:pt x="92" y="51"/>
                    </a:lnTo>
                    <a:lnTo>
                      <a:pt x="88" y="71"/>
                    </a:lnTo>
                    <a:lnTo>
                      <a:pt x="82" y="89"/>
                    </a:lnTo>
                    <a:lnTo>
                      <a:pt x="74" y="104"/>
                    </a:lnTo>
                    <a:lnTo>
                      <a:pt x="64" y="117"/>
                    </a:lnTo>
                    <a:lnTo>
                      <a:pt x="54" y="127"/>
                    </a:lnTo>
                    <a:lnTo>
                      <a:pt x="44" y="136"/>
                    </a:lnTo>
                    <a:lnTo>
                      <a:pt x="34" y="143"/>
                    </a:lnTo>
                    <a:lnTo>
                      <a:pt x="25" y="147"/>
                    </a:lnTo>
                    <a:lnTo>
                      <a:pt x="17" y="151"/>
                    </a:lnTo>
                    <a:lnTo>
                      <a:pt x="9" y="153"/>
                    </a:lnTo>
                    <a:lnTo>
                      <a:pt x="5" y="154"/>
                    </a:lnTo>
                    <a:lnTo>
                      <a:pt x="4" y="154"/>
                    </a:lnTo>
                    <a:lnTo>
                      <a:pt x="0" y="127"/>
                    </a:lnTo>
                    <a:lnTo>
                      <a:pt x="0" y="104"/>
                    </a:lnTo>
                    <a:lnTo>
                      <a:pt x="3" y="84"/>
                    </a:lnTo>
                    <a:lnTo>
                      <a:pt x="8" y="65"/>
                    </a:lnTo>
                    <a:lnTo>
                      <a:pt x="17" y="50"/>
                    </a:lnTo>
                    <a:lnTo>
                      <a:pt x="27" y="38"/>
                    </a:lnTo>
                    <a:lnTo>
                      <a:pt x="37" y="28"/>
                    </a:lnTo>
                    <a:lnTo>
                      <a:pt x="48" y="18"/>
                    </a:lnTo>
                    <a:lnTo>
                      <a:pt x="59" y="12"/>
                    </a:lnTo>
                    <a:lnTo>
                      <a:pt x="70" y="7"/>
                    </a:lnTo>
                    <a:lnTo>
                      <a:pt x="79" y="3"/>
                    </a:lnTo>
                    <a:lnTo>
                      <a:pt x="86" y="1"/>
                    </a:lnTo>
                    <a:lnTo>
                      <a:pt x="90" y="0"/>
                    </a:lnTo>
                    <a:lnTo>
                      <a:pt x="92" y="0"/>
                    </a:lnTo>
                    <a:close/>
                  </a:path>
                </a:pathLst>
              </a:custGeom>
              <a:solidFill>
                <a:srgbClr val="A68D6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2" name="Freeform 86"/>
              <p:cNvSpPr>
                <a:spLocks/>
              </p:cNvSpPr>
              <p:nvPr/>
            </p:nvSpPr>
            <p:spPr bwMode="auto">
              <a:xfrm>
                <a:off x="5578475" y="2079626"/>
                <a:ext cx="53975" cy="25400"/>
              </a:xfrm>
              <a:custGeom>
                <a:avLst/>
                <a:gdLst>
                  <a:gd name="T0" fmla="*/ 75 w 174"/>
                  <a:gd name="T1" fmla="*/ 0 h 77"/>
                  <a:gd name="T2" fmla="*/ 94 w 174"/>
                  <a:gd name="T3" fmla="*/ 1 h 77"/>
                  <a:gd name="T4" fmla="*/ 112 w 174"/>
                  <a:gd name="T5" fmla="*/ 6 h 77"/>
                  <a:gd name="T6" fmla="*/ 127 w 174"/>
                  <a:gd name="T7" fmla="*/ 12 h 77"/>
                  <a:gd name="T8" fmla="*/ 140 w 174"/>
                  <a:gd name="T9" fmla="*/ 19 h 77"/>
                  <a:gd name="T10" fmla="*/ 150 w 174"/>
                  <a:gd name="T11" fmla="*/ 28 h 77"/>
                  <a:gd name="T12" fmla="*/ 159 w 174"/>
                  <a:gd name="T13" fmla="*/ 36 h 77"/>
                  <a:gd name="T14" fmla="*/ 165 w 174"/>
                  <a:gd name="T15" fmla="*/ 44 h 77"/>
                  <a:gd name="T16" fmla="*/ 171 w 174"/>
                  <a:gd name="T17" fmla="*/ 50 h 77"/>
                  <a:gd name="T18" fmla="*/ 173 w 174"/>
                  <a:gd name="T19" fmla="*/ 55 h 77"/>
                  <a:gd name="T20" fmla="*/ 174 w 174"/>
                  <a:gd name="T21" fmla="*/ 56 h 77"/>
                  <a:gd name="T22" fmla="*/ 149 w 174"/>
                  <a:gd name="T23" fmla="*/ 68 h 77"/>
                  <a:gd name="T24" fmla="*/ 127 w 174"/>
                  <a:gd name="T25" fmla="*/ 74 h 77"/>
                  <a:gd name="T26" fmla="*/ 106 w 174"/>
                  <a:gd name="T27" fmla="*/ 77 h 77"/>
                  <a:gd name="T28" fmla="*/ 88 w 174"/>
                  <a:gd name="T29" fmla="*/ 77 h 77"/>
                  <a:gd name="T30" fmla="*/ 71 w 174"/>
                  <a:gd name="T31" fmla="*/ 74 h 77"/>
                  <a:gd name="T32" fmla="*/ 56 w 174"/>
                  <a:gd name="T33" fmla="*/ 68 h 77"/>
                  <a:gd name="T34" fmla="*/ 43 w 174"/>
                  <a:gd name="T35" fmla="*/ 61 h 77"/>
                  <a:gd name="T36" fmla="*/ 31 w 174"/>
                  <a:gd name="T37" fmla="*/ 53 h 77"/>
                  <a:gd name="T38" fmla="*/ 22 w 174"/>
                  <a:gd name="T39" fmla="*/ 45 h 77"/>
                  <a:gd name="T40" fmla="*/ 14 w 174"/>
                  <a:gd name="T41" fmla="*/ 36 h 77"/>
                  <a:gd name="T42" fmla="*/ 9 w 174"/>
                  <a:gd name="T43" fmla="*/ 28 h 77"/>
                  <a:gd name="T44" fmla="*/ 4 w 174"/>
                  <a:gd name="T45" fmla="*/ 22 h 77"/>
                  <a:gd name="T46" fmla="*/ 1 w 174"/>
                  <a:gd name="T47" fmla="*/ 18 h 77"/>
                  <a:gd name="T48" fmla="*/ 0 w 174"/>
                  <a:gd name="T49" fmla="*/ 17 h 77"/>
                  <a:gd name="T50" fmla="*/ 28 w 174"/>
                  <a:gd name="T51" fmla="*/ 7 h 77"/>
                  <a:gd name="T52" fmla="*/ 52 w 174"/>
                  <a:gd name="T53" fmla="*/ 1 h 77"/>
                  <a:gd name="T54" fmla="*/ 75 w 174"/>
                  <a:gd name="T55" fmla="*/ 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74" h="77">
                    <a:moveTo>
                      <a:pt x="75" y="0"/>
                    </a:moveTo>
                    <a:lnTo>
                      <a:pt x="94" y="1"/>
                    </a:lnTo>
                    <a:lnTo>
                      <a:pt x="112" y="6"/>
                    </a:lnTo>
                    <a:lnTo>
                      <a:pt x="127" y="12"/>
                    </a:lnTo>
                    <a:lnTo>
                      <a:pt x="140" y="19"/>
                    </a:lnTo>
                    <a:lnTo>
                      <a:pt x="150" y="28"/>
                    </a:lnTo>
                    <a:lnTo>
                      <a:pt x="159" y="36"/>
                    </a:lnTo>
                    <a:lnTo>
                      <a:pt x="165" y="44"/>
                    </a:lnTo>
                    <a:lnTo>
                      <a:pt x="171" y="50"/>
                    </a:lnTo>
                    <a:lnTo>
                      <a:pt x="173" y="55"/>
                    </a:lnTo>
                    <a:lnTo>
                      <a:pt x="174" y="56"/>
                    </a:lnTo>
                    <a:lnTo>
                      <a:pt x="149" y="68"/>
                    </a:lnTo>
                    <a:lnTo>
                      <a:pt x="127" y="74"/>
                    </a:lnTo>
                    <a:lnTo>
                      <a:pt x="106" y="77"/>
                    </a:lnTo>
                    <a:lnTo>
                      <a:pt x="88" y="77"/>
                    </a:lnTo>
                    <a:lnTo>
                      <a:pt x="71" y="74"/>
                    </a:lnTo>
                    <a:lnTo>
                      <a:pt x="56" y="68"/>
                    </a:lnTo>
                    <a:lnTo>
                      <a:pt x="43" y="61"/>
                    </a:lnTo>
                    <a:lnTo>
                      <a:pt x="31" y="53"/>
                    </a:lnTo>
                    <a:lnTo>
                      <a:pt x="22" y="45"/>
                    </a:lnTo>
                    <a:lnTo>
                      <a:pt x="14" y="36"/>
                    </a:lnTo>
                    <a:lnTo>
                      <a:pt x="9" y="28"/>
                    </a:lnTo>
                    <a:lnTo>
                      <a:pt x="4" y="22"/>
                    </a:lnTo>
                    <a:lnTo>
                      <a:pt x="1" y="18"/>
                    </a:lnTo>
                    <a:lnTo>
                      <a:pt x="0" y="17"/>
                    </a:lnTo>
                    <a:lnTo>
                      <a:pt x="28" y="7"/>
                    </a:lnTo>
                    <a:lnTo>
                      <a:pt x="52" y="1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A68D6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3" name="Freeform 87"/>
              <p:cNvSpPr>
                <a:spLocks/>
              </p:cNvSpPr>
              <p:nvPr/>
            </p:nvSpPr>
            <p:spPr bwMode="auto">
              <a:xfrm>
                <a:off x="5538788" y="2047876"/>
                <a:ext cx="36513" cy="42863"/>
              </a:xfrm>
              <a:custGeom>
                <a:avLst/>
                <a:gdLst>
                  <a:gd name="T0" fmla="*/ 111 w 111"/>
                  <a:gd name="T1" fmla="*/ 0 h 139"/>
                  <a:gd name="T2" fmla="*/ 108 w 111"/>
                  <a:gd name="T3" fmla="*/ 27 h 139"/>
                  <a:gd name="T4" fmla="*/ 103 w 111"/>
                  <a:gd name="T5" fmla="*/ 51 h 139"/>
                  <a:gd name="T6" fmla="*/ 96 w 111"/>
                  <a:gd name="T7" fmla="*/ 70 h 139"/>
                  <a:gd name="T8" fmla="*/ 87 w 111"/>
                  <a:gd name="T9" fmla="*/ 87 h 139"/>
                  <a:gd name="T10" fmla="*/ 77 w 111"/>
                  <a:gd name="T11" fmla="*/ 101 h 139"/>
                  <a:gd name="T12" fmla="*/ 65 w 111"/>
                  <a:gd name="T13" fmla="*/ 112 h 139"/>
                  <a:gd name="T14" fmla="*/ 54 w 111"/>
                  <a:gd name="T15" fmla="*/ 121 h 139"/>
                  <a:gd name="T16" fmla="*/ 42 w 111"/>
                  <a:gd name="T17" fmla="*/ 127 h 139"/>
                  <a:gd name="T18" fmla="*/ 32 w 111"/>
                  <a:gd name="T19" fmla="*/ 132 h 139"/>
                  <a:gd name="T20" fmla="*/ 22 w 111"/>
                  <a:gd name="T21" fmla="*/ 135 h 139"/>
                  <a:gd name="T22" fmla="*/ 13 w 111"/>
                  <a:gd name="T23" fmla="*/ 137 h 139"/>
                  <a:gd name="T24" fmla="*/ 6 w 111"/>
                  <a:gd name="T25" fmla="*/ 138 h 139"/>
                  <a:gd name="T26" fmla="*/ 2 w 111"/>
                  <a:gd name="T27" fmla="*/ 139 h 139"/>
                  <a:gd name="T28" fmla="*/ 0 w 111"/>
                  <a:gd name="T29" fmla="*/ 139 h 139"/>
                  <a:gd name="T30" fmla="*/ 0 w 111"/>
                  <a:gd name="T31" fmla="*/ 112 h 139"/>
                  <a:gd name="T32" fmla="*/ 3 w 111"/>
                  <a:gd name="T33" fmla="*/ 89 h 139"/>
                  <a:gd name="T34" fmla="*/ 10 w 111"/>
                  <a:gd name="T35" fmla="*/ 69 h 139"/>
                  <a:gd name="T36" fmla="*/ 19 w 111"/>
                  <a:gd name="T37" fmla="*/ 53 h 139"/>
                  <a:gd name="T38" fmla="*/ 29 w 111"/>
                  <a:gd name="T39" fmla="*/ 39 h 139"/>
                  <a:gd name="T40" fmla="*/ 40 w 111"/>
                  <a:gd name="T41" fmla="*/ 27 h 139"/>
                  <a:gd name="T42" fmla="*/ 52 w 111"/>
                  <a:gd name="T43" fmla="*/ 19 h 139"/>
                  <a:gd name="T44" fmla="*/ 64 w 111"/>
                  <a:gd name="T45" fmla="*/ 12 h 139"/>
                  <a:gd name="T46" fmla="*/ 77 w 111"/>
                  <a:gd name="T47" fmla="*/ 7 h 139"/>
                  <a:gd name="T48" fmla="*/ 88 w 111"/>
                  <a:gd name="T49" fmla="*/ 4 h 139"/>
                  <a:gd name="T50" fmla="*/ 97 w 111"/>
                  <a:gd name="T51" fmla="*/ 2 h 139"/>
                  <a:gd name="T52" fmla="*/ 104 w 111"/>
                  <a:gd name="T53" fmla="*/ 1 h 139"/>
                  <a:gd name="T54" fmla="*/ 109 w 111"/>
                  <a:gd name="T55" fmla="*/ 0 h 139"/>
                  <a:gd name="T56" fmla="*/ 111 w 111"/>
                  <a:gd name="T57" fmla="*/ 0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1" h="139">
                    <a:moveTo>
                      <a:pt x="111" y="0"/>
                    </a:moveTo>
                    <a:lnTo>
                      <a:pt x="108" y="27"/>
                    </a:lnTo>
                    <a:lnTo>
                      <a:pt x="103" y="51"/>
                    </a:lnTo>
                    <a:lnTo>
                      <a:pt x="96" y="70"/>
                    </a:lnTo>
                    <a:lnTo>
                      <a:pt x="87" y="87"/>
                    </a:lnTo>
                    <a:lnTo>
                      <a:pt x="77" y="101"/>
                    </a:lnTo>
                    <a:lnTo>
                      <a:pt x="65" y="112"/>
                    </a:lnTo>
                    <a:lnTo>
                      <a:pt x="54" y="121"/>
                    </a:lnTo>
                    <a:lnTo>
                      <a:pt x="42" y="127"/>
                    </a:lnTo>
                    <a:lnTo>
                      <a:pt x="32" y="132"/>
                    </a:lnTo>
                    <a:lnTo>
                      <a:pt x="22" y="135"/>
                    </a:lnTo>
                    <a:lnTo>
                      <a:pt x="13" y="137"/>
                    </a:lnTo>
                    <a:lnTo>
                      <a:pt x="6" y="138"/>
                    </a:lnTo>
                    <a:lnTo>
                      <a:pt x="2" y="139"/>
                    </a:lnTo>
                    <a:lnTo>
                      <a:pt x="0" y="139"/>
                    </a:lnTo>
                    <a:lnTo>
                      <a:pt x="0" y="112"/>
                    </a:lnTo>
                    <a:lnTo>
                      <a:pt x="3" y="89"/>
                    </a:lnTo>
                    <a:lnTo>
                      <a:pt x="10" y="69"/>
                    </a:lnTo>
                    <a:lnTo>
                      <a:pt x="19" y="53"/>
                    </a:lnTo>
                    <a:lnTo>
                      <a:pt x="29" y="39"/>
                    </a:lnTo>
                    <a:lnTo>
                      <a:pt x="40" y="27"/>
                    </a:lnTo>
                    <a:lnTo>
                      <a:pt x="52" y="19"/>
                    </a:lnTo>
                    <a:lnTo>
                      <a:pt x="64" y="12"/>
                    </a:lnTo>
                    <a:lnTo>
                      <a:pt x="77" y="7"/>
                    </a:lnTo>
                    <a:lnTo>
                      <a:pt x="88" y="4"/>
                    </a:lnTo>
                    <a:lnTo>
                      <a:pt x="97" y="2"/>
                    </a:lnTo>
                    <a:lnTo>
                      <a:pt x="104" y="1"/>
                    </a:lnTo>
                    <a:lnTo>
                      <a:pt x="109" y="0"/>
                    </a:lnTo>
                    <a:lnTo>
                      <a:pt x="111" y="0"/>
                    </a:lnTo>
                    <a:close/>
                  </a:path>
                </a:pathLst>
              </a:custGeom>
              <a:solidFill>
                <a:srgbClr val="A68D6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4" name="Freeform 88"/>
              <p:cNvSpPr>
                <a:spLocks/>
              </p:cNvSpPr>
              <p:nvPr/>
            </p:nvSpPr>
            <p:spPr bwMode="auto">
              <a:xfrm>
                <a:off x="5540375" y="2092326"/>
                <a:ext cx="52388" cy="26988"/>
              </a:xfrm>
              <a:custGeom>
                <a:avLst/>
                <a:gdLst>
                  <a:gd name="T0" fmla="*/ 50 w 165"/>
                  <a:gd name="T1" fmla="*/ 0 h 85"/>
                  <a:gd name="T2" fmla="*/ 72 w 165"/>
                  <a:gd name="T3" fmla="*/ 1 h 85"/>
                  <a:gd name="T4" fmla="*/ 90 w 165"/>
                  <a:gd name="T5" fmla="*/ 6 h 85"/>
                  <a:gd name="T6" fmla="*/ 106 w 165"/>
                  <a:gd name="T7" fmla="*/ 12 h 85"/>
                  <a:gd name="T8" fmla="*/ 121 w 165"/>
                  <a:gd name="T9" fmla="*/ 19 h 85"/>
                  <a:gd name="T10" fmla="*/ 132 w 165"/>
                  <a:gd name="T11" fmla="*/ 27 h 85"/>
                  <a:gd name="T12" fmla="*/ 142 w 165"/>
                  <a:gd name="T13" fmla="*/ 36 h 85"/>
                  <a:gd name="T14" fmla="*/ 150 w 165"/>
                  <a:gd name="T15" fmla="*/ 45 h 85"/>
                  <a:gd name="T16" fmla="*/ 155 w 165"/>
                  <a:gd name="T17" fmla="*/ 54 h 85"/>
                  <a:gd name="T18" fmla="*/ 160 w 165"/>
                  <a:gd name="T19" fmla="*/ 62 h 85"/>
                  <a:gd name="T20" fmla="*/ 163 w 165"/>
                  <a:gd name="T21" fmla="*/ 68 h 85"/>
                  <a:gd name="T22" fmla="*/ 165 w 165"/>
                  <a:gd name="T23" fmla="*/ 72 h 85"/>
                  <a:gd name="T24" fmla="*/ 165 w 165"/>
                  <a:gd name="T25" fmla="*/ 73 h 85"/>
                  <a:gd name="T26" fmla="*/ 140 w 165"/>
                  <a:gd name="T27" fmla="*/ 81 h 85"/>
                  <a:gd name="T28" fmla="*/ 116 w 165"/>
                  <a:gd name="T29" fmla="*/ 85 h 85"/>
                  <a:gd name="T30" fmla="*/ 95 w 165"/>
                  <a:gd name="T31" fmla="*/ 84 h 85"/>
                  <a:gd name="T32" fmla="*/ 77 w 165"/>
                  <a:gd name="T33" fmla="*/ 81 h 85"/>
                  <a:gd name="T34" fmla="*/ 61 w 165"/>
                  <a:gd name="T35" fmla="*/ 75 h 85"/>
                  <a:gd name="T36" fmla="*/ 47 w 165"/>
                  <a:gd name="T37" fmla="*/ 68 h 85"/>
                  <a:gd name="T38" fmla="*/ 35 w 165"/>
                  <a:gd name="T39" fmla="*/ 59 h 85"/>
                  <a:gd name="T40" fmla="*/ 25 w 165"/>
                  <a:gd name="T41" fmla="*/ 48 h 85"/>
                  <a:gd name="T42" fmla="*/ 17 w 165"/>
                  <a:gd name="T43" fmla="*/ 38 h 85"/>
                  <a:gd name="T44" fmla="*/ 11 w 165"/>
                  <a:gd name="T45" fmla="*/ 29 h 85"/>
                  <a:gd name="T46" fmla="*/ 5 w 165"/>
                  <a:gd name="T47" fmla="*/ 21 h 85"/>
                  <a:gd name="T48" fmla="*/ 2 w 165"/>
                  <a:gd name="T49" fmla="*/ 14 h 85"/>
                  <a:gd name="T50" fmla="*/ 0 w 165"/>
                  <a:gd name="T51" fmla="*/ 10 h 85"/>
                  <a:gd name="T52" fmla="*/ 0 w 165"/>
                  <a:gd name="T53" fmla="*/ 8 h 85"/>
                  <a:gd name="T54" fmla="*/ 27 w 165"/>
                  <a:gd name="T55" fmla="*/ 2 h 85"/>
                  <a:gd name="T56" fmla="*/ 50 w 165"/>
                  <a:gd name="T57" fmla="*/ 0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65" h="85">
                    <a:moveTo>
                      <a:pt x="50" y="0"/>
                    </a:moveTo>
                    <a:lnTo>
                      <a:pt x="72" y="1"/>
                    </a:lnTo>
                    <a:lnTo>
                      <a:pt x="90" y="6"/>
                    </a:lnTo>
                    <a:lnTo>
                      <a:pt x="106" y="12"/>
                    </a:lnTo>
                    <a:lnTo>
                      <a:pt x="121" y="19"/>
                    </a:lnTo>
                    <a:lnTo>
                      <a:pt x="132" y="27"/>
                    </a:lnTo>
                    <a:lnTo>
                      <a:pt x="142" y="36"/>
                    </a:lnTo>
                    <a:lnTo>
                      <a:pt x="150" y="45"/>
                    </a:lnTo>
                    <a:lnTo>
                      <a:pt x="155" y="54"/>
                    </a:lnTo>
                    <a:lnTo>
                      <a:pt x="160" y="62"/>
                    </a:lnTo>
                    <a:lnTo>
                      <a:pt x="163" y="68"/>
                    </a:lnTo>
                    <a:lnTo>
                      <a:pt x="165" y="72"/>
                    </a:lnTo>
                    <a:lnTo>
                      <a:pt x="165" y="73"/>
                    </a:lnTo>
                    <a:lnTo>
                      <a:pt x="140" y="81"/>
                    </a:lnTo>
                    <a:lnTo>
                      <a:pt x="116" y="85"/>
                    </a:lnTo>
                    <a:lnTo>
                      <a:pt x="95" y="84"/>
                    </a:lnTo>
                    <a:lnTo>
                      <a:pt x="77" y="81"/>
                    </a:lnTo>
                    <a:lnTo>
                      <a:pt x="61" y="75"/>
                    </a:lnTo>
                    <a:lnTo>
                      <a:pt x="47" y="68"/>
                    </a:lnTo>
                    <a:lnTo>
                      <a:pt x="35" y="59"/>
                    </a:lnTo>
                    <a:lnTo>
                      <a:pt x="25" y="48"/>
                    </a:lnTo>
                    <a:lnTo>
                      <a:pt x="17" y="38"/>
                    </a:lnTo>
                    <a:lnTo>
                      <a:pt x="11" y="29"/>
                    </a:lnTo>
                    <a:lnTo>
                      <a:pt x="5" y="21"/>
                    </a:lnTo>
                    <a:lnTo>
                      <a:pt x="2" y="14"/>
                    </a:lnTo>
                    <a:lnTo>
                      <a:pt x="0" y="10"/>
                    </a:lnTo>
                    <a:lnTo>
                      <a:pt x="0" y="8"/>
                    </a:lnTo>
                    <a:lnTo>
                      <a:pt x="27" y="2"/>
                    </a:lnTo>
                    <a:lnTo>
                      <a:pt x="50" y="0"/>
                    </a:lnTo>
                    <a:close/>
                  </a:path>
                </a:pathLst>
              </a:custGeom>
              <a:solidFill>
                <a:srgbClr val="A68D6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5" name="Freeform 89"/>
              <p:cNvSpPr>
                <a:spLocks noEditPoints="1"/>
              </p:cNvSpPr>
              <p:nvPr/>
            </p:nvSpPr>
            <p:spPr bwMode="auto">
              <a:xfrm>
                <a:off x="4886325" y="1792288"/>
                <a:ext cx="49213" cy="61913"/>
              </a:xfrm>
              <a:custGeom>
                <a:avLst/>
                <a:gdLst>
                  <a:gd name="T0" fmla="*/ 78 w 158"/>
                  <a:gd name="T1" fmla="*/ 24 h 192"/>
                  <a:gd name="T2" fmla="*/ 60 w 158"/>
                  <a:gd name="T3" fmla="*/ 88 h 192"/>
                  <a:gd name="T4" fmla="*/ 52 w 158"/>
                  <a:gd name="T5" fmla="*/ 113 h 192"/>
                  <a:gd name="T6" fmla="*/ 103 w 158"/>
                  <a:gd name="T7" fmla="*/ 113 h 192"/>
                  <a:gd name="T8" fmla="*/ 96 w 158"/>
                  <a:gd name="T9" fmla="*/ 88 h 192"/>
                  <a:gd name="T10" fmla="*/ 79 w 158"/>
                  <a:gd name="T11" fmla="*/ 24 h 192"/>
                  <a:gd name="T12" fmla="*/ 78 w 158"/>
                  <a:gd name="T13" fmla="*/ 24 h 192"/>
                  <a:gd name="T14" fmla="*/ 62 w 158"/>
                  <a:gd name="T15" fmla="*/ 0 h 192"/>
                  <a:gd name="T16" fmla="*/ 96 w 158"/>
                  <a:gd name="T17" fmla="*/ 0 h 192"/>
                  <a:gd name="T18" fmla="*/ 158 w 158"/>
                  <a:gd name="T19" fmla="*/ 192 h 192"/>
                  <a:gd name="T20" fmla="*/ 127 w 158"/>
                  <a:gd name="T21" fmla="*/ 192 h 192"/>
                  <a:gd name="T22" fmla="*/ 111 w 158"/>
                  <a:gd name="T23" fmla="*/ 138 h 192"/>
                  <a:gd name="T24" fmla="*/ 45 w 158"/>
                  <a:gd name="T25" fmla="*/ 138 h 192"/>
                  <a:gd name="T26" fmla="*/ 29 w 158"/>
                  <a:gd name="T27" fmla="*/ 192 h 192"/>
                  <a:gd name="T28" fmla="*/ 0 w 158"/>
                  <a:gd name="T29" fmla="*/ 192 h 192"/>
                  <a:gd name="T30" fmla="*/ 62 w 158"/>
                  <a:gd name="T31" fmla="*/ 0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58" h="192">
                    <a:moveTo>
                      <a:pt x="78" y="24"/>
                    </a:moveTo>
                    <a:lnTo>
                      <a:pt x="60" y="88"/>
                    </a:lnTo>
                    <a:lnTo>
                      <a:pt x="52" y="113"/>
                    </a:lnTo>
                    <a:lnTo>
                      <a:pt x="103" y="113"/>
                    </a:lnTo>
                    <a:lnTo>
                      <a:pt x="96" y="88"/>
                    </a:lnTo>
                    <a:lnTo>
                      <a:pt x="79" y="24"/>
                    </a:lnTo>
                    <a:lnTo>
                      <a:pt x="78" y="24"/>
                    </a:lnTo>
                    <a:close/>
                    <a:moveTo>
                      <a:pt x="62" y="0"/>
                    </a:moveTo>
                    <a:lnTo>
                      <a:pt x="96" y="0"/>
                    </a:lnTo>
                    <a:lnTo>
                      <a:pt x="158" y="192"/>
                    </a:lnTo>
                    <a:lnTo>
                      <a:pt x="127" y="192"/>
                    </a:lnTo>
                    <a:lnTo>
                      <a:pt x="111" y="138"/>
                    </a:lnTo>
                    <a:lnTo>
                      <a:pt x="45" y="138"/>
                    </a:lnTo>
                    <a:lnTo>
                      <a:pt x="29" y="192"/>
                    </a:lnTo>
                    <a:lnTo>
                      <a:pt x="0" y="192"/>
                    </a:lnTo>
                    <a:lnTo>
                      <a:pt x="62" y="0"/>
                    </a:lnTo>
                    <a:close/>
                  </a:path>
                </a:pathLst>
              </a:custGeom>
              <a:solidFill>
                <a:srgbClr val="58595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6" name="Freeform 90"/>
              <p:cNvSpPr>
                <a:spLocks/>
              </p:cNvSpPr>
              <p:nvPr/>
            </p:nvSpPr>
            <p:spPr bwMode="auto">
              <a:xfrm>
                <a:off x="4938713" y="1806576"/>
                <a:ext cx="33338" cy="49213"/>
              </a:xfrm>
              <a:custGeom>
                <a:avLst/>
                <a:gdLst>
                  <a:gd name="T0" fmla="*/ 58 w 106"/>
                  <a:gd name="T1" fmla="*/ 0 h 151"/>
                  <a:gd name="T2" fmla="*/ 75 w 106"/>
                  <a:gd name="T3" fmla="*/ 2 h 151"/>
                  <a:gd name="T4" fmla="*/ 90 w 106"/>
                  <a:gd name="T5" fmla="*/ 8 h 151"/>
                  <a:gd name="T6" fmla="*/ 103 w 106"/>
                  <a:gd name="T7" fmla="*/ 17 h 151"/>
                  <a:gd name="T8" fmla="*/ 89 w 106"/>
                  <a:gd name="T9" fmla="*/ 36 h 151"/>
                  <a:gd name="T10" fmla="*/ 79 w 106"/>
                  <a:gd name="T11" fmla="*/ 29 h 151"/>
                  <a:gd name="T12" fmla="*/ 69 w 106"/>
                  <a:gd name="T13" fmla="*/ 25 h 151"/>
                  <a:gd name="T14" fmla="*/ 58 w 106"/>
                  <a:gd name="T15" fmla="*/ 22 h 151"/>
                  <a:gd name="T16" fmla="*/ 47 w 106"/>
                  <a:gd name="T17" fmla="*/ 25 h 151"/>
                  <a:gd name="T18" fmla="*/ 40 w 106"/>
                  <a:gd name="T19" fmla="*/ 29 h 151"/>
                  <a:gd name="T20" fmla="*/ 36 w 106"/>
                  <a:gd name="T21" fmla="*/ 34 h 151"/>
                  <a:gd name="T22" fmla="*/ 35 w 106"/>
                  <a:gd name="T23" fmla="*/ 41 h 151"/>
                  <a:gd name="T24" fmla="*/ 37 w 106"/>
                  <a:gd name="T25" fmla="*/ 47 h 151"/>
                  <a:gd name="T26" fmla="*/ 41 w 106"/>
                  <a:gd name="T27" fmla="*/ 52 h 151"/>
                  <a:gd name="T28" fmla="*/ 48 w 106"/>
                  <a:gd name="T29" fmla="*/ 56 h 151"/>
                  <a:gd name="T30" fmla="*/ 56 w 106"/>
                  <a:gd name="T31" fmla="*/ 60 h 151"/>
                  <a:gd name="T32" fmla="*/ 65 w 106"/>
                  <a:gd name="T33" fmla="*/ 63 h 151"/>
                  <a:gd name="T34" fmla="*/ 75 w 106"/>
                  <a:gd name="T35" fmla="*/ 67 h 151"/>
                  <a:gd name="T36" fmla="*/ 85 w 106"/>
                  <a:gd name="T37" fmla="*/ 72 h 151"/>
                  <a:gd name="T38" fmla="*/ 93 w 106"/>
                  <a:gd name="T39" fmla="*/ 77 h 151"/>
                  <a:gd name="T40" fmla="*/ 100 w 106"/>
                  <a:gd name="T41" fmla="*/ 86 h 151"/>
                  <a:gd name="T42" fmla="*/ 104 w 106"/>
                  <a:gd name="T43" fmla="*/ 95 h 151"/>
                  <a:gd name="T44" fmla="*/ 106 w 106"/>
                  <a:gd name="T45" fmla="*/ 107 h 151"/>
                  <a:gd name="T46" fmla="*/ 105 w 106"/>
                  <a:gd name="T47" fmla="*/ 118 h 151"/>
                  <a:gd name="T48" fmla="*/ 100 w 106"/>
                  <a:gd name="T49" fmla="*/ 128 h 151"/>
                  <a:gd name="T50" fmla="*/ 93 w 106"/>
                  <a:gd name="T51" fmla="*/ 138 h 151"/>
                  <a:gd name="T52" fmla="*/ 82 w 106"/>
                  <a:gd name="T53" fmla="*/ 145 h 151"/>
                  <a:gd name="T54" fmla="*/ 69 w 106"/>
                  <a:gd name="T55" fmla="*/ 149 h 151"/>
                  <a:gd name="T56" fmla="*/ 53 w 106"/>
                  <a:gd name="T57" fmla="*/ 151 h 151"/>
                  <a:gd name="T58" fmla="*/ 34 w 106"/>
                  <a:gd name="T59" fmla="*/ 148 h 151"/>
                  <a:gd name="T60" fmla="*/ 16 w 106"/>
                  <a:gd name="T61" fmla="*/ 141 h 151"/>
                  <a:gd name="T62" fmla="*/ 0 w 106"/>
                  <a:gd name="T63" fmla="*/ 130 h 151"/>
                  <a:gd name="T64" fmla="*/ 14 w 106"/>
                  <a:gd name="T65" fmla="*/ 111 h 151"/>
                  <a:gd name="T66" fmla="*/ 27 w 106"/>
                  <a:gd name="T67" fmla="*/ 120 h 151"/>
                  <a:gd name="T68" fmla="*/ 39 w 106"/>
                  <a:gd name="T69" fmla="*/ 125 h 151"/>
                  <a:gd name="T70" fmla="*/ 53 w 106"/>
                  <a:gd name="T71" fmla="*/ 127 h 151"/>
                  <a:gd name="T72" fmla="*/ 65 w 106"/>
                  <a:gd name="T73" fmla="*/ 126 h 151"/>
                  <a:gd name="T74" fmla="*/ 73 w 106"/>
                  <a:gd name="T75" fmla="*/ 122 h 151"/>
                  <a:gd name="T76" fmla="*/ 77 w 106"/>
                  <a:gd name="T77" fmla="*/ 116 h 151"/>
                  <a:gd name="T78" fmla="*/ 79 w 106"/>
                  <a:gd name="T79" fmla="*/ 108 h 151"/>
                  <a:gd name="T80" fmla="*/ 77 w 106"/>
                  <a:gd name="T81" fmla="*/ 102 h 151"/>
                  <a:gd name="T82" fmla="*/ 72 w 106"/>
                  <a:gd name="T83" fmla="*/ 96 h 151"/>
                  <a:gd name="T84" fmla="*/ 65 w 106"/>
                  <a:gd name="T85" fmla="*/ 92 h 151"/>
                  <a:gd name="T86" fmla="*/ 56 w 106"/>
                  <a:gd name="T87" fmla="*/ 88 h 151"/>
                  <a:gd name="T88" fmla="*/ 47 w 106"/>
                  <a:gd name="T89" fmla="*/ 84 h 151"/>
                  <a:gd name="T90" fmla="*/ 38 w 106"/>
                  <a:gd name="T91" fmla="*/ 80 h 151"/>
                  <a:gd name="T92" fmla="*/ 29 w 106"/>
                  <a:gd name="T93" fmla="*/ 75 h 151"/>
                  <a:gd name="T94" fmla="*/ 21 w 106"/>
                  <a:gd name="T95" fmla="*/ 69 h 151"/>
                  <a:gd name="T96" fmla="*/ 14 w 106"/>
                  <a:gd name="T97" fmla="*/ 62 h 151"/>
                  <a:gd name="T98" fmla="*/ 9 w 106"/>
                  <a:gd name="T99" fmla="*/ 53 h 151"/>
                  <a:gd name="T100" fmla="*/ 8 w 106"/>
                  <a:gd name="T101" fmla="*/ 42 h 151"/>
                  <a:gd name="T102" fmla="*/ 10 w 106"/>
                  <a:gd name="T103" fmla="*/ 29 h 151"/>
                  <a:gd name="T104" fmla="*/ 16 w 106"/>
                  <a:gd name="T105" fmla="*/ 16 h 151"/>
                  <a:gd name="T106" fmla="*/ 26 w 106"/>
                  <a:gd name="T107" fmla="*/ 8 h 151"/>
                  <a:gd name="T108" fmla="*/ 40 w 106"/>
                  <a:gd name="T109" fmla="*/ 2 h 151"/>
                  <a:gd name="T110" fmla="*/ 58 w 106"/>
                  <a:gd name="T111" fmla="*/ 0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06" h="151">
                    <a:moveTo>
                      <a:pt x="58" y="0"/>
                    </a:moveTo>
                    <a:lnTo>
                      <a:pt x="75" y="2"/>
                    </a:lnTo>
                    <a:lnTo>
                      <a:pt x="90" y="8"/>
                    </a:lnTo>
                    <a:lnTo>
                      <a:pt x="103" y="17"/>
                    </a:lnTo>
                    <a:lnTo>
                      <a:pt x="89" y="36"/>
                    </a:lnTo>
                    <a:lnTo>
                      <a:pt x="79" y="29"/>
                    </a:lnTo>
                    <a:lnTo>
                      <a:pt x="69" y="25"/>
                    </a:lnTo>
                    <a:lnTo>
                      <a:pt x="58" y="22"/>
                    </a:lnTo>
                    <a:lnTo>
                      <a:pt x="47" y="25"/>
                    </a:lnTo>
                    <a:lnTo>
                      <a:pt x="40" y="29"/>
                    </a:lnTo>
                    <a:lnTo>
                      <a:pt x="36" y="34"/>
                    </a:lnTo>
                    <a:lnTo>
                      <a:pt x="35" y="41"/>
                    </a:lnTo>
                    <a:lnTo>
                      <a:pt x="37" y="47"/>
                    </a:lnTo>
                    <a:lnTo>
                      <a:pt x="41" y="52"/>
                    </a:lnTo>
                    <a:lnTo>
                      <a:pt x="48" y="56"/>
                    </a:lnTo>
                    <a:lnTo>
                      <a:pt x="56" y="60"/>
                    </a:lnTo>
                    <a:lnTo>
                      <a:pt x="65" y="63"/>
                    </a:lnTo>
                    <a:lnTo>
                      <a:pt x="75" y="67"/>
                    </a:lnTo>
                    <a:lnTo>
                      <a:pt x="85" y="72"/>
                    </a:lnTo>
                    <a:lnTo>
                      <a:pt x="93" y="77"/>
                    </a:lnTo>
                    <a:lnTo>
                      <a:pt x="100" y="86"/>
                    </a:lnTo>
                    <a:lnTo>
                      <a:pt x="104" y="95"/>
                    </a:lnTo>
                    <a:lnTo>
                      <a:pt x="106" y="107"/>
                    </a:lnTo>
                    <a:lnTo>
                      <a:pt x="105" y="118"/>
                    </a:lnTo>
                    <a:lnTo>
                      <a:pt x="100" y="128"/>
                    </a:lnTo>
                    <a:lnTo>
                      <a:pt x="93" y="138"/>
                    </a:lnTo>
                    <a:lnTo>
                      <a:pt x="82" y="145"/>
                    </a:lnTo>
                    <a:lnTo>
                      <a:pt x="69" y="149"/>
                    </a:lnTo>
                    <a:lnTo>
                      <a:pt x="53" y="151"/>
                    </a:lnTo>
                    <a:lnTo>
                      <a:pt x="34" y="148"/>
                    </a:lnTo>
                    <a:lnTo>
                      <a:pt x="16" y="141"/>
                    </a:lnTo>
                    <a:lnTo>
                      <a:pt x="0" y="130"/>
                    </a:lnTo>
                    <a:lnTo>
                      <a:pt x="14" y="111"/>
                    </a:lnTo>
                    <a:lnTo>
                      <a:pt x="27" y="120"/>
                    </a:lnTo>
                    <a:lnTo>
                      <a:pt x="39" y="125"/>
                    </a:lnTo>
                    <a:lnTo>
                      <a:pt x="53" y="127"/>
                    </a:lnTo>
                    <a:lnTo>
                      <a:pt x="65" y="126"/>
                    </a:lnTo>
                    <a:lnTo>
                      <a:pt x="73" y="122"/>
                    </a:lnTo>
                    <a:lnTo>
                      <a:pt x="77" y="116"/>
                    </a:lnTo>
                    <a:lnTo>
                      <a:pt x="79" y="108"/>
                    </a:lnTo>
                    <a:lnTo>
                      <a:pt x="77" y="102"/>
                    </a:lnTo>
                    <a:lnTo>
                      <a:pt x="72" y="96"/>
                    </a:lnTo>
                    <a:lnTo>
                      <a:pt x="65" y="92"/>
                    </a:lnTo>
                    <a:lnTo>
                      <a:pt x="56" y="88"/>
                    </a:lnTo>
                    <a:lnTo>
                      <a:pt x="47" y="84"/>
                    </a:lnTo>
                    <a:lnTo>
                      <a:pt x="38" y="80"/>
                    </a:lnTo>
                    <a:lnTo>
                      <a:pt x="29" y="75"/>
                    </a:lnTo>
                    <a:lnTo>
                      <a:pt x="21" y="69"/>
                    </a:lnTo>
                    <a:lnTo>
                      <a:pt x="14" y="62"/>
                    </a:lnTo>
                    <a:lnTo>
                      <a:pt x="9" y="53"/>
                    </a:lnTo>
                    <a:lnTo>
                      <a:pt x="8" y="42"/>
                    </a:lnTo>
                    <a:lnTo>
                      <a:pt x="10" y="29"/>
                    </a:lnTo>
                    <a:lnTo>
                      <a:pt x="16" y="16"/>
                    </a:lnTo>
                    <a:lnTo>
                      <a:pt x="26" y="8"/>
                    </a:lnTo>
                    <a:lnTo>
                      <a:pt x="40" y="2"/>
                    </a:lnTo>
                    <a:lnTo>
                      <a:pt x="58" y="0"/>
                    </a:lnTo>
                    <a:close/>
                  </a:path>
                </a:pathLst>
              </a:custGeom>
              <a:solidFill>
                <a:srgbClr val="58595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7" name="Freeform 91"/>
              <p:cNvSpPr>
                <a:spLocks noEditPoints="1"/>
              </p:cNvSpPr>
              <p:nvPr/>
            </p:nvSpPr>
            <p:spPr bwMode="auto">
              <a:xfrm>
                <a:off x="4978400" y="1789113"/>
                <a:ext cx="11113" cy="65088"/>
              </a:xfrm>
              <a:custGeom>
                <a:avLst/>
                <a:gdLst>
                  <a:gd name="T0" fmla="*/ 4 w 37"/>
                  <a:gd name="T1" fmla="*/ 63 h 206"/>
                  <a:gd name="T2" fmla="*/ 33 w 37"/>
                  <a:gd name="T3" fmla="*/ 63 h 206"/>
                  <a:gd name="T4" fmla="*/ 33 w 37"/>
                  <a:gd name="T5" fmla="*/ 206 h 206"/>
                  <a:gd name="T6" fmla="*/ 4 w 37"/>
                  <a:gd name="T7" fmla="*/ 206 h 206"/>
                  <a:gd name="T8" fmla="*/ 4 w 37"/>
                  <a:gd name="T9" fmla="*/ 63 h 206"/>
                  <a:gd name="T10" fmla="*/ 19 w 37"/>
                  <a:gd name="T11" fmla="*/ 0 h 206"/>
                  <a:gd name="T12" fmla="*/ 28 w 37"/>
                  <a:gd name="T13" fmla="*/ 3 h 206"/>
                  <a:gd name="T14" fmla="*/ 35 w 37"/>
                  <a:gd name="T15" fmla="*/ 9 h 206"/>
                  <a:gd name="T16" fmla="*/ 37 w 37"/>
                  <a:gd name="T17" fmla="*/ 18 h 206"/>
                  <a:gd name="T18" fmla="*/ 35 w 37"/>
                  <a:gd name="T19" fmla="*/ 28 h 206"/>
                  <a:gd name="T20" fmla="*/ 28 w 37"/>
                  <a:gd name="T21" fmla="*/ 34 h 206"/>
                  <a:gd name="T22" fmla="*/ 19 w 37"/>
                  <a:gd name="T23" fmla="*/ 36 h 206"/>
                  <a:gd name="T24" fmla="*/ 9 w 37"/>
                  <a:gd name="T25" fmla="*/ 34 h 206"/>
                  <a:gd name="T26" fmla="*/ 3 w 37"/>
                  <a:gd name="T27" fmla="*/ 28 h 206"/>
                  <a:gd name="T28" fmla="*/ 0 w 37"/>
                  <a:gd name="T29" fmla="*/ 18 h 206"/>
                  <a:gd name="T30" fmla="*/ 3 w 37"/>
                  <a:gd name="T31" fmla="*/ 9 h 206"/>
                  <a:gd name="T32" fmla="*/ 9 w 37"/>
                  <a:gd name="T33" fmla="*/ 3 h 206"/>
                  <a:gd name="T34" fmla="*/ 19 w 37"/>
                  <a:gd name="T35" fmla="*/ 0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7" h="206">
                    <a:moveTo>
                      <a:pt x="4" y="63"/>
                    </a:moveTo>
                    <a:lnTo>
                      <a:pt x="33" y="63"/>
                    </a:lnTo>
                    <a:lnTo>
                      <a:pt x="33" y="206"/>
                    </a:lnTo>
                    <a:lnTo>
                      <a:pt x="4" y="206"/>
                    </a:lnTo>
                    <a:lnTo>
                      <a:pt x="4" y="63"/>
                    </a:lnTo>
                    <a:close/>
                    <a:moveTo>
                      <a:pt x="19" y="0"/>
                    </a:moveTo>
                    <a:lnTo>
                      <a:pt x="28" y="3"/>
                    </a:lnTo>
                    <a:lnTo>
                      <a:pt x="35" y="9"/>
                    </a:lnTo>
                    <a:lnTo>
                      <a:pt x="37" y="18"/>
                    </a:lnTo>
                    <a:lnTo>
                      <a:pt x="35" y="28"/>
                    </a:lnTo>
                    <a:lnTo>
                      <a:pt x="28" y="34"/>
                    </a:lnTo>
                    <a:lnTo>
                      <a:pt x="19" y="36"/>
                    </a:lnTo>
                    <a:lnTo>
                      <a:pt x="9" y="34"/>
                    </a:lnTo>
                    <a:lnTo>
                      <a:pt x="3" y="28"/>
                    </a:lnTo>
                    <a:lnTo>
                      <a:pt x="0" y="18"/>
                    </a:lnTo>
                    <a:lnTo>
                      <a:pt x="3" y="9"/>
                    </a:lnTo>
                    <a:lnTo>
                      <a:pt x="9" y="3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58595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8" name="Freeform 92"/>
              <p:cNvSpPr>
                <a:spLocks noEditPoints="1"/>
              </p:cNvSpPr>
              <p:nvPr/>
            </p:nvSpPr>
            <p:spPr bwMode="auto">
              <a:xfrm>
                <a:off x="4999038" y="1806576"/>
                <a:ext cx="34925" cy="49213"/>
              </a:xfrm>
              <a:custGeom>
                <a:avLst/>
                <a:gdLst>
                  <a:gd name="T0" fmla="*/ 84 w 114"/>
                  <a:gd name="T1" fmla="*/ 74 h 151"/>
                  <a:gd name="T2" fmla="*/ 62 w 114"/>
                  <a:gd name="T3" fmla="*/ 79 h 151"/>
                  <a:gd name="T4" fmla="*/ 47 w 114"/>
                  <a:gd name="T5" fmla="*/ 84 h 151"/>
                  <a:gd name="T6" fmla="*/ 37 w 114"/>
                  <a:gd name="T7" fmla="*/ 90 h 151"/>
                  <a:gd name="T8" fmla="*/ 30 w 114"/>
                  <a:gd name="T9" fmla="*/ 98 h 151"/>
                  <a:gd name="T10" fmla="*/ 28 w 114"/>
                  <a:gd name="T11" fmla="*/ 107 h 151"/>
                  <a:gd name="T12" fmla="*/ 30 w 114"/>
                  <a:gd name="T13" fmla="*/ 116 h 151"/>
                  <a:gd name="T14" fmla="*/ 34 w 114"/>
                  <a:gd name="T15" fmla="*/ 122 h 151"/>
                  <a:gd name="T16" fmla="*/ 42 w 114"/>
                  <a:gd name="T17" fmla="*/ 125 h 151"/>
                  <a:gd name="T18" fmla="*/ 51 w 114"/>
                  <a:gd name="T19" fmla="*/ 126 h 151"/>
                  <a:gd name="T20" fmla="*/ 62 w 114"/>
                  <a:gd name="T21" fmla="*/ 124 h 151"/>
                  <a:gd name="T22" fmla="*/ 73 w 114"/>
                  <a:gd name="T23" fmla="*/ 119 h 151"/>
                  <a:gd name="T24" fmla="*/ 84 w 114"/>
                  <a:gd name="T25" fmla="*/ 110 h 151"/>
                  <a:gd name="T26" fmla="*/ 84 w 114"/>
                  <a:gd name="T27" fmla="*/ 74 h 151"/>
                  <a:gd name="T28" fmla="*/ 62 w 114"/>
                  <a:gd name="T29" fmla="*/ 0 h 151"/>
                  <a:gd name="T30" fmla="*/ 78 w 114"/>
                  <a:gd name="T31" fmla="*/ 2 h 151"/>
                  <a:gd name="T32" fmla="*/ 92 w 114"/>
                  <a:gd name="T33" fmla="*/ 7 h 151"/>
                  <a:gd name="T34" fmla="*/ 101 w 114"/>
                  <a:gd name="T35" fmla="*/ 16 h 151"/>
                  <a:gd name="T36" fmla="*/ 108 w 114"/>
                  <a:gd name="T37" fmla="*/ 29 h 151"/>
                  <a:gd name="T38" fmla="*/ 112 w 114"/>
                  <a:gd name="T39" fmla="*/ 43 h 151"/>
                  <a:gd name="T40" fmla="*/ 114 w 114"/>
                  <a:gd name="T41" fmla="*/ 61 h 151"/>
                  <a:gd name="T42" fmla="*/ 114 w 114"/>
                  <a:gd name="T43" fmla="*/ 147 h 151"/>
                  <a:gd name="T44" fmla="*/ 89 w 114"/>
                  <a:gd name="T45" fmla="*/ 147 h 151"/>
                  <a:gd name="T46" fmla="*/ 87 w 114"/>
                  <a:gd name="T47" fmla="*/ 130 h 151"/>
                  <a:gd name="T48" fmla="*/ 86 w 114"/>
                  <a:gd name="T49" fmla="*/ 130 h 151"/>
                  <a:gd name="T50" fmla="*/ 72 w 114"/>
                  <a:gd name="T51" fmla="*/ 141 h 151"/>
                  <a:gd name="T52" fmla="*/ 58 w 114"/>
                  <a:gd name="T53" fmla="*/ 148 h 151"/>
                  <a:gd name="T54" fmla="*/ 42 w 114"/>
                  <a:gd name="T55" fmla="*/ 151 h 151"/>
                  <a:gd name="T56" fmla="*/ 27 w 114"/>
                  <a:gd name="T57" fmla="*/ 149 h 151"/>
                  <a:gd name="T58" fmla="*/ 16 w 114"/>
                  <a:gd name="T59" fmla="*/ 144 h 151"/>
                  <a:gd name="T60" fmla="*/ 8 w 114"/>
                  <a:gd name="T61" fmla="*/ 135 h 151"/>
                  <a:gd name="T62" fmla="*/ 2 w 114"/>
                  <a:gd name="T63" fmla="*/ 123 h 151"/>
                  <a:gd name="T64" fmla="*/ 0 w 114"/>
                  <a:gd name="T65" fmla="*/ 109 h 151"/>
                  <a:gd name="T66" fmla="*/ 2 w 114"/>
                  <a:gd name="T67" fmla="*/ 95 h 151"/>
                  <a:gd name="T68" fmla="*/ 9 w 114"/>
                  <a:gd name="T69" fmla="*/ 83 h 151"/>
                  <a:gd name="T70" fmla="*/ 20 w 114"/>
                  <a:gd name="T71" fmla="*/ 73 h 151"/>
                  <a:gd name="T72" fmla="*/ 37 w 114"/>
                  <a:gd name="T73" fmla="*/ 65 h 151"/>
                  <a:gd name="T74" fmla="*/ 58 w 114"/>
                  <a:gd name="T75" fmla="*/ 60 h 151"/>
                  <a:gd name="T76" fmla="*/ 84 w 114"/>
                  <a:gd name="T77" fmla="*/ 56 h 151"/>
                  <a:gd name="T78" fmla="*/ 83 w 114"/>
                  <a:gd name="T79" fmla="*/ 46 h 151"/>
                  <a:gd name="T80" fmla="*/ 80 w 114"/>
                  <a:gd name="T81" fmla="*/ 38 h 151"/>
                  <a:gd name="T82" fmla="*/ 75 w 114"/>
                  <a:gd name="T83" fmla="*/ 31 h 151"/>
                  <a:gd name="T84" fmla="*/ 68 w 114"/>
                  <a:gd name="T85" fmla="*/ 27 h 151"/>
                  <a:gd name="T86" fmla="*/ 57 w 114"/>
                  <a:gd name="T87" fmla="*/ 25 h 151"/>
                  <a:gd name="T88" fmla="*/ 43 w 114"/>
                  <a:gd name="T89" fmla="*/ 27 h 151"/>
                  <a:gd name="T90" fmla="*/ 29 w 114"/>
                  <a:gd name="T91" fmla="*/ 32 h 151"/>
                  <a:gd name="T92" fmla="*/ 16 w 114"/>
                  <a:gd name="T93" fmla="*/ 39 h 151"/>
                  <a:gd name="T94" fmla="*/ 6 w 114"/>
                  <a:gd name="T95" fmla="*/ 18 h 151"/>
                  <a:gd name="T96" fmla="*/ 22 w 114"/>
                  <a:gd name="T97" fmla="*/ 9 h 151"/>
                  <a:gd name="T98" fmla="*/ 41 w 114"/>
                  <a:gd name="T99" fmla="*/ 3 h 151"/>
                  <a:gd name="T100" fmla="*/ 62 w 114"/>
                  <a:gd name="T101" fmla="*/ 0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14" h="151">
                    <a:moveTo>
                      <a:pt x="84" y="74"/>
                    </a:moveTo>
                    <a:lnTo>
                      <a:pt x="62" y="79"/>
                    </a:lnTo>
                    <a:lnTo>
                      <a:pt x="47" y="84"/>
                    </a:lnTo>
                    <a:lnTo>
                      <a:pt x="37" y="90"/>
                    </a:lnTo>
                    <a:lnTo>
                      <a:pt x="30" y="98"/>
                    </a:lnTo>
                    <a:lnTo>
                      <a:pt x="28" y="107"/>
                    </a:lnTo>
                    <a:lnTo>
                      <a:pt x="30" y="116"/>
                    </a:lnTo>
                    <a:lnTo>
                      <a:pt x="34" y="122"/>
                    </a:lnTo>
                    <a:lnTo>
                      <a:pt x="42" y="125"/>
                    </a:lnTo>
                    <a:lnTo>
                      <a:pt x="51" y="126"/>
                    </a:lnTo>
                    <a:lnTo>
                      <a:pt x="62" y="124"/>
                    </a:lnTo>
                    <a:lnTo>
                      <a:pt x="73" y="119"/>
                    </a:lnTo>
                    <a:lnTo>
                      <a:pt x="84" y="110"/>
                    </a:lnTo>
                    <a:lnTo>
                      <a:pt x="84" y="74"/>
                    </a:lnTo>
                    <a:close/>
                    <a:moveTo>
                      <a:pt x="62" y="0"/>
                    </a:moveTo>
                    <a:lnTo>
                      <a:pt x="78" y="2"/>
                    </a:lnTo>
                    <a:lnTo>
                      <a:pt x="92" y="7"/>
                    </a:lnTo>
                    <a:lnTo>
                      <a:pt x="101" y="16"/>
                    </a:lnTo>
                    <a:lnTo>
                      <a:pt x="108" y="29"/>
                    </a:lnTo>
                    <a:lnTo>
                      <a:pt x="112" y="43"/>
                    </a:lnTo>
                    <a:lnTo>
                      <a:pt x="114" y="61"/>
                    </a:lnTo>
                    <a:lnTo>
                      <a:pt x="114" y="147"/>
                    </a:lnTo>
                    <a:lnTo>
                      <a:pt x="89" y="147"/>
                    </a:lnTo>
                    <a:lnTo>
                      <a:pt x="87" y="130"/>
                    </a:lnTo>
                    <a:lnTo>
                      <a:pt x="86" y="130"/>
                    </a:lnTo>
                    <a:lnTo>
                      <a:pt x="72" y="141"/>
                    </a:lnTo>
                    <a:lnTo>
                      <a:pt x="58" y="148"/>
                    </a:lnTo>
                    <a:lnTo>
                      <a:pt x="42" y="151"/>
                    </a:lnTo>
                    <a:lnTo>
                      <a:pt x="27" y="149"/>
                    </a:lnTo>
                    <a:lnTo>
                      <a:pt x="16" y="144"/>
                    </a:lnTo>
                    <a:lnTo>
                      <a:pt x="8" y="135"/>
                    </a:lnTo>
                    <a:lnTo>
                      <a:pt x="2" y="123"/>
                    </a:lnTo>
                    <a:lnTo>
                      <a:pt x="0" y="109"/>
                    </a:lnTo>
                    <a:lnTo>
                      <a:pt x="2" y="95"/>
                    </a:lnTo>
                    <a:lnTo>
                      <a:pt x="9" y="83"/>
                    </a:lnTo>
                    <a:lnTo>
                      <a:pt x="20" y="73"/>
                    </a:lnTo>
                    <a:lnTo>
                      <a:pt x="37" y="65"/>
                    </a:lnTo>
                    <a:lnTo>
                      <a:pt x="58" y="60"/>
                    </a:lnTo>
                    <a:lnTo>
                      <a:pt x="84" y="56"/>
                    </a:lnTo>
                    <a:lnTo>
                      <a:pt x="83" y="46"/>
                    </a:lnTo>
                    <a:lnTo>
                      <a:pt x="80" y="38"/>
                    </a:lnTo>
                    <a:lnTo>
                      <a:pt x="75" y="31"/>
                    </a:lnTo>
                    <a:lnTo>
                      <a:pt x="68" y="27"/>
                    </a:lnTo>
                    <a:lnTo>
                      <a:pt x="57" y="25"/>
                    </a:lnTo>
                    <a:lnTo>
                      <a:pt x="43" y="27"/>
                    </a:lnTo>
                    <a:lnTo>
                      <a:pt x="29" y="32"/>
                    </a:lnTo>
                    <a:lnTo>
                      <a:pt x="16" y="39"/>
                    </a:lnTo>
                    <a:lnTo>
                      <a:pt x="6" y="18"/>
                    </a:lnTo>
                    <a:lnTo>
                      <a:pt x="22" y="9"/>
                    </a:lnTo>
                    <a:lnTo>
                      <a:pt x="41" y="3"/>
                    </a:lnTo>
                    <a:lnTo>
                      <a:pt x="62" y="0"/>
                    </a:lnTo>
                    <a:close/>
                  </a:path>
                </a:pathLst>
              </a:custGeom>
              <a:solidFill>
                <a:srgbClr val="58595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9" name="Freeform 93"/>
              <p:cNvSpPr>
                <a:spLocks/>
              </p:cNvSpPr>
              <p:nvPr/>
            </p:nvSpPr>
            <p:spPr bwMode="auto">
              <a:xfrm>
                <a:off x="5045075" y="1806576"/>
                <a:ext cx="38100" cy="47625"/>
              </a:xfrm>
              <a:custGeom>
                <a:avLst/>
                <a:gdLst>
                  <a:gd name="T0" fmla="*/ 74 w 117"/>
                  <a:gd name="T1" fmla="*/ 0 h 147"/>
                  <a:gd name="T2" fmla="*/ 87 w 117"/>
                  <a:gd name="T3" fmla="*/ 2 h 147"/>
                  <a:gd name="T4" fmla="*/ 98 w 117"/>
                  <a:gd name="T5" fmla="*/ 6 h 147"/>
                  <a:gd name="T6" fmla="*/ 106 w 117"/>
                  <a:gd name="T7" fmla="*/ 14 h 147"/>
                  <a:gd name="T8" fmla="*/ 112 w 117"/>
                  <a:gd name="T9" fmla="*/ 26 h 147"/>
                  <a:gd name="T10" fmla="*/ 116 w 117"/>
                  <a:gd name="T11" fmla="*/ 40 h 147"/>
                  <a:gd name="T12" fmla="*/ 117 w 117"/>
                  <a:gd name="T13" fmla="*/ 57 h 147"/>
                  <a:gd name="T14" fmla="*/ 117 w 117"/>
                  <a:gd name="T15" fmla="*/ 147 h 147"/>
                  <a:gd name="T16" fmla="*/ 87 w 117"/>
                  <a:gd name="T17" fmla="*/ 147 h 147"/>
                  <a:gd name="T18" fmla="*/ 87 w 117"/>
                  <a:gd name="T19" fmla="*/ 60 h 147"/>
                  <a:gd name="T20" fmla="*/ 86 w 117"/>
                  <a:gd name="T21" fmla="*/ 47 h 147"/>
                  <a:gd name="T22" fmla="*/ 84 w 117"/>
                  <a:gd name="T23" fmla="*/ 38 h 147"/>
                  <a:gd name="T24" fmla="*/ 79 w 117"/>
                  <a:gd name="T25" fmla="*/ 31 h 147"/>
                  <a:gd name="T26" fmla="*/ 72 w 117"/>
                  <a:gd name="T27" fmla="*/ 28 h 147"/>
                  <a:gd name="T28" fmla="*/ 64 w 117"/>
                  <a:gd name="T29" fmla="*/ 26 h 147"/>
                  <a:gd name="T30" fmla="*/ 51 w 117"/>
                  <a:gd name="T31" fmla="*/ 28 h 147"/>
                  <a:gd name="T32" fmla="*/ 40 w 117"/>
                  <a:gd name="T33" fmla="*/ 35 h 147"/>
                  <a:gd name="T34" fmla="*/ 29 w 117"/>
                  <a:gd name="T35" fmla="*/ 45 h 147"/>
                  <a:gd name="T36" fmla="*/ 29 w 117"/>
                  <a:gd name="T37" fmla="*/ 147 h 147"/>
                  <a:gd name="T38" fmla="*/ 0 w 117"/>
                  <a:gd name="T39" fmla="*/ 147 h 147"/>
                  <a:gd name="T40" fmla="*/ 0 w 117"/>
                  <a:gd name="T41" fmla="*/ 4 h 147"/>
                  <a:gd name="T42" fmla="*/ 24 w 117"/>
                  <a:gd name="T43" fmla="*/ 4 h 147"/>
                  <a:gd name="T44" fmla="*/ 26 w 117"/>
                  <a:gd name="T45" fmla="*/ 24 h 147"/>
                  <a:gd name="T46" fmla="*/ 27 w 117"/>
                  <a:gd name="T47" fmla="*/ 24 h 147"/>
                  <a:gd name="T48" fmla="*/ 37 w 117"/>
                  <a:gd name="T49" fmla="*/ 14 h 147"/>
                  <a:gd name="T50" fmla="*/ 47 w 117"/>
                  <a:gd name="T51" fmla="*/ 7 h 147"/>
                  <a:gd name="T52" fmla="*/ 60 w 117"/>
                  <a:gd name="T53" fmla="*/ 2 h 147"/>
                  <a:gd name="T54" fmla="*/ 74 w 117"/>
                  <a:gd name="T55" fmla="*/ 0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17" h="147">
                    <a:moveTo>
                      <a:pt x="74" y="0"/>
                    </a:moveTo>
                    <a:lnTo>
                      <a:pt x="87" y="2"/>
                    </a:lnTo>
                    <a:lnTo>
                      <a:pt x="98" y="6"/>
                    </a:lnTo>
                    <a:lnTo>
                      <a:pt x="106" y="14"/>
                    </a:lnTo>
                    <a:lnTo>
                      <a:pt x="112" y="26"/>
                    </a:lnTo>
                    <a:lnTo>
                      <a:pt x="116" y="40"/>
                    </a:lnTo>
                    <a:lnTo>
                      <a:pt x="117" y="57"/>
                    </a:lnTo>
                    <a:lnTo>
                      <a:pt x="117" y="147"/>
                    </a:lnTo>
                    <a:lnTo>
                      <a:pt x="87" y="147"/>
                    </a:lnTo>
                    <a:lnTo>
                      <a:pt x="87" y="60"/>
                    </a:lnTo>
                    <a:lnTo>
                      <a:pt x="86" y="47"/>
                    </a:lnTo>
                    <a:lnTo>
                      <a:pt x="84" y="38"/>
                    </a:lnTo>
                    <a:lnTo>
                      <a:pt x="79" y="31"/>
                    </a:lnTo>
                    <a:lnTo>
                      <a:pt x="72" y="28"/>
                    </a:lnTo>
                    <a:lnTo>
                      <a:pt x="64" y="26"/>
                    </a:lnTo>
                    <a:lnTo>
                      <a:pt x="51" y="28"/>
                    </a:lnTo>
                    <a:lnTo>
                      <a:pt x="40" y="35"/>
                    </a:lnTo>
                    <a:lnTo>
                      <a:pt x="29" y="45"/>
                    </a:lnTo>
                    <a:lnTo>
                      <a:pt x="29" y="147"/>
                    </a:lnTo>
                    <a:lnTo>
                      <a:pt x="0" y="147"/>
                    </a:lnTo>
                    <a:lnTo>
                      <a:pt x="0" y="4"/>
                    </a:lnTo>
                    <a:lnTo>
                      <a:pt x="24" y="4"/>
                    </a:lnTo>
                    <a:lnTo>
                      <a:pt x="26" y="24"/>
                    </a:lnTo>
                    <a:lnTo>
                      <a:pt x="27" y="24"/>
                    </a:lnTo>
                    <a:lnTo>
                      <a:pt x="37" y="14"/>
                    </a:lnTo>
                    <a:lnTo>
                      <a:pt x="47" y="7"/>
                    </a:lnTo>
                    <a:lnTo>
                      <a:pt x="60" y="2"/>
                    </a:lnTo>
                    <a:lnTo>
                      <a:pt x="74" y="0"/>
                    </a:lnTo>
                    <a:close/>
                  </a:path>
                </a:pathLst>
              </a:custGeom>
              <a:solidFill>
                <a:srgbClr val="58595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0" name="Freeform 94"/>
              <p:cNvSpPr>
                <a:spLocks/>
              </p:cNvSpPr>
              <p:nvPr/>
            </p:nvSpPr>
            <p:spPr bwMode="auto">
              <a:xfrm>
                <a:off x="5108575" y="1792288"/>
                <a:ext cx="44450" cy="63500"/>
              </a:xfrm>
              <a:custGeom>
                <a:avLst/>
                <a:gdLst>
                  <a:gd name="T0" fmla="*/ 86 w 143"/>
                  <a:gd name="T1" fmla="*/ 0 h 200"/>
                  <a:gd name="T2" fmla="*/ 102 w 143"/>
                  <a:gd name="T3" fmla="*/ 2 h 200"/>
                  <a:gd name="T4" fmla="*/ 116 w 143"/>
                  <a:gd name="T5" fmla="*/ 8 h 200"/>
                  <a:gd name="T6" fmla="*/ 128 w 143"/>
                  <a:gd name="T7" fmla="*/ 15 h 200"/>
                  <a:gd name="T8" fmla="*/ 139 w 143"/>
                  <a:gd name="T9" fmla="*/ 25 h 200"/>
                  <a:gd name="T10" fmla="*/ 122 w 143"/>
                  <a:gd name="T11" fmla="*/ 44 h 200"/>
                  <a:gd name="T12" fmla="*/ 112 w 143"/>
                  <a:gd name="T13" fmla="*/ 35 h 200"/>
                  <a:gd name="T14" fmla="*/ 100 w 143"/>
                  <a:gd name="T15" fmla="*/ 29 h 200"/>
                  <a:gd name="T16" fmla="*/ 86 w 143"/>
                  <a:gd name="T17" fmla="*/ 27 h 200"/>
                  <a:gd name="T18" fmla="*/ 70 w 143"/>
                  <a:gd name="T19" fmla="*/ 29 h 200"/>
                  <a:gd name="T20" fmla="*/ 57 w 143"/>
                  <a:gd name="T21" fmla="*/ 36 h 200"/>
                  <a:gd name="T22" fmla="*/ 46 w 143"/>
                  <a:gd name="T23" fmla="*/ 46 h 200"/>
                  <a:gd name="T24" fmla="*/ 38 w 143"/>
                  <a:gd name="T25" fmla="*/ 60 h 200"/>
                  <a:gd name="T26" fmla="*/ 33 w 143"/>
                  <a:gd name="T27" fmla="*/ 79 h 200"/>
                  <a:gd name="T28" fmla="*/ 31 w 143"/>
                  <a:gd name="T29" fmla="*/ 100 h 200"/>
                  <a:gd name="T30" fmla="*/ 33 w 143"/>
                  <a:gd name="T31" fmla="*/ 121 h 200"/>
                  <a:gd name="T32" fmla="*/ 38 w 143"/>
                  <a:gd name="T33" fmla="*/ 139 h 200"/>
                  <a:gd name="T34" fmla="*/ 46 w 143"/>
                  <a:gd name="T35" fmla="*/ 154 h 200"/>
                  <a:gd name="T36" fmla="*/ 56 w 143"/>
                  <a:gd name="T37" fmla="*/ 164 h 200"/>
                  <a:gd name="T38" fmla="*/ 69 w 143"/>
                  <a:gd name="T39" fmla="*/ 171 h 200"/>
                  <a:gd name="T40" fmla="*/ 85 w 143"/>
                  <a:gd name="T41" fmla="*/ 173 h 200"/>
                  <a:gd name="T42" fmla="*/ 101 w 143"/>
                  <a:gd name="T43" fmla="*/ 170 h 200"/>
                  <a:gd name="T44" fmla="*/ 114 w 143"/>
                  <a:gd name="T45" fmla="*/ 163 h 200"/>
                  <a:gd name="T46" fmla="*/ 126 w 143"/>
                  <a:gd name="T47" fmla="*/ 153 h 200"/>
                  <a:gd name="T48" fmla="*/ 143 w 143"/>
                  <a:gd name="T49" fmla="*/ 172 h 200"/>
                  <a:gd name="T50" fmla="*/ 130 w 143"/>
                  <a:gd name="T51" fmla="*/ 184 h 200"/>
                  <a:gd name="T52" fmla="*/ 116 w 143"/>
                  <a:gd name="T53" fmla="*/ 193 h 200"/>
                  <a:gd name="T54" fmla="*/ 101 w 143"/>
                  <a:gd name="T55" fmla="*/ 198 h 200"/>
                  <a:gd name="T56" fmla="*/ 84 w 143"/>
                  <a:gd name="T57" fmla="*/ 200 h 200"/>
                  <a:gd name="T58" fmla="*/ 64 w 143"/>
                  <a:gd name="T59" fmla="*/ 198 h 200"/>
                  <a:gd name="T60" fmla="*/ 47 w 143"/>
                  <a:gd name="T61" fmla="*/ 191 h 200"/>
                  <a:gd name="T62" fmla="*/ 32 w 143"/>
                  <a:gd name="T63" fmla="*/ 180 h 200"/>
                  <a:gd name="T64" fmla="*/ 18 w 143"/>
                  <a:gd name="T65" fmla="*/ 166 h 200"/>
                  <a:gd name="T66" fmla="*/ 8 w 143"/>
                  <a:gd name="T67" fmla="*/ 148 h 200"/>
                  <a:gd name="T68" fmla="*/ 2 w 143"/>
                  <a:gd name="T69" fmla="*/ 125 h 200"/>
                  <a:gd name="T70" fmla="*/ 0 w 143"/>
                  <a:gd name="T71" fmla="*/ 101 h 200"/>
                  <a:gd name="T72" fmla="*/ 2 w 143"/>
                  <a:gd name="T73" fmla="*/ 76 h 200"/>
                  <a:gd name="T74" fmla="*/ 9 w 143"/>
                  <a:gd name="T75" fmla="*/ 53 h 200"/>
                  <a:gd name="T76" fmla="*/ 18 w 143"/>
                  <a:gd name="T77" fmla="*/ 35 h 200"/>
                  <a:gd name="T78" fmla="*/ 32 w 143"/>
                  <a:gd name="T79" fmla="*/ 21 h 200"/>
                  <a:gd name="T80" fmla="*/ 48 w 143"/>
                  <a:gd name="T81" fmla="*/ 9 h 200"/>
                  <a:gd name="T82" fmla="*/ 65 w 143"/>
                  <a:gd name="T83" fmla="*/ 3 h 200"/>
                  <a:gd name="T84" fmla="*/ 86 w 143"/>
                  <a:gd name="T85" fmla="*/ 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3" h="200">
                    <a:moveTo>
                      <a:pt x="86" y="0"/>
                    </a:moveTo>
                    <a:lnTo>
                      <a:pt x="102" y="2"/>
                    </a:lnTo>
                    <a:lnTo>
                      <a:pt x="116" y="8"/>
                    </a:lnTo>
                    <a:lnTo>
                      <a:pt x="128" y="15"/>
                    </a:lnTo>
                    <a:lnTo>
                      <a:pt x="139" y="25"/>
                    </a:lnTo>
                    <a:lnTo>
                      <a:pt x="122" y="44"/>
                    </a:lnTo>
                    <a:lnTo>
                      <a:pt x="112" y="35"/>
                    </a:lnTo>
                    <a:lnTo>
                      <a:pt x="100" y="29"/>
                    </a:lnTo>
                    <a:lnTo>
                      <a:pt x="86" y="27"/>
                    </a:lnTo>
                    <a:lnTo>
                      <a:pt x="70" y="29"/>
                    </a:lnTo>
                    <a:lnTo>
                      <a:pt x="57" y="36"/>
                    </a:lnTo>
                    <a:lnTo>
                      <a:pt x="46" y="46"/>
                    </a:lnTo>
                    <a:lnTo>
                      <a:pt x="38" y="60"/>
                    </a:lnTo>
                    <a:lnTo>
                      <a:pt x="33" y="79"/>
                    </a:lnTo>
                    <a:lnTo>
                      <a:pt x="31" y="100"/>
                    </a:lnTo>
                    <a:lnTo>
                      <a:pt x="33" y="121"/>
                    </a:lnTo>
                    <a:lnTo>
                      <a:pt x="38" y="139"/>
                    </a:lnTo>
                    <a:lnTo>
                      <a:pt x="46" y="154"/>
                    </a:lnTo>
                    <a:lnTo>
                      <a:pt x="56" y="164"/>
                    </a:lnTo>
                    <a:lnTo>
                      <a:pt x="69" y="171"/>
                    </a:lnTo>
                    <a:lnTo>
                      <a:pt x="85" y="173"/>
                    </a:lnTo>
                    <a:lnTo>
                      <a:pt x="101" y="170"/>
                    </a:lnTo>
                    <a:lnTo>
                      <a:pt x="114" y="163"/>
                    </a:lnTo>
                    <a:lnTo>
                      <a:pt x="126" y="153"/>
                    </a:lnTo>
                    <a:lnTo>
                      <a:pt x="143" y="172"/>
                    </a:lnTo>
                    <a:lnTo>
                      <a:pt x="130" y="184"/>
                    </a:lnTo>
                    <a:lnTo>
                      <a:pt x="116" y="193"/>
                    </a:lnTo>
                    <a:lnTo>
                      <a:pt x="101" y="198"/>
                    </a:lnTo>
                    <a:lnTo>
                      <a:pt x="84" y="200"/>
                    </a:lnTo>
                    <a:lnTo>
                      <a:pt x="64" y="198"/>
                    </a:lnTo>
                    <a:lnTo>
                      <a:pt x="47" y="191"/>
                    </a:lnTo>
                    <a:lnTo>
                      <a:pt x="32" y="180"/>
                    </a:lnTo>
                    <a:lnTo>
                      <a:pt x="18" y="166"/>
                    </a:lnTo>
                    <a:lnTo>
                      <a:pt x="8" y="148"/>
                    </a:lnTo>
                    <a:lnTo>
                      <a:pt x="2" y="125"/>
                    </a:lnTo>
                    <a:lnTo>
                      <a:pt x="0" y="101"/>
                    </a:lnTo>
                    <a:lnTo>
                      <a:pt x="2" y="76"/>
                    </a:lnTo>
                    <a:lnTo>
                      <a:pt x="9" y="53"/>
                    </a:lnTo>
                    <a:lnTo>
                      <a:pt x="18" y="35"/>
                    </a:lnTo>
                    <a:lnTo>
                      <a:pt x="32" y="21"/>
                    </a:lnTo>
                    <a:lnTo>
                      <a:pt x="48" y="9"/>
                    </a:lnTo>
                    <a:lnTo>
                      <a:pt x="65" y="3"/>
                    </a:lnTo>
                    <a:lnTo>
                      <a:pt x="86" y="0"/>
                    </a:lnTo>
                    <a:close/>
                  </a:path>
                </a:pathLst>
              </a:custGeom>
              <a:solidFill>
                <a:srgbClr val="58595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1" name="Freeform 95"/>
              <p:cNvSpPr>
                <a:spLocks/>
              </p:cNvSpPr>
              <p:nvPr/>
            </p:nvSpPr>
            <p:spPr bwMode="auto">
              <a:xfrm>
                <a:off x="5153025" y="1808163"/>
                <a:ext cx="42863" cy="65088"/>
              </a:xfrm>
              <a:custGeom>
                <a:avLst/>
                <a:gdLst>
                  <a:gd name="T0" fmla="*/ 0 w 132"/>
                  <a:gd name="T1" fmla="*/ 0 h 203"/>
                  <a:gd name="T2" fmla="*/ 29 w 132"/>
                  <a:gd name="T3" fmla="*/ 0 h 203"/>
                  <a:gd name="T4" fmla="*/ 56 w 132"/>
                  <a:gd name="T5" fmla="*/ 73 h 203"/>
                  <a:gd name="T6" fmla="*/ 62 w 132"/>
                  <a:gd name="T7" fmla="*/ 94 h 203"/>
                  <a:gd name="T8" fmla="*/ 69 w 132"/>
                  <a:gd name="T9" fmla="*/ 114 h 203"/>
                  <a:gd name="T10" fmla="*/ 70 w 132"/>
                  <a:gd name="T11" fmla="*/ 114 h 203"/>
                  <a:gd name="T12" fmla="*/ 81 w 132"/>
                  <a:gd name="T13" fmla="*/ 73 h 203"/>
                  <a:gd name="T14" fmla="*/ 103 w 132"/>
                  <a:gd name="T15" fmla="*/ 0 h 203"/>
                  <a:gd name="T16" fmla="*/ 132 w 132"/>
                  <a:gd name="T17" fmla="*/ 0 h 203"/>
                  <a:gd name="T18" fmla="*/ 80 w 132"/>
                  <a:gd name="T19" fmla="*/ 152 h 203"/>
                  <a:gd name="T20" fmla="*/ 74 w 132"/>
                  <a:gd name="T21" fmla="*/ 166 h 203"/>
                  <a:gd name="T22" fmla="*/ 68 w 132"/>
                  <a:gd name="T23" fmla="*/ 178 h 203"/>
                  <a:gd name="T24" fmla="*/ 60 w 132"/>
                  <a:gd name="T25" fmla="*/ 189 h 203"/>
                  <a:gd name="T26" fmla="*/ 49 w 132"/>
                  <a:gd name="T27" fmla="*/ 197 h 203"/>
                  <a:gd name="T28" fmla="*/ 38 w 132"/>
                  <a:gd name="T29" fmla="*/ 202 h 203"/>
                  <a:gd name="T30" fmla="*/ 25 w 132"/>
                  <a:gd name="T31" fmla="*/ 203 h 203"/>
                  <a:gd name="T32" fmla="*/ 15 w 132"/>
                  <a:gd name="T33" fmla="*/ 203 h 203"/>
                  <a:gd name="T34" fmla="*/ 7 w 132"/>
                  <a:gd name="T35" fmla="*/ 200 h 203"/>
                  <a:gd name="T36" fmla="*/ 13 w 132"/>
                  <a:gd name="T37" fmla="*/ 176 h 203"/>
                  <a:gd name="T38" fmla="*/ 16 w 132"/>
                  <a:gd name="T39" fmla="*/ 177 h 203"/>
                  <a:gd name="T40" fmla="*/ 19 w 132"/>
                  <a:gd name="T41" fmla="*/ 178 h 203"/>
                  <a:gd name="T42" fmla="*/ 23 w 132"/>
                  <a:gd name="T43" fmla="*/ 178 h 203"/>
                  <a:gd name="T44" fmla="*/ 33 w 132"/>
                  <a:gd name="T45" fmla="*/ 176 h 203"/>
                  <a:gd name="T46" fmla="*/ 41 w 132"/>
                  <a:gd name="T47" fmla="*/ 171 h 203"/>
                  <a:gd name="T48" fmla="*/ 47 w 132"/>
                  <a:gd name="T49" fmla="*/ 163 h 203"/>
                  <a:gd name="T50" fmla="*/ 53 w 132"/>
                  <a:gd name="T51" fmla="*/ 152 h 203"/>
                  <a:gd name="T52" fmla="*/ 56 w 132"/>
                  <a:gd name="T53" fmla="*/ 142 h 203"/>
                  <a:gd name="T54" fmla="*/ 0 w 132"/>
                  <a:gd name="T55" fmla="*/ 0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32" h="203">
                    <a:moveTo>
                      <a:pt x="0" y="0"/>
                    </a:moveTo>
                    <a:lnTo>
                      <a:pt x="29" y="0"/>
                    </a:lnTo>
                    <a:lnTo>
                      <a:pt x="56" y="73"/>
                    </a:lnTo>
                    <a:lnTo>
                      <a:pt x="62" y="94"/>
                    </a:lnTo>
                    <a:lnTo>
                      <a:pt x="69" y="114"/>
                    </a:lnTo>
                    <a:lnTo>
                      <a:pt x="70" y="114"/>
                    </a:lnTo>
                    <a:lnTo>
                      <a:pt x="81" y="73"/>
                    </a:lnTo>
                    <a:lnTo>
                      <a:pt x="103" y="0"/>
                    </a:lnTo>
                    <a:lnTo>
                      <a:pt x="132" y="0"/>
                    </a:lnTo>
                    <a:lnTo>
                      <a:pt x="80" y="152"/>
                    </a:lnTo>
                    <a:lnTo>
                      <a:pt x="74" y="166"/>
                    </a:lnTo>
                    <a:lnTo>
                      <a:pt x="68" y="178"/>
                    </a:lnTo>
                    <a:lnTo>
                      <a:pt x="60" y="189"/>
                    </a:lnTo>
                    <a:lnTo>
                      <a:pt x="49" y="197"/>
                    </a:lnTo>
                    <a:lnTo>
                      <a:pt x="38" y="202"/>
                    </a:lnTo>
                    <a:lnTo>
                      <a:pt x="25" y="203"/>
                    </a:lnTo>
                    <a:lnTo>
                      <a:pt x="15" y="203"/>
                    </a:lnTo>
                    <a:lnTo>
                      <a:pt x="7" y="200"/>
                    </a:lnTo>
                    <a:lnTo>
                      <a:pt x="13" y="176"/>
                    </a:lnTo>
                    <a:lnTo>
                      <a:pt x="16" y="177"/>
                    </a:lnTo>
                    <a:lnTo>
                      <a:pt x="19" y="178"/>
                    </a:lnTo>
                    <a:lnTo>
                      <a:pt x="23" y="178"/>
                    </a:lnTo>
                    <a:lnTo>
                      <a:pt x="33" y="176"/>
                    </a:lnTo>
                    <a:lnTo>
                      <a:pt x="41" y="171"/>
                    </a:lnTo>
                    <a:lnTo>
                      <a:pt x="47" y="163"/>
                    </a:lnTo>
                    <a:lnTo>
                      <a:pt x="53" y="152"/>
                    </a:lnTo>
                    <a:lnTo>
                      <a:pt x="56" y="14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8595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2" name="Freeform 96"/>
              <p:cNvSpPr>
                <a:spLocks noEditPoints="1"/>
              </p:cNvSpPr>
              <p:nvPr/>
            </p:nvSpPr>
            <p:spPr bwMode="auto">
              <a:xfrm>
                <a:off x="5202238" y="1787526"/>
                <a:ext cx="39688" cy="68263"/>
              </a:xfrm>
              <a:custGeom>
                <a:avLst/>
                <a:gdLst>
                  <a:gd name="T0" fmla="*/ 62 w 126"/>
                  <a:gd name="T1" fmla="*/ 87 h 212"/>
                  <a:gd name="T2" fmla="*/ 51 w 126"/>
                  <a:gd name="T3" fmla="*/ 88 h 212"/>
                  <a:gd name="T4" fmla="*/ 41 w 126"/>
                  <a:gd name="T5" fmla="*/ 94 h 212"/>
                  <a:gd name="T6" fmla="*/ 29 w 126"/>
                  <a:gd name="T7" fmla="*/ 104 h 212"/>
                  <a:gd name="T8" fmla="*/ 29 w 126"/>
                  <a:gd name="T9" fmla="*/ 174 h 212"/>
                  <a:gd name="T10" fmla="*/ 40 w 126"/>
                  <a:gd name="T11" fmla="*/ 181 h 212"/>
                  <a:gd name="T12" fmla="*/ 50 w 126"/>
                  <a:gd name="T13" fmla="*/ 185 h 212"/>
                  <a:gd name="T14" fmla="*/ 59 w 126"/>
                  <a:gd name="T15" fmla="*/ 186 h 212"/>
                  <a:gd name="T16" fmla="*/ 72 w 126"/>
                  <a:gd name="T17" fmla="*/ 184 h 212"/>
                  <a:gd name="T18" fmla="*/ 81 w 126"/>
                  <a:gd name="T19" fmla="*/ 178 h 212"/>
                  <a:gd name="T20" fmla="*/ 89 w 126"/>
                  <a:gd name="T21" fmla="*/ 167 h 212"/>
                  <a:gd name="T22" fmla="*/ 94 w 126"/>
                  <a:gd name="T23" fmla="*/ 153 h 212"/>
                  <a:gd name="T24" fmla="*/ 96 w 126"/>
                  <a:gd name="T25" fmla="*/ 134 h 212"/>
                  <a:gd name="T26" fmla="*/ 94 w 126"/>
                  <a:gd name="T27" fmla="*/ 118 h 212"/>
                  <a:gd name="T28" fmla="*/ 91 w 126"/>
                  <a:gd name="T29" fmla="*/ 105 h 212"/>
                  <a:gd name="T30" fmla="*/ 85 w 126"/>
                  <a:gd name="T31" fmla="*/ 95 h 212"/>
                  <a:gd name="T32" fmla="*/ 75 w 126"/>
                  <a:gd name="T33" fmla="*/ 89 h 212"/>
                  <a:gd name="T34" fmla="*/ 62 w 126"/>
                  <a:gd name="T35" fmla="*/ 87 h 212"/>
                  <a:gd name="T36" fmla="*/ 0 w 126"/>
                  <a:gd name="T37" fmla="*/ 0 h 212"/>
                  <a:gd name="T38" fmla="*/ 29 w 126"/>
                  <a:gd name="T39" fmla="*/ 0 h 212"/>
                  <a:gd name="T40" fmla="*/ 29 w 126"/>
                  <a:gd name="T41" fmla="*/ 55 h 212"/>
                  <a:gd name="T42" fmla="*/ 29 w 126"/>
                  <a:gd name="T43" fmla="*/ 79 h 212"/>
                  <a:gd name="T44" fmla="*/ 41 w 126"/>
                  <a:gd name="T45" fmla="*/ 70 h 212"/>
                  <a:gd name="T46" fmla="*/ 55 w 126"/>
                  <a:gd name="T47" fmla="*/ 63 h 212"/>
                  <a:gd name="T48" fmla="*/ 71 w 126"/>
                  <a:gd name="T49" fmla="*/ 61 h 212"/>
                  <a:gd name="T50" fmla="*/ 87 w 126"/>
                  <a:gd name="T51" fmla="*/ 63 h 212"/>
                  <a:gd name="T52" fmla="*/ 100 w 126"/>
                  <a:gd name="T53" fmla="*/ 70 h 212"/>
                  <a:gd name="T54" fmla="*/ 111 w 126"/>
                  <a:gd name="T55" fmla="*/ 81 h 212"/>
                  <a:gd name="T56" fmla="*/ 119 w 126"/>
                  <a:gd name="T57" fmla="*/ 96 h 212"/>
                  <a:gd name="T58" fmla="*/ 125 w 126"/>
                  <a:gd name="T59" fmla="*/ 113 h 212"/>
                  <a:gd name="T60" fmla="*/ 126 w 126"/>
                  <a:gd name="T61" fmla="*/ 134 h 212"/>
                  <a:gd name="T62" fmla="*/ 125 w 126"/>
                  <a:gd name="T63" fmla="*/ 154 h 212"/>
                  <a:gd name="T64" fmla="*/ 119 w 126"/>
                  <a:gd name="T65" fmla="*/ 171 h 212"/>
                  <a:gd name="T66" fmla="*/ 112 w 126"/>
                  <a:gd name="T67" fmla="*/ 185 h 212"/>
                  <a:gd name="T68" fmla="*/ 102 w 126"/>
                  <a:gd name="T69" fmla="*/ 197 h 212"/>
                  <a:gd name="T70" fmla="*/ 91 w 126"/>
                  <a:gd name="T71" fmla="*/ 205 h 212"/>
                  <a:gd name="T72" fmla="*/ 79 w 126"/>
                  <a:gd name="T73" fmla="*/ 210 h 212"/>
                  <a:gd name="T74" fmla="*/ 65 w 126"/>
                  <a:gd name="T75" fmla="*/ 212 h 212"/>
                  <a:gd name="T76" fmla="*/ 52 w 126"/>
                  <a:gd name="T77" fmla="*/ 210 h 212"/>
                  <a:gd name="T78" fmla="*/ 39 w 126"/>
                  <a:gd name="T79" fmla="*/ 204 h 212"/>
                  <a:gd name="T80" fmla="*/ 27 w 126"/>
                  <a:gd name="T81" fmla="*/ 193 h 212"/>
                  <a:gd name="T82" fmla="*/ 26 w 126"/>
                  <a:gd name="T83" fmla="*/ 193 h 212"/>
                  <a:gd name="T84" fmla="*/ 23 w 126"/>
                  <a:gd name="T85" fmla="*/ 208 h 212"/>
                  <a:gd name="T86" fmla="*/ 0 w 126"/>
                  <a:gd name="T87" fmla="*/ 208 h 212"/>
                  <a:gd name="T88" fmla="*/ 0 w 126"/>
                  <a:gd name="T89" fmla="*/ 0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6" h="212">
                    <a:moveTo>
                      <a:pt x="62" y="87"/>
                    </a:moveTo>
                    <a:lnTo>
                      <a:pt x="51" y="88"/>
                    </a:lnTo>
                    <a:lnTo>
                      <a:pt x="41" y="94"/>
                    </a:lnTo>
                    <a:lnTo>
                      <a:pt x="29" y="104"/>
                    </a:lnTo>
                    <a:lnTo>
                      <a:pt x="29" y="174"/>
                    </a:lnTo>
                    <a:lnTo>
                      <a:pt x="40" y="181"/>
                    </a:lnTo>
                    <a:lnTo>
                      <a:pt x="50" y="185"/>
                    </a:lnTo>
                    <a:lnTo>
                      <a:pt x="59" y="186"/>
                    </a:lnTo>
                    <a:lnTo>
                      <a:pt x="72" y="184"/>
                    </a:lnTo>
                    <a:lnTo>
                      <a:pt x="81" y="178"/>
                    </a:lnTo>
                    <a:lnTo>
                      <a:pt x="89" y="167"/>
                    </a:lnTo>
                    <a:lnTo>
                      <a:pt x="94" y="153"/>
                    </a:lnTo>
                    <a:lnTo>
                      <a:pt x="96" y="134"/>
                    </a:lnTo>
                    <a:lnTo>
                      <a:pt x="94" y="118"/>
                    </a:lnTo>
                    <a:lnTo>
                      <a:pt x="91" y="105"/>
                    </a:lnTo>
                    <a:lnTo>
                      <a:pt x="85" y="95"/>
                    </a:lnTo>
                    <a:lnTo>
                      <a:pt x="75" y="89"/>
                    </a:lnTo>
                    <a:lnTo>
                      <a:pt x="62" y="87"/>
                    </a:lnTo>
                    <a:close/>
                    <a:moveTo>
                      <a:pt x="0" y="0"/>
                    </a:moveTo>
                    <a:lnTo>
                      <a:pt x="29" y="0"/>
                    </a:lnTo>
                    <a:lnTo>
                      <a:pt x="29" y="55"/>
                    </a:lnTo>
                    <a:lnTo>
                      <a:pt x="29" y="79"/>
                    </a:lnTo>
                    <a:lnTo>
                      <a:pt x="41" y="70"/>
                    </a:lnTo>
                    <a:lnTo>
                      <a:pt x="55" y="63"/>
                    </a:lnTo>
                    <a:lnTo>
                      <a:pt x="71" y="61"/>
                    </a:lnTo>
                    <a:lnTo>
                      <a:pt x="87" y="63"/>
                    </a:lnTo>
                    <a:lnTo>
                      <a:pt x="100" y="70"/>
                    </a:lnTo>
                    <a:lnTo>
                      <a:pt x="111" y="81"/>
                    </a:lnTo>
                    <a:lnTo>
                      <a:pt x="119" y="96"/>
                    </a:lnTo>
                    <a:lnTo>
                      <a:pt x="125" y="113"/>
                    </a:lnTo>
                    <a:lnTo>
                      <a:pt x="126" y="134"/>
                    </a:lnTo>
                    <a:lnTo>
                      <a:pt x="125" y="154"/>
                    </a:lnTo>
                    <a:lnTo>
                      <a:pt x="119" y="171"/>
                    </a:lnTo>
                    <a:lnTo>
                      <a:pt x="112" y="185"/>
                    </a:lnTo>
                    <a:lnTo>
                      <a:pt x="102" y="197"/>
                    </a:lnTo>
                    <a:lnTo>
                      <a:pt x="91" y="205"/>
                    </a:lnTo>
                    <a:lnTo>
                      <a:pt x="79" y="210"/>
                    </a:lnTo>
                    <a:lnTo>
                      <a:pt x="65" y="212"/>
                    </a:lnTo>
                    <a:lnTo>
                      <a:pt x="52" y="210"/>
                    </a:lnTo>
                    <a:lnTo>
                      <a:pt x="39" y="204"/>
                    </a:lnTo>
                    <a:lnTo>
                      <a:pt x="27" y="193"/>
                    </a:lnTo>
                    <a:lnTo>
                      <a:pt x="26" y="193"/>
                    </a:lnTo>
                    <a:lnTo>
                      <a:pt x="23" y="208"/>
                    </a:lnTo>
                    <a:lnTo>
                      <a:pt x="0" y="2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8595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3" name="Freeform 97"/>
              <p:cNvSpPr>
                <a:spLocks noEditPoints="1"/>
              </p:cNvSpPr>
              <p:nvPr/>
            </p:nvSpPr>
            <p:spPr bwMode="auto">
              <a:xfrm>
                <a:off x="5248275" y="1806576"/>
                <a:ext cx="38100" cy="49213"/>
              </a:xfrm>
              <a:custGeom>
                <a:avLst/>
                <a:gdLst>
                  <a:gd name="T0" fmla="*/ 64 w 121"/>
                  <a:gd name="T1" fmla="*/ 24 h 151"/>
                  <a:gd name="T2" fmla="*/ 54 w 121"/>
                  <a:gd name="T3" fmla="*/ 26 h 151"/>
                  <a:gd name="T4" fmla="*/ 45 w 121"/>
                  <a:gd name="T5" fmla="*/ 30 h 151"/>
                  <a:gd name="T6" fmla="*/ 37 w 121"/>
                  <a:gd name="T7" fmla="*/ 38 h 151"/>
                  <a:gd name="T8" fmla="*/ 31 w 121"/>
                  <a:gd name="T9" fmla="*/ 49 h 151"/>
                  <a:gd name="T10" fmla="*/ 28 w 121"/>
                  <a:gd name="T11" fmla="*/ 62 h 151"/>
                  <a:gd name="T12" fmla="*/ 96 w 121"/>
                  <a:gd name="T13" fmla="*/ 62 h 151"/>
                  <a:gd name="T14" fmla="*/ 95 w 121"/>
                  <a:gd name="T15" fmla="*/ 49 h 151"/>
                  <a:gd name="T16" fmla="*/ 91 w 121"/>
                  <a:gd name="T17" fmla="*/ 38 h 151"/>
                  <a:gd name="T18" fmla="*/ 84 w 121"/>
                  <a:gd name="T19" fmla="*/ 31 h 151"/>
                  <a:gd name="T20" fmla="*/ 75 w 121"/>
                  <a:gd name="T21" fmla="*/ 26 h 151"/>
                  <a:gd name="T22" fmla="*/ 64 w 121"/>
                  <a:gd name="T23" fmla="*/ 24 h 151"/>
                  <a:gd name="T24" fmla="*/ 64 w 121"/>
                  <a:gd name="T25" fmla="*/ 0 h 151"/>
                  <a:gd name="T26" fmla="*/ 80 w 121"/>
                  <a:gd name="T27" fmla="*/ 2 h 151"/>
                  <a:gd name="T28" fmla="*/ 95 w 121"/>
                  <a:gd name="T29" fmla="*/ 8 h 151"/>
                  <a:gd name="T30" fmla="*/ 106 w 121"/>
                  <a:gd name="T31" fmla="*/ 18 h 151"/>
                  <a:gd name="T32" fmla="*/ 114 w 121"/>
                  <a:gd name="T33" fmla="*/ 33 h 151"/>
                  <a:gd name="T34" fmla="*/ 119 w 121"/>
                  <a:gd name="T35" fmla="*/ 49 h 151"/>
                  <a:gd name="T36" fmla="*/ 121 w 121"/>
                  <a:gd name="T37" fmla="*/ 68 h 151"/>
                  <a:gd name="T38" fmla="*/ 121 w 121"/>
                  <a:gd name="T39" fmla="*/ 73 h 151"/>
                  <a:gd name="T40" fmla="*/ 120 w 121"/>
                  <a:gd name="T41" fmla="*/ 80 h 151"/>
                  <a:gd name="T42" fmla="*/ 119 w 121"/>
                  <a:gd name="T43" fmla="*/ 84 h 151"/>
                  <a:gd name="T44" fmla="*/ 28 w 121"/>
                  <a:gd name="T45" fmla="*/ 84 h 151"/>
                  <a:gd name="T46" fmla="*/ 31 w 121"/>
                  <a:gd name="T47" fmla="*/ 98 h 151"/>
                  <a:gd name="T48" fmla="*/ 38 w 121"/>
                  <a:gd name="T49" fmla="*/ 110 h 151"/>
                  <a:gd name="T50" fmla="*/ 47 w 121"/>
                  <a:gd name="T51" fmla="*/ 119 h 151"/>
                  <a:gd name="T52" fmla="*/ 58 w 121"/>
                  <a:gd name="T53" fmla="*/ 125 h 151"/>
                  <a:gd name="T54" fmla="*/ 72 w 121"/>
                  <a:gd name="T55" fmla="*/ 127 h 151"/>
                  <a:gd name="T56" fmla="*/ 83 w 121"/>
                  <a:gd name="T57" fmla="*/ 125 h 151"/>
                  <a:gd name="T58" fmla="*/ 95 w 121"/>
                  <a:gd name="T59" fmla="*/ 122 h 151"/>
                  <a:gd name="T60" fmla="*/ 105 w 121"/>
                  <a:gd name="T61" fmla="*/ 116 h 151"/>
                  <a:gd name="T62" fmla="*/ 115 w 121"/>
                  <a:gd name="T63" fmla="*/ 136 h 151"/>
                  <a:gd name="T64" fmla="*/ 102 w 121"/>
                  <a:gd name="T65" fmla="*/ 144 h 151"/>
                  <a:gd name="T66" fmla="*/ 85 w 121"/>
                  <a:gd name="T67" fmla="*/ 149 h 151"/>
                  <a:gd name="T68" fmla="*/ 68 w 121"/>
                  <a:gd name="T69" fmla="*/ 151 h 151"/>
                  <a:gd name="T70" fmla="*/ 52 w 121"/>
                  <a:gd name="T71" fmla="*/ 149 h 151"/>
                  <a:gd name="T72" fmla="*/ 38 w 121"/>
                  <a:gd name="T73" fmla="*/ 144 h 151"/>
                  <a:gd name="T74" fmla="*/ 25 w 121"/>
                  <a:gd name="T75" fmla="*/ 136 h 151"/>
                  <a:gd name="T76" fmla="*/ 14 w 121"/>
                  <a:gd name="T77" fmla="*/ 125 h 151"/>
                  <a:gd name="T78" fmla="*/ 6 w 121"/>
                  <a:gd name="T79" fmla="*/ 111 h 151"/>
                  <a:gd name="T80" fmla="*/ 1 w 121"/>
                  <a:gd name="T81" fmla="*/ 95 h 151"/>
                  <a:gd name="T82" fmla="*/ 0 w 121"/>
                  <a:gd name="T83" fmla="*/ 75 h 151"/>
                  <a:gd name="T84" fmla="*/ 1 w 121"/>
                  <a:gd name="T85" fmla="*/ 57 h 151"/>
                  <a:gd name="T86" fmla="*/ 6 w 121"/>
                  <a:gd name="T87" fmla="*/ 40 h 151"/>
                  <a:gd name="T88" fmla="*/ 14 w 121"/>
                  <a:gd name="T89" fmla="*/ 27 h 151"/>
                  <a:gd name="T90" fmla="*/ 24 w 121"/>
                  <a:gd name="T91" fmla="*/ 15 h 151"/>
                  <a:gd name="T92" fmla="*/ 37 w 121"/>
                  <a:gd name="T93" fmla="*/ 7 h 151"/>
                  <a:gd name="T94" fmla="*/ 50 w 121"/>
                  <a:gd name="T95" fmla="*/ 2 h 151"/>
                  <a:gd name="T96" fmla="*/ 64 w 121"/>
                  <a:gd name="T97" fmla="*/ 0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21" h="151">
                    <a:moveTo>
                      <a:pt x="64" y="24"/>
                    </a:moveTo>
                    <a:lnTo>
                      <a:pt x="54" y="26"/>
                    </a:lnTo>
                    <a:lnTo>
                      <a:pt x="45" y="30"/>
                    </a:lnTo>
                    <a:lnTo>
                      <a:pt x="37" y="38"/>
                    </a:lnTo>
                    <a:lnTo>
                      <a:pt x="31" y="49"/>
                    </a:lnTo>
                    <a:lnTo>
                      <a:pt x="28" y="62"/>
                    </a:lnTo>
                    <a:lnTo>
                      <a:pt x="96" y="62"/>
                    </a:lnTo>
                    <a:lnTo>
                      <a:pt x="95" y="49"/>
                    </a:lnTo>
                    <a:lnTo>
                      <a:pt x="91" y="38"/>
                    </a:lnTo>
                    <a:lnTo>
                      <a:pt x="84" y="31"/>
                    </a:lnTo>
                    <a:lnTo>
                      <a:pt x="75" y="26"/>
                    </a:lnTo>
                    <a:lnTo>
                      <a:pt x="64" y="24"/>
                    </a:lnTo>
                    <a:close/>
                    <a:moveTo>
                      <a:pt x="64" y="0"/>
                    </a:moveTo>
                    <a:lnTo>
                      <a:pt x="80" y="2"/>
                    </a:lnTo>
                    <a:lnTo>
                      <a:pt x="95" y="8"/>
                    </a:lnTo>
                    <a:lnTo>
                      <a:pt x="106" y="18"/>
                    </a:lnTo>
                    <a:lnTo>
                      <a:pt x="114" y="33"/>
                    </a:lnTo>
                    <a:lnTo>
                      <a:pt x="119" y="49"/>
                    </a:lnTo>
                    <a:lnTo>
                      <a:pt x="121" y="68"/>
                    </a:lnTo>
                    <a:lnTo>
                      <a:pt x="121" y="73"/>
                    </a:lnTo>
                    <a:lnTo>
                      <a:pt x="120" y="80"/>
                    </a:lnTo>
                    <a:lnTo>
                      <a:pt x="119" y="84"/>
                    </a:lnTo>
                    <a:lnTo>
                      <a:pt x="28" y="84"/>
                    </a:lnTo>
                    <a:lnTo>
                      <a:pt x="31" y="98"/>
                    </a:lnTo>
                    <a:lnTo>
                      <a:pt x="38" y="110"/>
                    </a:lnTo>
                    <a:lnTo>
                      <a:pt x="47" y="119"/>
                    </a:lnTo>
                    <a:lnTo>
                      <a:pt x="58" y="125"/>
                    </a:lnTo>
                    <a:lnTo>
                      <a:pt x="72" y="127"/>
                    </a:lnTo>
                    <a:lnTo>
                      <a:pt x="83" y="125"/>
                    </a:lnTo>
                    <a:lnTo>
                      <a:pt x="95" y="122"/>
                    </a:lnTo>
                    <a:lnTo>
                      <a:pt x="105" y="116"/>
                    </a:lnTo>
                    <a:lnTo>
                      <a:pt x="115" y="136"/>
                    </a:lnTo>
                    <a:lnTo>
                      <a:pt x="102" y="144"/>
                    </a:lnTo>
                    <a:lnTo>
                      <a:pt x="85" y="149"/>
                    </a:lnTo>
                    <a:lnTo>
                      <a:pt x="68" y="151"/>
                    </a:lnTo>
                    <a:lnTo>
                      <a:pt x="52" y="149"/>
                    </a:lnTo>
                    <a:lnTo>
                      <a:pt x="38" y="144"/>
                    </a:lnTo>
                    <a:lnTo>
                      <a:pt x="25" y="136"/>
                    </a:lnTo>
                    <a:lnTo>
                      <a:pt x="14" y="125"/>
                    </a:lnTo>
                    <a:lnTo>
                      <a:pt x="6" y="111"/>
                    </a:lnTo>
                    <a:lnTo>
                      <a:pt x="1" y="95"/>
                    </a:lnTo>
                    <a:lnTo>
                      <a:pt x="0" y="75"/>
                    </a:lnTo>
                    <a:lnTo>
                      <a:pt x="1" y="57"/>
                    </a:lnTo>
                    <a:lnTo>
                      <a:pt x="6" y="40"/>
                    </a:lnTo>
                    <a:lnTo>
                      <a:pt x="14" y="27"/>
                    </a:lnTo>
                    <a:lnTo>
                      <a:pt x="24" y="15"/>
                    </a:lnTo>
                    <a:lnTo>
                      <a:pt x="37" y="7"/>
                    </a:lnTo>
                    <a:lnTo>
                      <a:pt x="50" y="2"/>
                    </a:lnTo>
                    <a:lnTo>
                      <a:pt x="64" y="0"/>
                    </a:lnTo>
                    <a:close/>
                  </a:path>
                </a:pathLst>
              </a:custGeom>
              <a:solidFill>
                <a:srgbClr val="58595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4" name="Freeform 98"/>
              <p:cNvSpPr>
                <a:spLocks/>
              </p:cNvSpPr>
              <p:nvPr/>
            </p:nvSpPr>
            <p:spPr bwMode="auto">
              <a:xfrm>
                <a:off x="5294313" y="1806576"/>
                <a:ext cx="26988" cy="47625"/>
              </a:xfrm>
              <a:custGeom>
                <a:avLst/>
                <a:gdLst>
                  <a:gd name="T0" fmla="*/ 67 w 82"/>
                  <a:gd name="T1" fmla="*/ 0 h 147"/>
                  <a:gd name="T2" fmla="*/ 71 w 82"/>
                  <a:gd name="T3" fmla="*/ 0 h 147"/>
                  <a:gd name="T4" fmla="*/ 75 w 82"/>
                  <a:gd name="T5" fmla="*/ 1 h 147"/>
                  <a:gd name="T6" fmla="*/ 79 w 82"/>
                  <a:gd name="T7" fmla="*/ 2 h 147"/>
                  <a:gd name="T8" fmla="*/ 82 w 82"/>
                  <a:gd name="T9" fmla="*/ 3 h 147"/>
                  <a:gd name="T10" fmla="*/ 77 w 82"/>
                  <a:gd name="T11" fmla="*/ 30 h 147"/>
                  <a:gd name="T12" fmla="*/ 72 w 82"/>
                  <a:gd name="T13" fmla="*/ 28 h 147"/>
                  <a:gd name="T14" fmla="*/ 68 w 82"/>
                  <a:gd name="T15" fmla="*/ 28 h 147"/>
                  <a:gd name="T16" fmla="*/ 63 w 82"/>
                  <a:gd name="T17" fmla="*/ 27 h 147"/>
                  <a:gd name="T18" fmla="*/ 53 w 82"/>
                  <a:gd name="T19" fmla="*/ 29 h 147"/>
                  <a:gd name="T20" fmla="*/ 44 w 82"/>
                  <a:gd name="T21" fmla="*/ 34 h 147"/>
                  <a:gd name="T22" fmla="*/ 36 w 82"/>
                  <a:gd name="T23" fmla="*/ 43 h 147"/>
                  <a:gd name="T24" fmla="*/ 28 w 82"/>
                  <a:gd name="T25" fmla="*/ 58 h 147"/>
                  <a:gd name="T26" fmla="*/ 28 w 82"/>
                  <a:gd name="T27" fmla="*/ 147 h 147"/>
                  <a:gd name="T28" fmla="*/ 0 w 82"/>
                  <a:gd name="T29" fmla="*/ 147 h 147"/>
                  <a:gd name="T30" fmla="*/ 0 w 82"/>
                  <a:gd name="T31" fmla="*/ 4 h 147"/>
                  <a:gd name="T32" fmla="*/ 23 w 82"/>
                  <a:gd name="T33" fmla="*/ 4 h 147"/>
                  <a:gd name="T34" fmla="*/ 26 w 82"/>
                  <a:gd name="T35" fmla="*/ 30 h 147"/>
                  <a:gd name="T36" fmla="*/ 26 w 82"/>
                  <a:gd name="T37" fmla="*/ 30 h 147"/>
                  <a:gd name="T38" fmla="*/ 35 w 82"/>
                  <a:gd name="T39" fmla="*/ 17 h 147"/>
                  <a:gd name="T40" fmla="*/ 44 w 82"/>
                  <a:gd name="T41" fmla="*/ 8 h 147"/>
                  <a:gd name="T42" fmla="*/ 56 w 82"/>
                  <a:gd name="T43" fmla="*/ 2 h 147"/>
                  <a:gd name="T44" fmla="*/ 67 w 82"/>
                  <a:gd name="T45" fmla="*/ 0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2" h="147">
                    <a:moveTo>
                      <a:pt x="67" y="0"/>
                    </a:moveTo>
                    <a:lnTo>
                      <a:pt x="71" y="0"/>
                    </a:lnTo>
                    <a:lnTo>
                      <a:pt x="75" y="1"/>
                    </a:lnTo>
                    <a:lnTo>
                      <a:pt x="79" y="2"/>
                    </a:lnTo>
                    <a:lnTo>
                      <a:pt x="82" y="3"/>
                    </a:lnTo>
                    <a:lnTo>
                      <a:pt x="77" y="30"/>
                    </a:lnTo>
                    <a:lnTo>
                      <a:pt x="72" y="28"/>
                    </a:lnTo>
                    <a:lnTo>
                      <a:pt x="68" y="28"/>
                    </a:lnTo>
                    <a:lnTo>
                      <a:pt x="63" y="27"/>
                    </a:lnTo>
                    <a:lnTo>
                      <a:pt x="53" y="29"/>
                    </a:lnTo>
                    <a:lnTo>
                      <a:pt x="44" y="34"/>
                    </a:lnTo>
                    <a:lnTo>
                      <a:pt x="36" y="43"/>
                    </a:lnTo>
                    <a:lnTo>
                      <a:pt x="28" y="58"/>
                    </a:lnTo>
                    <a:lnTo>
                      <a:pt x="28" y="147"/>
                    </a:lnTo>
                    <a:lnTo>
                      <a:pt x="0" y="147"/>
                    </a:lnTo>
                    <a:lnTo>
                      <a:pt x="0" y="4"/>
                    </a:lnTo>
                    <a:lnTo>
                      <a:pt x="23" y="4"/>
                    </a:lnTo>
                    <a:lnTo>
                      <a:pt x="26" y="30"/>
                    </a:lnTo>
                    <a:lnTo>
                      <a:pt x="26" y="30"/>
                    </a:lnTo>
                    <a:lnTo>
                      <a:pt x="35" y="17"/>
                    </a:lnTo>
                    <a:lnTo>
                      <a:pt x="44" y="8"/>
                    </a:lnTo>
                    <a:lnTo>
                      <a:pt x="56" y="2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58595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5" name="Freeform 99"/>
              <p:cNvSpPr>
                <a:spLocks/>
              </p:cNvSpPr>
              <p:nvPr/>
            </p:nvSpPr>
            <p:spPr bwMode="auto">
              <a:xfrm>
                <a:off x="5338763" y="1792288"/>
                <a:ext cx="41275" cy="63500"/>
              </a:xfrm>
              <a:custGeom>
                <a:avLst/>
                <a:gdLst>
                  <a:gd name="T0" fmla="*/ 70 w 133"/>
                  <a:gd name="T1" fmla="*/ 0 h 200"/>
                  <a:gd name="T2" fmla="*/ 92 w 133"/>
                  <a:gd name="T3" fmla="*/ 3 h 200"/>
                  <a:gd name="T4" fmla="*/ 111 w 133"/>
                  <a:gd name="T5" fmla="*/ 11 h 200"/>
                  <a:gd name="T6" fmla="*/ 127 w 133"/>
                  <a:gd name="T7" fmla="*/ 25 h 200"/>
                  <a:gd name="T8" fmla="*/ 112 w 133"/>
                  <a:gd name="T9" fmla="*/ 44 h 200"/>
                  <a:gd name="T10" fmla="*/ 100 w 133"/>
                  <a:gd name="T11" fmla="*/ 35 h 200"/>
                  <a:gd name="T12" fmla="*/ 86 w 133"/>
                  <a:gd name="T13" fmla="*/ 29 h 200"/>
                  <a:gd name="T14" fmla="*/ 70 w 133"/>
                  <a:gd name="T15" fmla="*/ 27 h 200"/>
                  <a:gd name="T16" fmla="*/ 57 w 133"/>
                  <a:gd name="T17" fmla="*/ 29 h 200"/>
                  <a:gd name="T18" fmla="*/ 47 w 133"/>
                  <a:gd name="T19" fmla="*/ 34 h 200"/>
                  <a:gd name="T20" fmla="*/ 41 w 133"/>
                  <a:gd name="T21" fmla="*/ 41 h 200"/>
                  <a:gd name="T22" fmla="*/ 39 w 133"/>
                  <a:gd name="T23" fmla="*/ 52 h 200"/>
                  <a:gd name="T24" fmla="*/ 40 w 133"/>
                  <a:gd name="T25" fmla="*/ 60 h 200"/>
                  <a:gd name="T26" fmla="*/ 45 w 133"/>
                  <a:gd name="T27" fmla="*/ 67 h 200"/>
                  <a:gd name="T28" fmla="*/ 52 w 133"/>
                  <a:gd name="T29" fmla="*/ 73 h 200"/>
                  <a:gd name="T30" fmla="*/ 60 w 133"/>
                  <a:gd name="T31" fmla="*/ 77 h 200"/>
                  <a:gd name="T32" fmla="*/ 69 w 133"/>
                  <a:gd name="T33" fmla="*/ 81 h 200"/>
                  <a:gd name="T34" fmla="*/ 95 w 133"/>
                  <a:gd name="T35" fmla="*/ 92 h 200"/>
                  <a:gd name="T36" fmla="*/ 107 w 133"/>
                  <a:gd name="T37" fmla="*/ 98 h 200"/>
                  <a:gd name="T38" fmla="*/ 118 w 133"/>
                  <a:gd name="T39" fmla="*/ 106 h 200"/>
                  <a:gd name="T40" fmla="*/ 126 w 133"/>
                  <a:gd name="T41" fmla="*/ 116 h 200"/>
                  <a:gd name="T42" fmla="*/ 131 w 133"/>
                  <a:gd name="T43" fmla="*/ 129 h 200"/>
                  <a:gd name="T44" fmla="*/ 133 w 133"/>
                  <a:gd name="T45" fmla="*/ 144 h 200"/>
                  <a:gd name="T46" fmla="*/ 131 w 133"/>
                  <a:gd name="T47" fmla="*/ 158 h 200"/>
                  <a:gd name="T48" fmla="*/ 125 w 133"/>
                  <a:gd name="T49" fmla="*/ 172 h 200"/>
                  <a:gd name="T50" fmla="*/ 115 w 133"/>
                  <a:gd name="T51" fmla="*/ 184 h 200"/>
                  <a:gd name="T52" fmla="*/ 102 w 133"/>
                  <a:gd name="T53" fmla="*/ 192 h 200"/>
                  <a:gd name="T54" fmla="*/ 87 w 133"/>
                  <a:gd name="T55" fmla="*/ 198 h 200"/>
                  <a:gd name="T56" fmla="*/ 67 w 133"/>
                  <a:gd name="T57" fmla="*/ 200 h 200"/>
                  <a:gd name="T58" fmla="*/ 48 w 133"/>
                  <a:gd name="T59" fmla="*/ 198 h 200"/>
                  <a:gd name="T60" fmla="*/ 31 w 133"/>
                  <a:gd name="T61" fmla="*/ 192 h 200"/>
                  <a:gd name="T62" fmla="*/ 14 w 133"/>
                  <a:gd name="T63" fmla="*/ 184 h 200"/>
                  <a:gd name="T64" fmla="*/ 0 w 133"/>
                  <a:gd name="T65" fmla="*/ 171 h 200"/>
                  <a:gd name="T66" fmla="*/ 17 w 133"/>
                  <a:gd name="T67" fmla="*/ 151 h 200"/>
                  <a:gd name="T68" fmla="*/ 33 w 133"/>
                  <a:gd name="T69" fmla="*/ 162 h 200"/>
                  <a:gd name="T70" fmla="*/ 49 w 133"/>
                  <a:gd name="T71" fmla="*/ 170 h 200"/>
                  <a:gd name="T72" fmla="*/ 67 w 133"/>
                  <a:gd name="T73" fmla="*/ 173 h 200"/>
                  <a:gd name="T74" fmla="*/ 82 w 133"/>
                  <a:gd name="T75" fmla="*/ 171 h 200"/>
                  <a:gd name="T76" fmla="*/ 94 w 133"/>
                  <a:gd name="T77" fmla="*/ 165 h 200"/>
                  <a:gd name="T78" fmla="*/ 101 w 133"/>
                  <a:gd name="T79" fmla="*/ 157 h 200"/>
                  <a:gd name="T80" fmla="*/ 103 w 133"/>
                  <a:gd name="T81" fmla="*/ 146 h 200"/>
                  <a:gd name="T82" fmla="*/ 102 w 133"/>
                  <a:gd name="T83" fmla="*/ 137 h 200"/>
                  <a:gd name="T84" fmla="*/ 98 w 133"/>
                  <a:gd name="T85" fmla="*/ 130 h 200"/>
                  <a:gd name="T86" fmla="*/ 91 w 133"/>
                  <a:gd name="T87" fmla="*/ 124 h 200"/>
                  <a:gd name="T88" fmla="*/ 82 w 133"/>
                  <a:gd name="T89" fmla="*/ 119 h 200"/>
                  <a:gd name="T90" fmla="*/ 72 w 133"/>
                  <a:gd name="T91" fmla="*/ 115 h 200"/>
                  <a:gd name="T92" fmla="*/ 47 w 133"/>
                  <a:gd name="T93" fmla="*/ 104 h 200"/>
                  <a:gd name="T94" fmla="*/ 36 w 133"/>
                  <a:gd name="T95" fmla="*/ 98 h 200"/>
                  <a:gd name="T96" fmla="*/ 25 w 133"/>
                  <a:gd name="T97" fmla="*/ 91 h 200"/>
                  <a:gd name="T98" fmla="*/ 16 w 133"/>
                  <a:gd name="T99" fmla="*/ 81 h 200"/>
                  <a:gd name="T100" fmla="*/ 10 w 133"/>
                  <a:gd name="T101" fmla="*/ 68 h 200"/>
                  <a:gd name="T102" fmla="*/ 8 w 133"/>
                  <a:gd name="T103" fmla="*/ 53 h 200"/>
                  <a:gd name="T104" fmla="*/ 11 w 133"/>
                  <a:gd name="T105" fmla="*/ 36 h 200"/>
                  <a:gd name="T106" fmla="*/ 19 w 133"/>
                  <a:gd name="T107" fmla="*/ 22 h 200"/>
                  <a:gd name="T108" fmla="*/ 33 w 133"/>
                  <a:gd name="T109" fmla="*/ 10 h 200"/>
                  <a:gd name="T110" fmla="*/ 50 w 133"/>
                  <a:gd name="T111" fmla="*/ 3 h 200"/>
                  <a:gd name="T112" fmla="*/ 70 w 133"/>
                  <a:gd name="T113" fmla="*/ 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33" h="200">
                    <a:moveTo>
                      <a:pt x="70" y="0"/>
                    </a:moveTo>
                    <a:lnTo>
                      <a:pt x="92" y="3"/>
                    </a:lnTo>
                    <a:lnTo>
                      <a:pt x="111" y="11"/>
                    </a:lnTo>
                    <a:lnTo>
                      <a:pt x="127" y="25"/>
                    </a:lnTo>
                    <a:lnTo>
                      <a:pt x="112" y="44"/>
                    </a:lnTo>
                    <a:lnTo>
                      <a:pt x="100" y="35"/>
                    </a:lnTo>
                    <a:lnTo>
                      <a:pt x="86" y="29"/>
                    </a:lnTo>
                    <a:lnTo>
                      <a:pt x="70" y="27"/>
                    </a:lnTo>
                    <a:lnTo>
                      <a:pt x="57" y="29"/>
                    </a:lnTo>
                    <a:lnTo>
                      <a:pt x="47" y="34"/>
                    </a:lnTo>
                    <a:lnTo>
                      <a:pt x="41" y="41"/>
                    </a:lnTo>
                    <a:lnTo>
                      <a:pt x="39" y="52"/>
                    </a:lnTo>
                    <a:lnTo>
                      <a:pt x="40" y="60"/>
                    </a:lnTo>
                    <a:lnTo>
                      <a:pt x="45" y="67"/>
                    </a:lnTo>
                    <a:lnTo>
                      <a:pt x="52" y="73"/>
                    </a:lnTo>
                    <a:lnTo>
                      <a:pt x="60" y="77"/>
                    </a:lnTo>
                    <a:lnTo>
                      <a:pt x="69" y="81"/>
                    </a:lnTo>
                    <a:lnTo>
                      <a:pt x="95" y="92"/>
                    </a:lnTo>
                    <a:lnTo>
                      <a:pt x="107" y="98"/>
                    </a:lnTo>
                    <a:lnTo>
                      <a:pt x="118" y="106"/>
                    </a:lnTo>
                    <a:lnTo>
                      <a:pt x="126" y="116"/>
                    </a:lnTo>
                    <a:lnTo>
                      <a:pt x="131" y="129"/>
                    </a:lnTo>
                    <a:lnTo>
                      <a:pt x="133" y="144"/>
                    </a:lnTo>
                    <a:lnTo>
                      <a:pt x="131" y="158"/>
                    </a:lnTo>
                    <a:lnTo>
                      <a:pt x="125" y="172"/>
                    </a:lnTo>
                    <a:lnTo>
                      <a:pt x="115" y="184"/>
                    </a:lnTo>
                    <a:lnTo>
                      <a:pt x="102" y="192"/>
                    </a:lnTo>
                    <a:lnTo>
                      <a:pt x="87" y="198"/>
                    </a:lnTo>
                    <a:lnTo>
                      <a:pt x="67" y="200"/>
                    </a:lnTo>
                    <a:lnTo>
                      <a:pt x="48" y="198"/>
                    </a:lnTo>
                    <a:lnTo>
                      <a:pt x="31" y="192"/>
                    </a:lnTo>
                    <a:lnTo>
                      <a:pt x="14" y="184"/>
                    </a:lnTo>
                    <a:lnTo>
                      <a:pt x="0" y="171"/>
                    </a:lnTo>
                    <a:lnTo>
                      <a:pt x="17" y="151"/>
                    </a:lnTo>
                    <a:lnTo>
                      <a:pt x="33" y="162"/>
                    </a:lnTo>
                    <a:lnTo>
                      <a:pt x="49" y="170"/>
                    </a:lnTo>
                    <a:lnTo>
                      <a:pt x="67" y="173"/>
                    </a:lnTo>
                    <a:lnTo>
                      <a:pt x="82" y="171"/>
                    </a:lnTo>
                    <a:lnTo>
                      <a:pt x="94" y="165"/>
                    </a:lnTo>
                    <a:lnTo>
                      <a:pt x="101" y="157"/>
                    </a:lnTo>
                    <a:lnTo>
                      <a:pt x="103" y="146"/>
                    </a:lnTo>
                    <a:lnTo>
                      <a:pt x="102" y="137"/>
                    </a:lnTo>
                    <a:lnTo>
                      <a:pt x="98" y="130"/>
                    </a:lnTo>
                    <a:lnTo>
                      <a:pt x="91" y="124"/>
                    </a:lnTo>
                    <a:lnTo>
                      <a:pt x="82" y="119"/>
                    </a:lnTo>
                    <a:lnTo>
                      <a:pt x="72" y="115"/>
                    </a:lnTo>
                    <a:lnTo>
                      <a:pt x="47" y="104"/>
                    </a:lnTo>
                    <a:lnTo>
                      <a:pt x="36" y="98"/>
                    </a:lnTo>
                    <a:lnTo>
                      <a:pt x="25" y="91"/>
                    </a:lnTo>
                    <a:lnTo>
                      <a:pt x="16" y="81"/>
                    </a:lnTo>
                    <a:lnTo>
                      <a:pt x="10" y="68"/>
                    </a:lnTo>
                    <a:lnTo>
                      <a:pt x="8" y="53"/>
                    </a:lnTo>
                    <a:lnTo>
                      <a:pt x="11" y="36"/>
                    </a:lnTo>
                    <a:lnTo>
                      <a:pt x="19" y="22"/>
                    </a:lnTo>
                    <a:lnTo>
                      <a:pt x="33" y="10"/>
                    </a:lnTo>
                    <a:lnTo>
                      <a:pt x="50" y="3"/>
                    </a:lnTo>
                    <a:lnTo>
                      <a:pt x="70" y="0"/>
                    </a:lnTo>
                    <a:close/>
                  </a:path>
                </a:pathLst>
              </a:custGeom>
              <a:solidFill>
                <a:srgbClr val="58595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6" name="Freeform 100"/>
              <p:cNvSpPr>
                <a:spLocks noEditPoints="1"/>
              </p:cNvSpPr>
              <p:nvPr/>
            </p:nvSpPr>
            <p:spPr bwMode="auto">
              <a:xfrm>
                <a:off x="5386388" y="1806576"/>
                <a:ext cx="38100" cy="49213"/>
              </a:xfrm>
              <a:custGeom>
                <a:avLst/>
                <a:gdLst>
                  <a:gd name="T0" fmla="*/ 65 w 121"/>
                  <a:gd name="T1" fmla="*/ 24 h 151"/>
                  <a:gd name="T2" fmla="*/ 54 w 121"/>
                  <a:gd name="T3" fmla="*/ 26 h 151"/>
                  <a:gd name="T4" fmla="*/ 44 w 121"/>
                  <a:gd name="T5" fmla="*/ 30 h 151"/>
                  <a:gd name="T6" fmla="*/ 37 w 121"/>
                  <a:gd name="T7" fmla="*/ 38 h 151"/>
                  <a:gd name="T8" fmla="*/ 31 w 121"/>
                  <a:gd name="T9" fmla="*/ 49 h 151"/>
                  <a:gd name="T10" fmla="*/ 28 w 121"/>
                  <a:gd name="T11" fmla="*/ 62 h 151"/>
                  <a:gd name="T12" fmla="*/ 95 w 121"/>
                  <a:gd name="T13" fmla="*/ 62 h 151"/>
                  <a:gd name="T14" fmla="*/ 94 w 121"/>
                  <a:gd name="T15" fmla="*/ 49 h 151"/>
                  <a:gd name="T16" fmla="*/ 90 w 121"/>
                  <a:gd name="T17" fmla="*/ 38 h 151"/>
                  <a:gd name="T18" fmla="*/ 84 w 121"/>
                  <a:gd name="T19" fmla="*/ 31 h 151"/>
                  <a:gd name="T20" fmla="*/ 75 w 121"/>
                  <a:gd name="T21" fmla="*/ 26 h 151"/>
                  <a:gd name="T22" fmla="*/ 65 w 121"/>
                  <a:gd name="T23" fmla="*/ 24 h 151"/>
                  <a:gd name="T24" fmla="*/ 64 w 121"/>
                  <a:gd name="T25" fmla="*/ 0 h 151"/>
                  <a:gd name="T26" fmla="*/ 81 w 121"/>
                  <a:gd name="T27" fmla="*/ 2 h 151"/>
                  <a:gd name="T28" fmla="*/ 95 w 121"/>
                  <a:gd name="T29" fmla="*/ 8 h 151"/>
                  <a:gd name="T30" fmla="*/ 107 w 121"/>
                  <a:gd name="T31" fmla="*/ 18 h 151"/>
                  <a:gd name="T32" fmla="*/ 115 w 121"/>
                  <a:gd name="T33" fmla="*/ 33 h 151"/>
                  <a:gd name="T34" fmla="*/ 120 w 121"/>
                  <a:gd name="T35" fmla="*/ 49 h 151"/>
                  <a:gd name="T36" fmla="*/ 121 w 121"/>
                  <a:gd name="T37" fmla="*/ 68 h 151"/>
                  <a:gd name="T38" fmla="*/ 121 w 121"/>
                  <a:gd name="T39" fmla="*/ 73 h 151"/>
                  <a:gd name="T40" fmla="*/ 121 w 121"/>
                  <a:gd name="T41" fmla="*/ 80 h 151"/>
                  <a:gd name="T42" fmla="*/ 120 w 121"/>
                  <a:gd name="T43" fmla="*/ 84 h 151"/>
                  <a:gd name="T44" fmla="*/ 28 w 121"/>
                  <a:gd name="T45" fmla="*/ 84 h 151"/>
                  <a:gd name="T46" fmla="*/ 31 w 121"/>
                  <a:gd name="T47" fmla="*/ 98 h 151"/>
                  <a:gd name="T48" fmla="*/ 37 w 121"/>
                  <a:gd name="T49" fmla="*/ 110 h 151"/>
                  <a:gd name="T50" fmla="*/ 47 w 121"/>
                  <a:gd name="T51" fmla="*/ 119 h 151"/>
                  <a:gd name="T52" fmla="*/ 59 w 121"/>
                  <a:gd name="T53" fmla="*/ 125 h 151"/>
                  <a:gd name="T54" fmla="*/ 72 w 121"/>
                  <a:gd name="T55" fmla="*/ 127 h 151"/>
                  <a:gd name="T56" fmla="*/ 84 w 121"/>
                  <a:gd name="T57" fmla="*/ 125 h 151"/>
                  <a:gd name="T58" fmla="*/ 95 w 121"/>
                  <a:gd name="T59" fmla="*/ 122 h 151"/>
                  <a:gd name="T60" fmla="*/ 106 w 121"/>
                  <a:gd name="T61" fmla="*/ 116 h 151"/>
                  <a:gd name="T62" fmla="*/ 116 w 121"/>
                  <a:gd name="T63" fmla="*/ 136 h 151"/>
                  <a:gd name="T64" fmla="*/ 101 w 121"/>
                  <a:gd name="T65" fmla="*/ 144 h 151"/>
                  <a:gd name="T66" fmla="*/ 86 w 121"/>
                  <a:gd name="T67" fmla="*/ 149 h 151"/>
                  <a:gd name="T68" fmla="*/ 68 w 121"/>
                  <a:gd name="T69" fmla="*/ 151 h 151"/>
                  <a:gd name="T70" fmla="*/ 53 w 121"/>
                  <a:gd name="T71" fmla="*/ 149 h 151"/>
                  <a:gd name="T72" fmla="*/ 38 w 121"/>
                  <a:gd name="T73" fmla="*/ 144 h 151"/>
                  <a:gd name="T74" fmla="*/ 25 w 121"/>
                  <a:gd name="T75" fmla="*/ 136 h 151"/>
                  <a:gd name="T76" fmla="*/ 15 w 121"/>
                  <a:gd name="T77" fmla="*/ 125 h 151"/>
                  <a:gd name="T78" fmla="*/ 7 w 121"/>
                  <a:gd name="T79" fmla="*/ 111 h 151"/>
                  <a:gd name="T80" fmla="*/ 2 w 121"/>
                  <a:gd name="T81" fmla="*/ 95 h 151"/>
                  <a:gd name="T82" fmla="*/ 0 w 121"/>
                  <a:gd name="T83" fmla="*/ 75 h 151"/>
                  <a:gd name="T84" fmla="*/ 2 w 121"/>
                  <a:gd name="T85" fmla="*/ 54 h 151"/>
                  <a:gd name="T86" fmla="*/ 9 w 121"/>
                  <a:gd name="T87" fmla="*/ 36 h 151"/>
                  <a:gd name="T88" fmla="*/ 19 w 121"/>
                  <a:gd name="T89" fmla="*/ 20 h 151"/>
                  <a:gd name="T90" fmla="*/ 32 w 121"/>
                  <a:gd name="T91" fmla="*/ 9 h 151"/>
                  <a:gd name="T92" fmla="*/ 48 w 121"/>
                  <a:gd name="T93" fmla="*/ 2 h 151"/>
                  <a:gd name="T94" fmla="*/ 64 w 121"/>
                  <a:gd name="T95" fmla="*/ 0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21" h="151">
                    <a:moveTo>
                      <a:pt x="65" y="24"/>
                    </a:moveTo>
                    <a:lnTo>
                      <a:pt x="54" y="26"/>
                    </a:lnTo>
                    <a:lnTo>
                      <a:pt x="44" y="30"/>
                    </a:lnTo>
                    <a:lnTo>
                      <a:pt x="37" y="38"/>
                    </a:lnTo>
                    <a:lnTo>
                      <a:pt x="31" y="49"/>
                    </a:lnTo>
                    <a:lnTo>
                      <a:pt x="28" y="62"/>
                    </a:lnTo>
                    <a:lnTo>
                      <a:pt x="95" y="62"/>
                    </a:lnTo>
                    <a:lnTo>
                      <a:pt x="94" y="49"/>
                    </a:lnTo>
                    <a:lnTo>
                      <a:pt x="90" y="38"/>
                    </a:lnTo>
                    <a:lnTo>
                      <a:pt x="84" y="31"/>
                    </a:lnTo>
                    <a:lnTo>
                      <a:pt x="75" y="26"/>
                    </a:lnTo>
                    <a:lnTo>
                      <a:pt x="65" y="24"/>
                    </a:lnTo>
                    <a:close/>
                    <a:moveTo>
                      <a:pt x="64" y="0"/>
                    </a:moveTo>
                    <a:lnTo>
                      <a:pt x="81" y="2"/>
                    </a:lnTo>
                    <a:lnTo>
                      <a:pt x="95" y="8"/>
                    </a:lnTo>
                    <a:lnTo>
                      <a:pt x="107" y="18"/>
                    </a:lnTo>
                    <a:lnTo>
                      <a:pt x="115" y="33"/>
                    </a:lnTo>
                    <a:lnTo>
                      <a:pt x="120" y="49"/>
                    </a:lnTo>
                    <a:lnTo>
                      <a:pt x="121" y="68"/>
                    </a:lnTo>
                    <a:lnTo>
                      <a:pt x="121" y="73"/>
                    </a:lnTo>
                    <a:lnTo>
                      <a:pt x="121" y="80"/>
                    </a:lnTo>
                    <a:lnTo>
                      <a:pt x="120" y="84"/>
                    </a:lnTo>
                    <a:lnTo>
                      <a:pt x="28" y="84"/>
                    </a:lnTo>
                    <a:lnTo>
                      <a:pt x="31" y="98"/>
                    </a:lnTo>
                    <a:lnTo>
                      <a:pt x="37" y="110"/>
                    </a:lnTo>
                    <a:lnTo>
                      <a:pt x="47" y="119"/>
                    </a:lnTo>
                    <a:lnTo>
                      <a:pt x="59" y="125"/>
                    </a:lnTo>
                    <a:lnTo>
                      <a:pt x="72" y="127"/>
                    </a:lnTo>
                    <a:lnTo>
                      <a:pt x="84" y="125"/>
                    </a:lnTo>
                    <a:lnTo>
                      <a:pt x="95" y="122"/>
                    </a:lnTo>
                    <a:lnTo>
                      <a:pt x="106" y="116"/>
                    </a:lnTo>
                    <a:lnTo>
                      <a:pt x="116" y="136"/>
                    </a:lnTo>
                    <a:lnTo>
                      <a:pt x="101" y="144"/>
                    </a:lnTo>
                    <a:lnTo>
                      <a:pt x="86" y="149"/>
                    </a:lnTo>
                    <a:lnTo>
                      <a:pt x="68" y="151"/>
                    </a:lnTo>
                    <a:lnTo>
                      <a:pt x="53" y="149"/>
                    </a:lnTo>
                    <a:lnTo>
                      <a:pt x="38" y="144"/>
                    </a:lnTo>
                    <a:lnTo>
                      <a:pt x="25" y="136"/>
                    </a:lnTo>
                    <a:lnTo>
                      <a:pt x="15" y="125"/>
                    </a:lnTo>
                    <a:lnTo>
                      <a:pt x="7" y="111"/>
                    </a:lnTo>
                    <a:lnTo>
                      <a:pt x="2" y="95"/>
                    </a:lnTo>
                    <a:lnTo>
                      <a:pt x="0" y="75"/>
                    </a:lnTo>
                    <a:lnTo>
                      <a:pt x="2" y="54"/>
                    </a:lnTo>
                    <a:lnTo>
                      <a:pt x="9" y="36"/>
                    </a:lnTo>
                    <a:lnTo>
                      <a:pt x="19" y="20"/>
                    </a:lnTo>
                    <a:lnTo>
                      <a:pt x="32" y="9"/>
                    </a:lnTo>
                    <a:lnTo>
                      <a:pt x="48" y="2"/>
                    </a:lnTo>
                    <a:lnTo>
                      <a:pt x="64" y="0"/>
                    </a:lnTo>
                    <a:close/>
                  </a:path>
                </a:pathLst>
              </a:custGeom>
              <a:solidFill>
                <a:srgbClr val="58595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7" name="Freeform 101"/>
              <p:cNvSpPr>
                <a:spLocks/>
              </p:cNvSpPr>
              <p:nvPr/>
            </p:nvSpPr>
            <p:spPr bwMode="auto">
              <a:xfrm>
                <a:off x="5429250" y="1806576"/>
                <a:ext cx="36513" cy="49213"/>
              </a:xfrm>
              <a:custGeom>
                <a:avLst/>
                <a:gdLst>
                  <a:gd name="T0" fmla="*/ 69 w 112"/>
                  <a:gd name="T1" fmla="*/ 0 h 151"/>
                  <a:gd name="T2" fmla="*/ 86 w 112"/>
                  <a:gd name="T3" fmla="*/ 2 h 151"/>
                  <a:gd name="T4" fmla="*/ 99 w 112"/>
                  <a:gd name="T5" fmla="*/ 8 h 151"/>
                  <a:gd name="T6" fmla="*/ 110 w 112"/>
                  <a:gd name="T7" fmla="*/ 16 h 151"/>
                  <a:gd name="T8" fmla="*/ 96 w 112"/>
                  <a:gd name="T9" fmla="*/ 36 h 151"/>
                  <a:gd name="T10" fmla="*/ 88 w 112"/>
                  <a:gd name="T11" fmla="*/ 30 h 151"/>
                  <a:gd name="T12" fmla="*/ 80 w 112"/>
                  <a:gd name="T13" fmla="*/ 27 h 151"/>
                  <a:gd name="T14" fmla="*/ 70 w 112"/>
                  <a:gd name="T15" fmla="*/ 25 h 151"/>
                  <a:gd name="T16" fmla="*/ 57 w 112"/>
                  <a:gd name="T17" fmla="*/ 28 h 151"/>
                  <a:gd name="T18" fmla="*/ 46 w 112"/>
                  <a:gd name="T19" fmla="*/ 34 h 151"/>
                  <a:gd name="T20" fmla="*/ 38 w 112"/>
                  <a:gd name="T21" fmla="*/ 45 h 151"/>
                  <a:gd name="T22" fmla="*/ 32 w 112"/>
                  <a:gd name="T23" fmla="*/ 58 h 151"/>
                  <a:gd name="T24" fmla="*/ 30 w 112"/>
                  <a:gd name="T25" fmla="*/ 75 h 151"/>
                  <a:gd name="T26" fmla="*/ 32 w 112"/>
                  <a:gd name="T27" fmla="*/ 93 h 151"/>
                  <a:gd name="T28" fmla="*/ 37 w 112"/>
                  <a:gd name="T29" fmla="*/ 106 h 151"/>
                  <a:gd name="T30" fmla="*/ 46 w 112"/>
                  <a:gd name="T31" fmla="*/ 117 h 151"/>
                  <a:gd name="T32" fmla="*/ 56 w 112"/>
                  <a:gd name="T33" fmla="*/ 123 h 151"/>
                  <a:gd name="T34" fmla="*/ 69 w 112"/>
                  <a:gd name="T35" fmla="*/ 126 h 151"/>
                  <a:gd name="T36" fmla="*/ 81 w 112"/>
                  <a:gd name="T37" fmla="*/ 124 h 151"/>
                  <a:gd name="T38" fmla="*/ 91 w 112"/>
                  <a:gd name="T39" fmla="*/ 119 h 151"/>
                  <a:gd name="T40" fmla="*/ 100 w 112"/>
                  <a:gd name="T41" fmla="*/ 113 h 151"/>
                  <a:gd name="T42" fmla="*/ 112 w 112"/>
                  <a:gd name="T43" fmla="*/ 132 h 151"/>
                  <a:gd name="T44" fmla="*/ 99 w 112"/>
                  <a:gd name="T45" fmla="*/ 143 h 151"/>
                  <a:gd name="T46" fmla="*/ 83 w 112"/>
                  <a:gd name="T47" fmla="*/ 149 h 151"/>
                  <a:gd name="T48" fmla="*/ 67 w 112"/>
                  <a:gd name="T49" fmla="*/ 151 h 151"/>
                  <a:gd name="T50" fmla="*/ 51 w 112"/>
                  <a:gd name="T51" fmla="*/ 149 h 151"/>
                  <a:gd name="T52" fmla="*/ 37 w 112"/>
                  <a:gd name="T53" fmla="*/ 144 h 151"/>
                  <a:gd name="T54" fmla="*/ 25 w 112"/>
                  <a:gd name="T55" fmla="*/ 136 h 151"/>
                  <a:gd name="T56" fmla="*/ 14 w 112"/>
                  <a:gd name="T57" fmla="*/ 125 h 151"/>
                  <a:gd name="T58" fmla="*/ 6 w 112"/>
                  <a:gd name="T59" fmla="*/ 111 h 151"/>
                  <a:gd name="T60" fmla="*/ 1 w 112"/>
                  <a:gd name="T61" fmla="*/ 95 h 151"/>
                  <a:gd name="T62" fmla="*/ 0 w 112"/>
                  <a:gd name="T63" fmla="*/ 75 h 151"/>
                  <a:gd name="T64" fmla="*/ 1 w 112"/>
                  <a:gd name="T65" fmla="*/ 56 h 151"/>
                  <a:gd name="T66" fmla="*/ 7 w 112"/>
                  <a:gd name="T67" fmla="*/ 40 h 151"/>
                  <a:gd name="T68" fmla="*/ 15 w 112"/>
                  <a:gd name="T69" fmla="*/ 26 h 151"/>
                  <a:gd name="T70" fmla="*/ 27 w 112"/>
                  <a:gd name="T71" fmla="*/ 14 h 151"/>
                  <a:gd name="T72" fmla="*/ 39 w 112"/>
                  <a:gd name="T73" fmla="*/ 6 h 151"/>
                  <a:gd name="T74" fmla="*/ 54 w 112"/>
                  <a:gd name="T75" fmla="*/ 2 h 151"/>
                  <a:gd name="T76" fmla="*/ 69 w 112"/>
                  <a:gd name="T77" fmla="*/ 0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12" h="151">
                    <a:moveTo>
                      <a:pt x="69" y="0"/>
                    </a:moveTo>
                    <a:lnTo>
                      <a:pt x="86" y="2"/>
                    </a:lnTo>
                    <a:lnTo>
                      <a:pt x="99" y="8"/>
                    </a:lnTo>
                    <a:lnTo>
                      <a:pt x="110" y="16"/>
                    </a:lnTo>
                    <a:lnTo>
                      <a:pt x="96" y="36"/>
                    </a:lnTo>
                    <a:lnTo>
                      <a:pt x="88" y="30"/>
                    </a:lnTo>
                    <a:lnTo>
                      <a:pt x="80" y="27"/>
                    </a:lnTo>
                    <a:lnTo>
                      <a:pt x="70" y="25"/>
                    </a:lnTo>
                    <a:lnTo>
                      <a:pt x="57" y="28"/>
                    </a:lnTo>
                    <a:lnTo>
                      <a:pt x="46" y="34"/>
                    </a:lnTo>
                    <a:lnTo>
                      <a:pt x="38" y="45"/>
                    </a:lnTo>
                    <a:lnTo>
                      <a:pt x="32" y="58"/>
                    </a:lnTo>
                    <a:lnTo>
                      <a:pt x="30" y="75"/>
                    </a:lnTo>
                    <a:lnTo>
                      <a:pt x="32" y="93"/>
                    </a:lnTo>
                    <a:lnTo>
                      <a:pt x="37" y="106"/>
                    </a:lnTo>
                    <a:lnTo>
                      <a:pt x="46" y="117"/>
                    </a:lnTo>
                    <a:lnTo>
                      <a:pt x="56" y="123"/>
                    </a:lnTo>
                    <a:lnTo>
                      <a:pt x="69" y="126"/>
                    </a:lnTo>
                    <a:lnTo>
                      <a:pt x="81" y="124"/>
                    </a:lnTo>
                    <a:lnTo>
                      <a:pt x="91" y="119"/>
                    </a:lnTo>
                    <a:lnTo>
                      <a:pt x="100" y="113"/>
                    </a:lnTo>
                    <a:lnTo>
                      <a:pt x="112" y="132"/>
                    </a:lnTo>
                    <a:lnTo>
                      <a:pt x="99" y="143"/>
                    </a:lnTo>
                    <a:lnTo>
                      <a:pt x="83" y="149"/>
                    </a:lnTo>
                    <a:lnTo>
                      <a:pt x="67" y="151"/>
                    </a:lnTo>
                    <a:lnTo>
                      <a:pt x="51" y="149"/>
                    </a:lnTo>
                    <a:lnTo>
                      <a:pt x="37" y="144"/>
                    </a:lnTo>
                    <a:lnTo>
                      <a:pt x="25" y="136"/>
                    </a:lnTo>
                    <a:lnTo>
                      <a:pt x="14" y="125"/>
                    </a:lnTo>
                    <a:lnTo>
                      <a:pt x="6" y="111"/>
                    </a:lnTo>
                    <a:lnTo>
                      <a:pt x="1" y="95"/>
                    </a:lnTo>
                    <a:lnTo>
                      <a:pt x="0" y="75"/>
                    </a:lnTo>
                    <a:lnTo>
                      <a:pt x="1" y="56"/>
                    </a:lnTo>
                    <a:lnTo>
                      <a:pt x="7" y="40"/>
                    </a:lnTo>
                    <a:lnTo>
                      <a:pt x="15" y="26"/>
                    </a:lnTo>
                    <a:lnTo>
                      <a:pt x="27" y="14"/>
                    </a:lnTo>
                    <a:lnTo>
                      <a:pt x="39" y="6"/>
                    </a:lnTo>
                    <a:lnTo>
                      <a:pt x="54" y="2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58595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8" name="Freeform 102"/>
              <p:cNvSpPr>
                <a:spLocks/>
              </p:cNvSpPr>
              <p:nvPr/>
            </p:nvSpPr>
            <p:spPr bwMode="auto">
              <a:xfrm>
                <a:off x="5472113" y="1808163"/>
                <a:ext cx="36513" cy="47625"/>
              </a:xfrm>
              <a:custGeom>
                <a:avLst/>
                <a:gdLst>
                  <a:gd name="T0" fmla="*/ 0 w 116"/>
                  <a:gd name="T1" fmla="*/ 0 h 147"/>
                  <a:gd name="T2" fmla="*/ 29 w 116"/>
                  <a:gd name="T3" fmla="*/ 0 h 147"/>
                  <a:gd name="T4" fmla="*/ 29 w 116"/>
                  <a:gd name="T5" fmla="*/ 87 h 147"/>
                  <a:gd name="T6" fmla="*/ 30 w 116"/>
                  <a:gd name="T7" fmla="*/ 99 h 147"/>
                  <a:gd name="T8" fmla="*/ 32 w 116"/>
                  <a:gd name="T9" fmla="*/ 109 h 147"/>
                  <a:gd name="T10" fmla="*/ 37 w 116"/>
                  <a:gd name="T11" fmla="*/ 115 h 147"/>
                  <a:gd name="T12" fmla="*/ 43 w 116"/>
                  <a:gd name="T13" fmla="*/ 119 h 147"/>
                  <a:gd name="T14" fmla="*/ 52 w 116"/>
                  <a:gd name="T15" fmla="*/ 120 h 147"/>
                  <a:gd name="T16" fmla="*/ 65 w 116"/>
                  <a:gd name="T17" fmla="*/ 118 h 147"/>
                  <a:gd name="T18" fmla="*/ 75 w 116"/>
                  <a:gd name="T19" fmla="*/ 111 h 147"/>
                  <a:gd name="T20" fmla="*/ 86 w 116"/>
                  <a:gd name="T21" fmla="*/ 99 h 147"/>
                  <a:gd name="T22" fmla="*/ 86 w 116"/>
                  <a:gd name="T23" fmla="*/ 0 h 147"/>
                  <a:gd name="T24" fmla="*/ 116 w 116"/>
                  <a:gd name="T25" fmla="*/ 0 h 147"/>
                  <a:gd name="T26" fmla="*/ 116 w 116"/>
                  <a:gd name="T27" fmla="*/ 143 h 147"/>
                  <a:gd name="T28" fmla="*/ 91 w 116"/>
                  <a:gd name="T29" fmla="*/ 143 h 147"/>
                  <a:gd name="T30" fmla="*/ 89 w 116"/>
                  <a:gd name="T31" fmla="*/ 121 h 147"/>
                  <a:gd name="T32" fmla="*/ 88 w 116"/>
                  <a:gd name="T33" fmla="*/ 121 h 147"/>
                  <a:gd name="T34" fmla="*/ 79 w 116"/>
                  <a:gd name="T35" fmla="*/ 132 h 147"/>
                  <a:gd name="T36" fmla="*/ 68 w 116"/>
                  <a:gd name="T37" fmla="*/ 140 h 147"/>
                  <a:gd name="T38" fmla="*/ 57 w 116"/>
                  <a:gd name="T39" fmla="*/ 145 h 147"/>
                  <a:gd name="T40" fmla="*/ 42 w 116"/>
                  <a:gd name="T41" fmla="*/ 147 h 147"/>
                  <a:gd name="T42" fmla="*/ 29 w 116"/>
                  <a:gd name="T43" fmla="*/ 145 h 147"/>
                  <a:gd name="T44" fmla="*/ 18 w 116"/>
                  <a:gd name="T45" fmla="*/ 140 h 147"/>
                  <a:gd name="T46" fmla="*/ 10 w 116"/>
                  <a:gd name="T47" fmla="*/ 132 h 147"/>
                  <a:gd name="T48" fmla="*/ 4 w 116"/>
                  <a:gd name="T49" fmla="*/ 120 h 147"/>
                  <a:gd name="T50" fmla="*/ 1 w 116"/>
                  <a:gd name="T51" fmla="*/ 107 h 147"/>
                  <a:gd name="T52" fmla="*/ 0 w 116"/>
                  <a:gd name="T53" fmla="*/ 90 h 147"/>
                  <a:gd name="T54" fmla="*/ 0 w 116"/>
                  <a:gd name="T55" fmla="*/ 0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16" h="147">
                    <a:moveTo>
                      <a:pt x="0" y="0"/>
                    </a:moveTo>
                    <a:lnTo>
                      <a:pt x="29" y="0"/>
                    </a:lnTo>
                    <a:lnTo>
                      <a:pt x="29" y="87"/>
                    </a:lnTo>
                    <a:lnTo>
                      <a:pt x="30" y="99"/>
                    </a:lnTo>
                    <a:lnTo>
                      <a:pt x="32" y="109"/>
                    </a:lnTo>
                    <a:lnTo>
                      <a:pt x="37" y="115"/>
                    </a:lnTo>
                    <a:lnTo>
                      <a:pt x="43" y="119"/>
                    </a:lnTo>
                    <a:lnTo>
                      <a:pt x="52" y="120"/>
                    </a:lnTo>
                    <a:lnTo>
                      <a:pt x="65" y="118"/>
                    </a:lnTo>
                    <a:lnTo>
                      <a:pt x="75" y="111"/>
                    </a:lnTo>
                    <a:lnTo>
                      <a:pt x="86" y="99"/>
                    </a:lnTo>
                    <a:lnTo>
                      <a:pt x="86" y="0"/>
                    </a:lnTo>
                    <a:lnTo>
                      <a:pt x="116" y="0"/>
                    </a:lnTo>
                    <a:lnTo>
                      <a:pt x="116" y="143"/>
                    </a:lnTo>
                    <a:lnTo>
                      <a:pt x="91" y="143"/>
                    </a:lnTo>
                    <a:lnTo>
                      <a:pt x="89" y="121"/>
                    </a:lnTo>
                    <a:lnTo>
                      <a:pt x="88" y="121"/>
                    </a:lnTo>
                    <a:lnTo>
                      <a:pt x="79" y="132"/>
                    </a:lnTo>
                    <a:lnTo>
                      <a:pt x="68" y="140"/>
                    </a:lnTo>
                    <a:lnTo>
                      <a:pt x="57" y="145"/>
                    </a:lnTo>
                    <a:lnTo>
                      <a:pt x="42" y="147"/>
                    </a:lnTo>
                    <a:lnTo>
                      <a:pt x="29" y="145"/>
                    </a:lnTo>
                    <a:lnTo>
                      <a:pt x="18" y="140"/>
                    </a:lnTo>
                    <a:lnTo>
                      <a:pt x="10" y="132"/>
                    </a:lnTo>
                    <a:lnTo>
                      <a:pt x="4" y="120"/>
                    </a:lnTo>
                    <a:lnTo>
                      <a:pt x="1" y="107"/>
                    </a:lnTo>
                    <a:lnTo>
                      <a:pt x="0" y="9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8595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9" name="Freeform 103"/>
              <p:cNvSpPr>
                <a:spLocks/>
              </p:cNvSpPr>
              <p:nvPr/>
            </p:nvSpPr>
            <p:spPr bwMode="auto">
              <a:xfrm>
                <a:off x="5521325" y="1806576"/>
                <a:ext cx="26988" cy="47625"/>
              </a:xfrm>
              <a:custGeom>
                <a:avLst/>
                <a:gdLst>
                  <a:gd name="T0" fmla="*/ 67 w 84"/>
                  <a:gd name="T1" fmla="*/ 0 h 147"/>
                  <a:gd name="T2" fmla="*/ 73 w 84"/>
                  <a:gd name="T3" fmla="*/ 0 h 147"/>
                  <a:gd name="T4" fmla="*/ 77 w 84"/>
                  <a:gd name="T5" fmla="*/ 1 h 147"/>
                  <a:gd name="T6" fmla="*/ 80 w 84"/>
                  <a:gd name="T7" fmla="*/ 2 h 147"/>
                  <a:gd name="T8" fmla="*/ 84 w 84"/>
                  <a:gd name="T9" fmla="*/ 3 h 147"/>
                  <a:gd name="T10" fmla="*/ 78 w 84"/>
                  <a:gd name="T11" fmla="*/ 30 h 147"/>
                  <a:gd name="T12" fmla="*/ 74 w 84"/>
                  <a:gd name="T13" fmla="*/ 28 h 147"/>
                  <a:gd name="T14" fmla="*/ 68 w 84"/>
                  <a:gd name="T15" fmla="*/ 28 h 147"/>
                  <a:gd name="T16" fmla="*/ 63 w 84"/>
                  <a:gd name="T17" fmla="*/ 27 h 147"/>
                  <a:gd name="T18" fmla="*/ 55 w 84"/>
                  <a:gd name="T19" fmla="*/ 29 h 147"/>
                  <a:gd name="T20" fmla="*/ 46 w 84"/>
                  <a:gd name="T21" fmla="*/ 34 h 147"/>
                  <a:gd name="T22" fmla="*/ 37 w 84"/>
                  <a:gd name="T23" fmla="*/ 43 h 147"/>
                  <a:gd name="T24" fmla="*/ 30 w 84"/>
                  <a:gd name="T25" fmla="*/ 58 h 147"/>
                  <a:gd name="T26" fmla="*/ 30 w 84"/>
                  <a:gd name="T27" fmla="*/ 147 h 147"/>
                  <a:gd name="T28" fmla="*/ 0 w 84"/>
                  <a:gd name="T29" fmla="*/ 147 h 147"/>
                  <a:gd name="T30" fmla="*/ 0 w 84"/>
                  <a:gd name="T31" fmla="*/ 4 h 147"/>
                  <a:gd name="T32" fmla="*/ 25 w 84"/>
                  <a:gd name="T33" fmla="*/ 4 h 147"/>
                  <a:gd name="T34" fmla="*/ 27 w 84"/>
                  <a:gd name="T35" fmla="*/ 30 h 147"/>
                  <a:gd name="T36" fmla="*/ 28 w 84"/>
                  <a:gd name="T37" fmla="*/ 30 h 147"/>
                  <a:gd name="T38" fmla="*/ 36 w 84"/>
                  <a:gd name="T39" fmla="*/ 17 h 147"/>
                  <a:gd name="T40" fmla="*/ 45 w 84"/>
                  <a:gd name="T41" fmla="*/ 8 h 147"/>
                  <a:gd name="T42" fmla="*/ 56 w 84"/>
                  <a:gd name="T43" fmla="*/ 2 h 147"/>
                  <a:gd name="T44" fmla="*/ 67 w 84"/>
                  <a:gd name="T45" fmla="*/ 0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4" h="147">
                    <a:moveTo>
                      <a:pt x="67" y="0"/>
                    </a:moveTo>
                    <a:lnTo>
                      <a:pt x="73" y="0"/>
                    </a:lnTo>
                    <a:lnTo>
                      <a:pt x="77" y="1"/>
                    </a:lnTo>
                    <a:lnTo>
                      <a:pt x="80" y="2"/>
                    </a:lnTo>
                    <a:lnTo>
                      <a:pt x="84" y="3"/>
                    </a:lnTo>
                    <a:lnTo>
                      <a:pt x="78" y="30"/>
                    </a:lnTo>
                    <a:lnTo>
                      <a:pt x="74" y="28"/>
                    </a:lnTo>
                    <a:lnTo>
                      <a:pt x="68" y="28"/>
                    </a:lnTo>
                    <a:lnTo>
                      <a:pt x="63" y="27"/>
                    </a:lnTo>
                    <a:lnTo>
                      <a:pt x="55" y="29"/>
                    </a:lnTo>
                    <a:lnTo>
                      <a:pt x="46" y="34"/>
                    </a:lnTo>
                    <a:lnTo>
                      <a:pt x="37" y="43"/>
                    </a:lnTo>
                    <a:lnTo>
                      <a:pt x="30" y="58"/>
                    </a:lnTo>
                    <a:lnTo>
                      <a:pt x="30" y="147"/>
                    </a:lnTo>
                    <a:lnTo>
                      <a:pt x="0" y="147"/>
                    </a:lnTo>
                    <a:lnTo>
                      <a:pt x="0" y="4"/>
                    </a:lnTo>
                    <a:lnTo>
                      <a:pt x="25" y="4"/>
                    </a:lnTo>
                    <a:lnTo>
                      <a:pt x="27" y="30"/>
                    </a:lnTo>
                    <a:lnTo>
                      <a:pt x="28" y="30"/>
                    </a:lnTo>
                    <a:lnTo>
                      <a:pt x="36" y="17"/>
                    </a:lnTo>
                    <a:lnTo>
                      <a:pt x="45" y="8"/>
                    </a:lnTo>
                    <a:lnTo>
                      <a:pt x="56" y="2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58595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0" name="Freeform 104"/>
              <p:cNvSpPr>
                <a:spLocks noEditPoints="1"/>
              </p:cNvSpPr>
              <p:nvPr/>
            </p:nvSpPr>
            <p:spPr bwMode="auto">
              <a:xfrm>
                <a:off x="5551488" y="1789113"/>
                <a:ext cx="11113" cy="65088"/>
              </a:xfrm>
              <a:custGeom>
                <a:avLst/>
                <a:gdLst>
                  <a:gd name="T0" fmla="*/ 4 w 37"/>
                  <a:gd name="T1" fmla="*/ 63 h 206"/>
                  <a:gd name="T2" fmla="*/ 33 w 37"/>
                  <a:gd name="T3" fmla="*/ 63 h 206"/>
                  <a:gd name="T4" fmla="*/ 33 w 37"/>
                  <a:gd name="T5" fmla="*/ 206 h 206"/>
                  <a:gd name="T6" fmla="*/ 4 w 37"/>
                  <a:gd name="T7" fmla="*/ 206 h 206"/>
                  <a:gd name="T8" fmla="*/ 4 w 37"/>
                  <a:gd name="T9" fmla="*/ 63 h 206"/>
                  <a:gd name="T10" fmla="*/ 18 w 37"/>
                  <a:gd name="T11" fmla="*/ 0 h 206"/>
                  <a:gd name="T12" fmla="*/ 27 w 37"/>
                  <a:gd name="T13" fmla="*/ 3 h 206"/>
                  <a:gd name="T14" fmla="*/ 35 w 37"/>
                  <a:gd name="T15" fmla="*/ 9 h 206"/>
                  <a:gd name="T16" fmla="*/ 37 w 37"/>
                  <a:gd name="T17" fmla="*/ 18 h 206"/>
                  <a:gd name="T18" fmla="*/ 35 w 37"/>
                  <a:gd name="T19" fmla="*/ 28 h 206"/>
                  <a:gd name="T20" fmla="*/ 27 w 37"/>
                  <a:gd name="T21" fmla="*/ 34 h 206"/>
                  <a:gd name="T22" fmla="*/ 18 w 37"/>
                  <a:gd name="T23" fmla="*/ 36 h 206"/>
                  <a:gd name="T24" fmla="*/ 8 w 37"/>
                  <a:gd name="T25" fmla="*/ 34 h 206"/>
                  <a:gd name="T26" fmla="*/ 2 w 37"/>
                  <a:gd name="T27" fmla="*/ 28 h 206"/>
                  <a:gd name="T28" fmla="*/ 0 w 37"/>
                  <a:gd name="T29" fmla="*/ 18 h 206"/>
                  <a:gd name="T30" fmla="*/ 2 w 37"/>
                  <a:gd name="T31" fmla="*/ 9 h 206"/>
                  <a:gd name="T32" fmla="*/ 8 w 37"/>
                  <a:gd name="T33" fmla="*/ 3 h 206"/>
                  <a:gd name="T34" fmla="*/ 18 w 37"/>
                  <a:gd name="T35" fmla="*/ 0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7" h="206">
                    <a:moveTo>
                      <a:pt x="4" y="63"/>
                    </a:moveTo>
                    <a:lnTo>
                      <a:pt x="33" y="63"/>
                    </a:lnTo>
                    <a:lnTo>
                      <a:pt x="33" y="206"/>
                    </a:lnTo>
                    <a:lnTo>
                      <a:pt x="4" y="206"/>
                    </a:lnTo>
                    <a:lnTo>
                      <a:pt x="4" y="63"/>
                    </a:lnTo>
                    <a:close/>
                    <a:moveTo>
                      <a:pt x="18" y="0"/>
                    </a:moveTo>
                    <a:lnTo>
                      <a:pt x="27" y="3"/>
                    </a:lnTo>
                    <a:lnTo>
                      <a:pt x="35" y="9"/>
                    </a:lnTo>
                    <a:lnTo>
                      <a:pt x="37" y="18"/>
                    </a:lnTo>
                    <a:lnTo>
                      <a:pt x="35" y="28"/>
                    </a:lnTo>
                    <a:lnTo>
                      <a:pt x="27" y="34"/>
                    </a:lnTo>
                    <a:lnTo>
                      <a:pt x="18" y="36"/>
                    </a:lnTo>
                    <a:lnTo>
                      <a:pt x="8" y="34"/>
                    </a:lnTo>
                    <a:lnTo>
                      <a:pt x="2" y="28"/>
                    </a:lnTo>
                    <a:lnTo>
                      <a:pt x="0" y="18"/>
                    </a:lnTo>
                    <a:lnTo>
                      <a:pt x="2" y="9"/>
                    </a:lnTo>
                    <a:lnTo>
                      <a:pt x="8" y="3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58595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1" name="Freeform 105"/>
              <p:cNvSpPr>
                <a:spLocks/>
              </p:cNvSpPr>
              <p:nvPr/>
            </p:nvSpPr>
            <p:spPr bwMode="auto">
              <a:xfrm>
                <a:off x="5568950" y="1795463"/>
                <a:ext cx="28575" cy="60325"/>
              </a:xfrm>
              <a:custGeom>
                <a:avLst/>
                <a:gdLst>
                  <a:gd name="T0" fmla="*/ 24 w 91"/>
                  <a:gd name="T1" fmla="*/ 0 h 187"/>
                  <a:gd name="T2" fmla="*/ 50 w 91"/>
                  <a:gd name="T3" fmla="*/ 0 h 187"/>
                  <a:gd name="T4" fmla="*/ 50 w 91"/>
                  <a:gd name="T5" fmla="*/ 40 h 187"/>
                  <a:gd name="T6" fmla="*/ 86 w 91"/>
                  <a:gd name="T7" fmla="*/ 40 h 187"/>
                  <a:gd name="T8" fmla="*/ 86 w 91"/>
                  <a:gd name="T9" fmla="*/ 64 h 187"/>
                  <a:gd name="T10" fmla="*/ 50 w 91"/>
                  <a:gd name="T11" fmla="*/ 64 h 187"/>
                  <a:gd name="T12" fmla="*/ 50 w 91"/>
                  <a:gd name="T13" fmla="*/ 137 h 187"/>
                  <a:gd name="T14" fmla="*/ 51 w 91"/>
                  <a:gd name="T15" fmla="*/ 148 h 187"/>
                  <a:gd name="T16" fmla="*/ 54 w 91"/>
                  <a:gd name="T17" fmla="*/ 156 h 187"/>
                  <a:gd name="T18" fmla="*/ 61 w 91"/>
                  <a:gd name="T19" fmla="*/ 161 h 187"/>
                  <a:gd name="T20" fmla="*/ 70 w 91"/>
                  <a:gd name="T21" fmla="*/ 162 h 187"/>
                  <a:gd name="T22" fmla="*/ 75 w 91"/>
                  <a:gd name="T23" fmla="*/ 162 h 187"/>
                  <a:gd name="T24" fmla="*/ 80 w 91"/>
                  <a:gd name="T25" fmla="*/ 160 h 187"/>
                  <a:gd name="T26" fmla="*/ 85 w 91"/>
                  <a:gd name="T27" fmla="*/ 159 h 187"/>
                  <a:gd name="T28" fmla="*/ 91 w 91"/>
                  <a:gd name="T29" fmla="*/ 182 h 187"/>
                  <a:gd name="T30" fmla="*/ 77 w 91"/>
                  <a:gd name="T31" fmla="*/ 185 h 187"/>
                  <a:gd name="T32" fmla="*/ 63 w 91"/>
                  <a:gd name="T33" fmla="*/ 187 h 187"/>
                  <a:gd name="T34" fmla="*/ 49 w 91"/>
                  <a:gd name="T35" fmla="*/ 185 h 187"/>
                  <a:gd name="T36" fmla="*/ 38 w 91"/>
                  <a:gd name="T37" fmla="*/ 180 h 187"/>
                  <a:gd name="T38" fmla="*/ 29 w 91"/>
                  <a:gd name="T39" fmla="*/ 173 h 187"/>
                  <a:gd name="T40" fmla="*/ 24 w 91"/>
                  <a:gd name="T41" fmla="*/ 162 h 187"/>
                  <a:gd name="T42" fmla="*/ 21 w 91"/>
                  <a:gd name="T43" fmla="*/ 150 h 187"/>
                  <a:gd name="T44" fmla="*/ 20 w 91"/>
                  <a:gd name="T45" fmla="*/ 136 h 187"/>
                  <a:gd name="T46" fmla="*/ 20 w 91"/>
                  <a:gd name="T47" fmla="*/ 64 h 187"/>
                  <a:gd name="T48" fmla="*/ 0 w 91"/>
                  <a:gd name="T49" fmla="*/ 64 h 187"/>
                  <a:gd name="T50" fmla="*/ 0 w 91"/>
                  <a:gd name="T51" fmla="*/ 41 h 187"/>
                  <a:gd name="T52" fmla="*/ 21 w 91"/>
                  <a:gd name="T53" fmla="*/ 40 h 187"/>
                  <a:gd name="T54" fmla="*/ 24 w 91"/>
                  <a:gd name="T55" fmla="*/ 0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91" h="187">
                    <a:moveTo>
                      <a:pt x="24" y="0"/>
                    </a:moveTo>
                    <a:lnTo>
                      <a:pt x="50" y="0"/>
                    </a:lnTo>
                    <a:lnTo>
                      <a:pt x="50" y="40"/>
                    </a:lnTo>
                    <a:lnTo>
                      <a:pt x="86" y="40"/>
                    </a:lnTo>
                    <a:lnTo>
                      <a:pt x="86" y="64"/>
                    </a:lnTo>
                    <a:lnTo>
                      <a:pt x="50" y="64"/>
                    </a:lnTo>
                    <a:lnTo>
                      <a:pt x="50" y="137"/>
                    </a:lnTo>
                    <a:lnTo>
                      <a:pt x="51" y="148"/>
                    </a:lnTo>
                    <a:lnTo>
                      <a:pt x="54" y="156"/>
                    </a:lnTo>
                    <a:lnTo>
                      <a:pt x="61" y="161"/>
                    </a:lnTo>
                    <a:lnTo>
                      <a:pt x="70" y="162"/>
                    </a:lnTo>
                    <a:lnTo>
                      <a:pt x="75" y="162"/>
                    </a:lnTo>
                    <a:lnTo>
                      <a:pt x="80" y="160"/>
                    </a:lnTo>
                    <a:lnTo>
                      <a:pt x="85" y="159"/>
                    </a:lnTo>
                    <a:lnTo>
                      <a:pt x="91" y="182"/>
                    </a:lnTo>
                    <a:lnTo>
                      <a:pt x="77" y="185"/>
                    </a:lnTo>
                    <a:lnTo>
                      <a:pt x="63" y="187"/>
                    </a:lnTo>
                    <a:lnTo>
                      <a:pt x="49" y="185"/>
                    </a:lnTo>
                    <a:lnTo>
                      <a:pt x="38" y="180"/>
                    </a:lnTo>
                    <a:lnTo>
                      <a:pt x="29" y="173"/>
                    </a:lnTo>
                    <a:lnTo>
                      <a:pt x="24" y="162"/>
                    </a:lnTo>
                    <a:lnTo>
                      <a:pt x="21" y="150"/>
                    </a:lnTo>
                    <a:lnTo>
                      <a:pt x="20" y="136"/>
                    </a:lnTo>
                    <a:lnTo>
                      <a:pt x="20" y="64"/>
                    </a:lnTo>
                    <a:lnTo>
                      <a:pt x="0" y="64"/>
                    </a:lnTo>
                    <a:lnTo>
                      <a:pt x="0" y="41"/>
                    </a:lnTo>
                    <a:lnTo>
                      <a:pt x="21" y="40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58595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2" name="Freeform 106"/>
              <p:cNvSpPr>
                <a:spLocks/>
              </p:cNvSpPr>
              <p:nvPr/>
            </p:nvSpPr>
            <p:spPr bwMode="auto">
              <a:xfrm>
                <a:off x="5597525" y="1808163"/>
                <a:ext cx="42863" cy="65088"/>
              </a:xfrm>
              <a:custGeom>
                <a:avLst/>
                <a:gdLst>
                  <a:gd name="T0" fmla="*/ 0 w 132"/>
                  <a:gd name="T1" fmla="*/ 0 h 203"/>
                  <a:gd name="T2" fmla="*/ 30 w 132"/>
                  <a:gd name="T3" fmla="*/ 0 h 203"/>
                  <a:gd name="T4" fmla="*/ 56 w 132"/>
                  <a:gd name="T5" fmla="*/ 73 h 203"/>
                  <a:gd name="T6" fmla="*/ 62 w 132"/>
                  <a:gd name="T7" fmla="*/ 94 h 203"/>
                  <a:gd name="T8" fmla="*/ 69 w 132"/>
                  <a:gd name="T9" fmla="*/ 114 h 203"/>
                  <a:gd name="T10" fmla="*/ 70 w 132"/>
                  <a:gd name="T11" fmla="*/ 114 h 203"/>
                  <a:gd name="T12" fmla="*/ 81 w 132"/>
                  <a:gd name="T13" fmla="*/ 73 h 203"/>
                  <a:gd name="T14" fmla="*/ 103 w 132"/>
                  <a:gd name="T15" fmla="*/ 0 h 203"/>
                  <a:gd name="T16" fmla="*/ 132 w 132"/>
                  <a:gd name="T17" fmla="*/ 0 h 203"/>
                  <a:gd name="T18" fmla="*/ 80 w 132"/>
                  <a:gd name="T19" fmla="*/ 152 h 203"/>
                  <a:gd name="T20" fmla="*/ 74 w 132"/>
                  <a:gd name="T21" fmla="*/ 166 h 203"/>
                  <a:gd name="T22" fmla="*/ 68 w 132"/>
                  <a:gd name="T23" fmla="*/ 178 h 203"/>
                  <a:gd name="T24" fmla="*/ 60 w 132"/>
                  <a:gd name="T25" fmla="*/ 189 h 203"/>
                  <a:gd name="T26" fmla="*/ 49 w 132"/>
                  <a:gd name="T27" fmla="*/ 197 h 203"/>
                  <a:gd name="T28" fmla="*/ 38 w 132"/>
                  <a:gd name="T29" fmla="*/ 202 h 203"/>
                  <a:gd name="T30" fmla="*/ 25 w 132"/>
                  <a:gd name="T31" fmla="*/ 203 h 203"/>
                  <a:gd name="T32" fmla="*/ 15 w 132"/>
                  <a:gd name="T33" fmla="*/ 203 h 203"/>
                  <a:gd name="T34" fmla="*/ 7 w 132"/>
                  <a:gd name="T35" fmla="*/ 200 h 203"/>
                  <a:gd name="T36" fmla="*/ 13 w 132"/>
                  <a:gd name="T37" fmla="*/ 176 h 203"/>
                  <a:gd name="T38" fmla="*/ 16 w 132"/>
                  <a:gd name="T39" fmla="*/ 177 h 203"/>
                  <a:gd name="T40" fmla="*/ 19 w 132"/>
                  <a:gd name="T41" fmla="*/ 178 h 203"/>
                  <a:gd name="T42" fmla="*/ 23 w 132"/>
                  <a:gd name="T43" fmla="*/ 178 h 203"/>
                  <a:gd name="T44" fmla="*/ 33 w 132"/>
                  <a:gd name="T45" fmla="*/ 176 h 203"/>
                  <a:gd name="T46" fmla="*/ 41 w 132"/>
                  <a:gd name="T47" fmla="*/ 171 h 203"/>
                  <a:gd name="T48" fmla="*/ 47 w 132"/>
                  <a:gd name="T49" fmla="*/ 163 h 203"/>
                  <a:gd name="T50" fmla="*/ 53 w 132"/>
                  <a:gd name="T51" fmla="*/ 152 h 203"/>
                  <a:gd name="T52" fmla="*/ 56 w 132"/>
                  <a:gd name="T53" fmla="*/ 142 h 203"/>
                  <a:gd name="T54" fmla="*/ 0 w 132"/>
                  <a:gd name="T55" fmla="*/ 0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32" h="203">
                    <a:moveTo>
                      <a:pt x="0" y="0"/>
                    </a:moveTo>
                    <a:lnTo>
                      <a:pt x="30" y="0"/>
                    </a:lnTo>
                    <a:lnTo>
                      <a:pt x="56" y="73"/>
                    </a:lnTo>
                    <a:lnTo>
                      <a:pt x="62" y="94"/>
                    </a:lnTo>
                    <a:lnTo>
                      <a:pt x="69" y="114"/>
                    </a:lnTo>
                    <a:lnTo>
                      <a:pt x="70" y="114"/>
                    </a:lnTo>
                    <a:lnTo>
                      <a:pt x="81" y="73"/>
                    </a:lnTo>
                    <a:lnTo>
                      <a:pt x="103" y="0"/>
                    </a:lnTo>
                    <a:lnTo>
                      <a:pt x="132" y="0"/>
                    </a:lnTo>
                    <a:lnTo>
                      <a:pt x="80" y="152"/>
                    </a:lnTo>
                    <a:lnTo>
                      <a:pt x="74" y="166"/>
                    </a:lnTo>
                    <a:lnTo>
                      <a:pt x="68" y="178"/>
                    </a:lnTo>
                    <a:lnTo>
                      <a:pt x="60" y="189"/>
                    </a:lnTo>
                    <a:lnTo>
                      <a:pt x="49" y="197"/>
                    </a:lnTo>
                    <a:lnTo>
                      <a:pt x="38" y="202"/>
                    </a:lnTo>
                    <a:lnTo>
                      <a:pt x="25" y="203"/>
                    </a:lnTo>
                    <a:lnTo>
                      <a:pt x="15" y="203"/>
                    </a:lnTo>
                    <a:lnTo>
                      <a:pt x="7" y="200"/>
                    </a:lnTo>
                    <a:lnTo>
                      <a:pt x="13" y="176"/>
                    </a:lnTo>
                    <a:lnTo>
                      <a:pt x="16" y="177"/>
                    </a:lnTo>
                    <a:lnTo>
                      <a:pt x="19" y="178"/>
                    </a:lnTo>
                    <a:lnTo>
                      <a:pt x="23" y="178"/>
                    </a:lnTo>
                    <a:lnTo>
                      <a:pt x="33" y="176"/>
                    </a:lnTo>
                    <a:lnTo>
                      <a:pt x="41" y="171"/>
                    </a:lnTo>
                    <a:lnTo>
                      <a:pt x="47" y="163"/>
                    </a:lnTo>
                    <a:lnTo>
                      <a:pt x="53" y="152"/>
                    </a:lnTo>
                    <a:lnTo>
                      <a:pt x="56" y="14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8595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3" name="Freeform 107"/>
              <p:cNvSpPr>
                <a:spLocks/>
              </p:cNvSpPr>
              <p:nvPr/>
            </p:nvSpPr>
            <p:spPr bwMode="auto">
              <a:xfrm>
                <a:off x="4927600" y="1895476"/>
                <a:ext cx="49213" cy="60325"/>
              </a:xfrm>
              <a:custGeom>
                <a:avLst/>
                <a:gdLst>
                  <a:gd name="T0" fmla="*/ 0 w 154"/>
                  <a:gd name="T1" fmla="*/ 0 h 192"/>
                  <a:gd name="T2" fmla="*/ 31 w 154"/>
                  <a:gd name="T3" fmla="*/ 0 h 192"/>
                  <a:gd name="T4" fmla="*/ 60 w 154"/>
                  <a:gd name="T5" fmla="*/ 99 h 192"/>
                  <a:gd name="T6" fmla="*/ 65 w 154"/>
                  <a:gd name="T7" fmla="*/ 120 h 192"/>
                  <a:gd name="T8" fmla="*/ 71 w 154"/>
                  <a:gd name="T9" fmla="*/ 141 h 192"/>
                  <a:gd name="T10" fmla="*/ 76 w 154"/>
                  <a:gd name="T11" fmla="*/ 162 h 192"/>
                  <a:gd name="T12" fmla="*/ 78 w 154"/>
                  <a:gd name="T13" fmla="*/ 162 h 192"/>
                  <a:gd name="T14" fmla="*/ 86 w 154"/>
                  <a:gd name="T15" fmla="*/ 131 h 192"/>
                  <a:gd name="T16" fmla="*/ 96 w 154"/>
                  <a:gd name="T17" fmla="*/ 99 h 192"/>
                  <a:gd name="T18" fmla="*/ 123 w 154"/>
                  <a:gd name="T19" fmla="*/ 0 h 192"/>
                  <a:gd name="T20" fmla="*/ 154 w 154"/>
                  <a:gd name="T21" fmla="*/ 0 h 192"/>
                  <a:gd name="T22" fmla="*/ 95 w 154"/>
                  <a:gd name="T23" fmla="*/ 192 h 192"/>
                  <a:gd name="T24" fmla="*/ 59 w 154"/>
                  <a:gd name="T25" fmla="*/ 192 h 192"/>
                  <a:gd name="T26" fmla="*/ 0 w 154"/>
                  <a:gd name="T27" fmla="*/ 0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54" h="192">
                    <a:moveTo>
                      <a:pt x="0" y="0"/>
                    </a:moveTo>
                    <a:lnTo>
                      <a:pt x="31" y="0"/>
                    </a:lnTo>
                    <a:lnTo>
                      <a:pt x="60" y="99"/>
                    </a:lnTo>
                    <a:lnTo>
                      <a:pt x="65" y="120"/>
                    </a:lnTo>
                    <a:lnTo>
                      <a:pt x="71" y="141"/>
                    </a:lnTo>
                    <a:lnTo>
                      <a:pt x="76" y="162"/>
                    </a:lnTo>
                    <a:lnTo>
                      <a:pt x="78" y="162"/>
                    </a:lnTo>
                    <a:lnTo>
                      <a:pt x="86" y="131"/>
                    </a:lnTo>
                    <a:lnTo>
                      <a:pt x="96" y="99"/>
                    </a:lnTo>
                    <a:lnTo>
                      <a:pt x="123" y="0"/>
                    </a:lnTo>
                    <a:lnTo>
                      <a:pt x="154" y="0"/>
                    </a:lnTo>
                    <a:lnTo>
                      <a:pt x="95" y="192"/>
                    </a:lnTo>
                    <a:lnTo>
                      <a:pt x="59" y="1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8595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4" name="Freeform 108"/>
              <p:cNvSpPr>
                <a:spLocks noEditPoints="1"/>
              </p:cNvSpPr>
              <p:nvPr/>
            </p:nvSpPr>
            <p:spPr bwMode="auto">
              <a:xfrm>
                <a:off x="4976813" y="1909763"/>
                <a:ext cx="38100" cy="47625"/>
              </a:xfrm>
              <a:custGeom>
                <a:avLst/>
                <a:gdLst>
                  <a:gd name="T0" fmla="*/ 65 w 121"/>
                  <a:gd name="T1" fmla="*/ 23 h 150"/>
                  <a:gd name="T2" fmla="*/ 55 w 121"/>
                  <a:gd name="T3" fmla="*/ 24 h 150"/>
                  <a:gd name="T4" fmla="*/ 45 w 121"/>
                  <a:gd name="T5" fmla="*/ 30 h 150"/>
                  <a:gd name="T6" fmla="*/ 37 w 121"/>
                  <a:gd name="T7" fmla="*/ 38 h 150"/>
                  <a:gd name="T8" fmla="*/ 31 w 121"/>
                  <a:gd name="T9" fmla="*/ 49 h 150"/>
                  <a:gd name="T10" fmla="*/ 28 w 121"/>
                  <a:gd name="T11" fmla="*/ 62 h 150"/>
                  <a:gd name="T12" fmla="*/ 96 w 121"/>
                  <a:gd name="T13" fmla="*/ 62 h 150"/>
                  <a:gd name="T14" fmla="*/ 94 w 121"/>
                  <a:gd name="T15" fmla="*/ 49 h 150"/>
                  <a:gd name="T16" fmla="*/ 91 w 121"/>
                  <a:gd name="T17" fmla="*/ 38 h 150"/>
                  <a:gd name="T18" fmla="*/ 84 w 121"/>
                  <a:gd name="T19" fmla="*/ 30 h 150"/>
                  <a:gd name="T20" fmla="*/ 76 w 121"/>
                  <a:gd name="T21" fmla="*/ 24 h 150"/>
                  <a:gd name="T22" fmla="*/ 65 w 121"/>
                  <a:gd name="T23" fmla="*/ 23 h 150"/>
                  <a:gd name="T24" fmla="*/ 64 w 121"/>
                  <a:gd name="T25" fmla="*/ 0 h 150"/>
                  <a:gd name="T26" fmla="*/ 81 w 121"/>
                  <a:gd name="T27" fmla="*/ 2 h 150"/>
                  <a:gd name="T28" fmla="*/ 95 w 121"/>
                  <a:gd name="T29" fmla="*/ 8 h 150"/>
                  <a:gd name="T30" fmla="*/ 107 w 121"/>
                  <a:gd name="T31" fmla="*/ 18 h 150"/>
                  <a:gd name="T32" fmla="*/ 115 w 121"/>
                  <a:gd name="T33" fmla="*/ 32 h 150"/>
                  <a:gd name="T34" fmla="*/ 120 w 121"/>
                  <a:gd name="T35" fmla="*/ 49 h 150"/>
                  <a:gd name="T36" fmla="*/ 121 w 121"/>
                  <a:gd name="T37" fmla="*/ 67 h 150"/>
                  <a:gd name="T38" fmla="*/ 121 w 121"/>
                  <a:gd name="T39" fmla="*/ 73 h 150"/>
                  <a:gd name="T40" fmla="*/ 121 w 121"/>
                  <a:gd name="T41" fmla="*/ 78 h 150"/>
                  <a:gd name="T42" fmla="*/ 120 w 121"/>
                  <a:gd name="T43" fmla="*/ 82 h 150"/>
                  <a:gd name="T44" fmla="*/ 29 w 121"/>
                  <a:gd name="T45" fmla="*/ 82 h 150"/>
                  <a:gd name="T46" fmla="*/ 32 w 121"/>
                  <a:gd name="T47" fmla="*/ 98 h 150"/>
                  <a:gd name="T48" fmla="*/ 38 w 121"/>
                  <a:gd name="T49" fmla="*/ 110 h 150"/>
                  <a:gd name="T50" fmla="*/ 48 w 121"/>
                  <a:gd name="T51" fmla="*/ 119 h 150"/>
                  <a:gd name="T52" fmla="*/ 59 w 121"/>
                  <a:gd name="T53" fmla="*/ 124 h 150"/>
                  <a:gd name="T54" fmla="*/ 72 w 121"/>
                  <a:gd name="T55" fmla="*/ 126 h 150"/>
                  <a:gd name="T56" fmla="*/ 84 w 121"/>
                  <a:gd name="T57" fmla="*/ 125 h 150"/>
                  <a:gd name="T58" fmla="*/ 95 w 121"/>
                  <a:gd name="T59" fmla="*/ 121 h 150"/>
                  <a:gd name="T60" fmla="*/ 106 w 121"/>
                  <a:gd name="T61" fmla="*/ 116 h 150"/>
                  <a:gd name="T62" fmla="*/ 116 w 121"/>
                  <a:gd name="T63" fmla="*/ 135 h 150"/>
                  <a:gd name="T64" fmla="*/ 101 w 121"/>
                  <a:gd name="T65" fmla="*/ 143 h 150"/>
                  <a:gd name="T66" fmla="*/ 86 w 121"/>
                  <a:gd name="T67" fmla="*/ 148 h 150"/>
                  <a:gd name="T68" fmla="*/ 69 w 121"/>
                  <a:gd name="T69" fmla="*/ 150 h 150"/>
                  <a:gd name="T70" fmla="*/ 53 w 121"/>
                  <a:gd name="T71" fmla="*/ 149 h 150"/>
                  <a:gd name="T72" fmla="*/ 38 w 121"/>
                  <a:gd name="T73" fmla="*/ 144 h 150"/>
                  <a:gd name="T74" fmla="*/ 25 w 121"/>
                  <a:gd name="T75" fmla="*/ 135 h 150"/>
                  <a:gd name="T76" fmla="*/ 15 w 121"/>
                  <a:gd name="T77" fmla="*/ 124 h 150"/>
                  <a:gd name="T78" fmla="*/ 7 w 121"/>
                  <a:gd name="T79" fmla="*/ 111 h 150"/>
                  <a:gd name="T80" fmla="*/ 2 w 121"/>
                  <a:gd name="T81" fmla="*/ 95 h 150"/>
                  <a:gd name="T82" fmla="*/ 0 w 121"/>
                  <a:gd name="T83" fmla="*/ 75 h 150"/>
                  <a:gd name="T84" fmla="*/ 3 w 121"/>
                  <a:gd name="T85" fmla="*/ 53 h 150"/>
                  <a:gd name="T86" fmla="*/ 9 w 121"/>
                  <a:gd name="T87" fmla="*/ 35 h 150"/>
                  <a:gd name="T88" fmla="*/ 20 w 121"/>
                  <a:gd name="T89" fmla="*/ 20 h 150"/>
                  <a:gd name="T90" fmla="*/ 33 w 121"/>
                  <a:gd name="T91" fmla="*/ 9 h 150"/>
                  <a:gd name="T92" fmla="*/ 48 w 121"/>
                  <a:gd name="T93" fmla="*/ 2 h 150"/>
                  <a:gd name="T94" fmla="*/ 64 w 121"/>
                  <a:gd name="T95" fmla="*/ 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21" h="150">
                    <a:moveTo>
                      <a:pt x="65" y="23"/>
                    </a:moveTo>
                    <a:lnTo>
                      <a:pt x="55" y="24"/>
                    </a:lnTo>
                    <a:lnTo>
                      <a:pt x="45" y="30"/>
                    </a:lnTo>
                    <a:lnTo>
                      <a:pt x="37" y="38"/>
                    </a:lnTo>
                    <a:lnTo>
                      <a:pt x="31" y="49"/>
                    </a:lnTo>
                    <a:lnTo>
                      <a:pt x="28" y="62"/>
                    </a:lnTo>
                    <a:lnTo>
                      <a:pt x="96" y="62"/>
                    </a:lnTo>
                    <a:lnTo>
                      <a:pt x="94" y="49"/>
                    </a:lnTo>
                    <a:lnTo>
                      <a:pt x="91" y="38"/>
                    </a:lnTo>
                    <a:lnTo>
                      <a:pt x="84" y="30"/>
                    </a:lnTo>
                    <a:lnTo>
                      <a:pt x="76" y="24"/>
                    </a:lnTo>
                    <a:lnTo>
                      <a:pt x="65" y="23"/>
                    </a:lnTo>
                    <a:close/>
                    <a:moveTo>
                      <a:pt x="64" y="0"/>
                    </a:moveTo>
                    <a:lnTo>
                      <a:pt x="81" y="2"/>
                    </a:lnTo>
                    <a:lnTo>
                      <a:pt x="95" y="8"/>
                    </a:lnTo>
                    <a:lnTo>
                      <a:pt x="107" y="18"/>
                    </a:lnTo>
                    <a:lnTo>
                      <a:pt x="115" y="32"/>
                    </a:lnTo>
                    <a:lnTo>
                      <a:pt x="120" y="49"/>
                    </a:lnTo>
                    <a:lnTo>
                      <a:pt x="121" y="67"/>
                    </a:lnTo>
                    <a:lnTo>
                      <a:pt x="121" y="73"/>
                    </a:lnTo>
                    <a:lnTo>
                      <a:pt x="121" y="78"/>
                    </a:lnTo>
                    <a:lnTo>
                      <a:pt x="120" y="82"/>
                    </a:lnTo>
                    <a:lnTo>
                      <a:pt x="29" y="82"/>
                    </a:lnTo>
                    <a:lnTo>
                      <a:pt x="32" y="98"/>
                    </a:lnTo>
                    <a:lnTo>
                      <a:pt x="38" y="110"/>
                    </a:lnTo>
                    <a:lnTo>
                      <a:pt x="48" y="119"/>
                    </a:lnTo>
                    <a:lnTo>
                      <a:pt x="59" y="124"/>
                    </a:lnTo>
                    <a:lnTo>
                      <a:pt x="72" y="126"/>
                    </a:lnTo>
                    <a:lnTo>
                      <a:pt x="84" y="125"/>
                    </a:lnTo>
                    <a:lnTo>
                      <a:pt x="95" y="121"/>
                    </a:lnTo>
                    <a:lnTo>
                      <a:pt x="106" y="116"/>
                    </a:lnTo>
                    <a:lnTo>
                      <a:pt x="116" y="135"/>
                    </a:lnTo>
                    <a:lnTo>
                      <a:pt x="101" y="143"/>
                    </a:lnTo>
                    <a:lnTo>
                      <a:pt x="86" y="148"/>
                    </a:lnTo>
                    <a:lnTo>
                      <a:pt x="69" y="150"/>
                    </a:lnTo>
                    <a:lnTo>
                      <a:pt x="53" y="149"/>
                    </a:lnTo>
                    <a:lnTo>
                      <a:pt x="38" y="144"/>
                    </a:lnTo>
                    <a:lnTo>
                      <a:pt x="25" y="135"/>
                    </a:lnTo>
                    <a:lnTo>
                      <a:pt x="15" y="124"/>
                    </a:lnTo>
                    <a:lnTo>
                      <a:pt x="7" y="111"/>
                    </a:lnTo>
                    <a:lnTo>
                      <a:pt x="2" y="95"/>
                    </a:lnTo>
                    <a:lnTo>
                      <a:pt x="0" y="75"/>
                    </a:lnTo>
                    <a:lnTo>
                      <a:pt x="3" y="53"/>
                    </a:lnTo>
                    <a:lnTo>
                      <a:pt x="9" y="35"/>
                    </a:lnTo>
                    <a:lnTo>
                      <a:pt x="20" y="20"/>
                    </a:lnTo>
                    <a:lnTo>
                      <a:pt x="33" y="9"/>
                    </a:lnTo>
                    <a:lnTo>
                      <a:pt x="48" y="2"/>
                    </a:lnTo>
                    <a:lnTo>
                      <a:pt x="64" y="0"/>
                    </a:lnTo>
                    <a:close/>
                  </a:path>
                </a:pathLst>
              </a:custGeom>
              <a:solidFill>
                <a:srgbClr val="58595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5" name="Freeform 109"/>
              <p:cNvSpPr>
                <a:spLocks/>
              </p:cNvSpPr>
              <p:nvPr/>
            </p:nvSpPr>
            <p:spPr bwMode="auto">
              <a:xfrm>
                <a:off x="5024438" y="1909763"/>
                <a:ext cx="36513" cy="46038"/>
              </a:xfrm>
              <a:custGeom>
                <a:avLst/>
                <a:gdLst>
                  <a:gd name="T0" fmla="*/ 74 w 116"/>
                  <a:gd name="T1" fmla="*/ 0 h 147"/>
                  <a:gd name="T2" fmla="*/ 87 w 116"/>
                  <a:gd name="T3" fmla="*/ 1 h 147"/>
                  <a:gd name="T4" fmla="*/ 98 w 116"/>
                  <a:gd name="T5" fmla="*/ 6 h 147"/>
                  <a:gd name="T6" fmla="*/ 106 w 116"/>
                  <a:gd name="T7" fmla="*/ 14 h 147"/>
                  <a:gd name="T8" fmla="*/ 112 w 116"/>
                  <a:gd name="T9" fmla="*/ 25 h 147"/>
                  <a:gd name="T10" fmla="*/ 115 w 116"/>
                  <a:gd name="T11" fmla="*/ 40 h 147"/>
                  <a:gd name="T12" fmla="*/ 116 w 116"/>
                  <a:gd name="T13" fmla="*/ 56 h 147"/>
                  <a:gd name="T14" fmla="*/ 116 w 116"/>
                  <a:gd name="T15" fmla="*/ 147 h 147"/>
                  <a:gd name="T16" fmla="*/ 87 w 116"/>
                  <a:gd name="T17" fmla="*/ 147 h 147"/>
                  <a:gd name="T18" fmla="*/ 87 w 116"/>
                  <a:gd name="T19" fmla="*/ 60 h 147"/>
                  <a:gd name="T20" fmla="*/ 87 w 116"/>
                  <a:gd name="T21" fmla="*/ 47 h 147"/>
                  <a:gd name="T22" fmla="*/ 84 w 116"/>
                  <a:gd name="T23" fmla="*/ 38 h 147"/>
                  <a:gd name="T24" fmla="*/ 79 w 116"/>
                  <a:gd name="T25" fmla="*/ 31 h 147"/>
                  <a:gd name="T26" fmla="*/ 73 w 116"/>
                  <a:gd name="T27" fmla="*/ 26 h 147"/>
                  <a:gd name="T28" fmla="*/ 63 w 116"/>
                  <a:gd name="T29" fmla="*/ 25 h 147"/>
                  <a:gd name="T30" fmla="*/ 51 w 116"/>
                  <a:gd name="T31" fmla="*/ 27 h 147"/>
                  <a:gd name="T32" fmla="*/ 41 w 116"/>
                  <a:gd name="T33" fmla="*/ 35 h 147"/>
                  <a:gd name="T34" fmla="*/ 29 w 116"/>
                  <a:gd name="T35" fmla="*/ 45 h 147"/>
                  <a:gd name="T36" fmla="*/ 29 w 116"/>
                  <a:gd name="T37" fmla="*/ 147 h 147"/>
                  <a:gd name="T38" fmla="*/ 0 w 116"/>
                  <a:gd name="T39" fmla="*/ 147 h 147"/>
                  <a:gd name="T40" fmla="*/ 0 w 116"/>
                  <a:gd name="T41" fmla="*/ 3 h 147"/>
                  <a:gd name="T42" fmla="*/ 24 w 116"/>
                  <a:gd name="T43" fmla="*/ 3 h 147"/>
                  <a:gd name="T44" fmla="*/ 26 w 116"/>
                  <a:gd name="T45" fmla="*/ 23 h 147"/>
                  <a:gd name="T46" fmla="*/ 27 w 116"/>
                  <a:gd name="T47" fmla="*/ 23 h 147"/>
                  <a:gd name="T48" fmla="*/ 37 w 116"/>
                  <a:gd name="T49" fmla="*/ 14 h 147"/>
                  <a:gd name="T50" fmla="*/ 48 w 116"/>
                  <a:gd name="T51" fmla="*/ 6 h 147"/>
                  <a:gd name="T52" fmla="*/ 60 w 116"/>
                  <a:gd name="T53" fmla="*/ 1 h 147"/>
                  <a:gd name="T54" fmla="*/ 74 w 116"/>
                  <a:gd name="T55" fmla="*/ 0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16" h="147">
                    <a:moveTo>
                      <a:pt x="74" y="0"/>
                    </a:moveTo>
                    <a:lnTo>
                      <a:pt x="87" y="1"/>
                    </a:lnTo>
                    <a:lnTo>
                      <a:pt x="98" y="6"/>
                    </a:lnTo>
                    <a:lnTo>
                      <a:pt x="106" y="14"/>
                    </a:lnTo>
                    <a:lnTo>
                      <a:pt x="112" y="25"/>
                    </a:lnTo>
                    <a:lnTo>
                      <a:pt x="115" y="40"/>
                    </a:lnTo>
                    <a:lnTo>
                      <a:pt x="116" y="56"/>
                    </a:lnTo>
                    <a:lnTo>
                      <a:pt x="116" y="147"/>
                    </a:lnTo>
                    <a:lnTo>
                      <a:pt x="87" y="147"/>
                    </a:lnTo>
                    <a:lnTo>
                      <a:pt x="87" y="60"/>
                    </a:lnTo>
                    <a:lnTo>
                      <a:pt x="87" y="47"/>
                    </a:lnTo>
                    <a:lnTo>
                      <a:pt x="84" y="38"/>
                    </a:lnTo>
                    <a:lnTo>
                      <a:pt x="79" y="31"/>
                    </a:lnTo>
                    <a:lnTo>
                      <a:pt x="73" y="26"/>
                    </a:lnTo>
                    <a:lnTo>
                      <a:pt x="63" y="25"/>
                    </a:lnTo>
                    <a:lnTo>
                      <a:pt x="51" y="27"/>
                    </a:lnTo>
                    <a:lnTo>
                      <a:pt x="41" y="35"/>
                    </a:lnTo>
                    <a:lnTo>
                      <a:pt x="29" y="45"/>
                    </a:lnTo>
                    <a:lnTo>
                      <a:pt x="29" y="147"/>
                    </a:lnTo>
                    <a:lnTo>
                      <a:pt x="0" y="147"/>
                    </a:lnTo>
                    <a:lnTo>
                      <a:pt x="0" y="3"/>
                    </a:lnTo>
                    <a:lnTo>
                      <a:pt x="24" y="3"/>
                    </a:lnTo>
                    <a:lnTo>
                      <a:pt x="26" y="23"/>
                    </a:lnTo>
                    <a:lnTo>
                      <a:pt x="27" y="23"/>
                    </a:lnTo>
                    <a:lnTo>
                      <a:pt x="37" y="14"/>
                    </a:lnTo>
                    <a:lnTo>
                      <a:pt x="48" y="6"/>
                    </a:lnTo>
                    <a:lnTo>
                      <a:pt x="60" y="1"/>
                    </a:lnTo>
                    <a:lnTo>
                      <a:pt x="74" y="0"/>
                    </a:lnTo>
                    <a:close/>
                  </a:path>
                </a:pathLst>
              </a:custGeom>
              <a:solidFill>
                <a:srgbClr val="58595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6" name="Freeform 110"/>
              <p:cNvSpPr>
                <a:spLocks noEditPoints="1"/>
              </p:cNvSpPr>
              <p:nvPr/>
            </p:nvSpPr>
            <p:spPr bwMode="auto">
              <a:xfrm>
                <a:off x="5068888" y="1890713"/>
                <a:ext cx="41275" cy="66675"/>
              </a:xfrm>
              <a:custGeom>
                <a:avLst/>
                <a:gdLst>
                  <a:gd name="T0" fmla="*/ 65 w 126"/>
                  <a:gd name="T1" fmla="*/ 85 h 211"/>
                  <a:gd name="T2" fmla="*/ 54 w 126"/>
                  <a:gd name="T3" fmla="*/ 87 h 211"/>
                  <a:gd name="T4" fmla="*/ 45 w 126"/>
                  <a:gd name="T5" fmla="*/ 95 h 211"/>
                  <a:gd name="T6" fmla="*/ 37 w 126"/>
                  <a:gd name="T7" fmla="*/ 105 h 211"/>
                  <a:gd name="T8" fmla="*/ 31 w 126"/>
                  <a:gd name="T9" fmla="*/ 119 h 211"/>
                  <a:gd name="T10" fmla="*/ 30 w 126"/>
                  <a:gd name="T11" fmla="*/ 135 h 211"/>
                  <a:gd name="T12" fmla="*/ 31 w 126"/>
                  <a:gd name="T13" fmla="*/ 154 h 211"/>
                  <a:gd name="T14" fmla="*/ 36 w 126"/>
                  <a:gd name="T15" fmla="*/ 168 h 211"/>
                  <a:gd name="T16" fmla="*/ 43 w 126"/>
                  <a:gd name="T17" fmla="*/ 178 h 211"/>
                  <a:gd name="T18" fmla="*/ 53 w 126"/>
                  <a:gd name="T19" fmla="*/ 184 h 211"/>
                  <a:gd name="T20" fmla="*/ 64 w 126"/>
                  <a:gd name="T21" fmla="*/ 186 h 211"/>
                  <a:gd name="T22" fmla="*/ 75 w 126"/>
                  <a:gd name="T23" fmla="*/ 184 h 211"/>
                  <a:gd name="T24" fmla="*/ 86 w 126"/>
                  <a:gd name="T25" fmla="*/ 179 h 211"/>
                  <a:gd name="T26" fmla="*/ 97 w 126"/>
                  <a:gd name="T27" fmla="*/ 169 h 211"/>
                  <a:gd name="T28" fmla="*/ 97 w 126"/>
                  <a:gd name="T29" fmla="*/ 99 h 211"/>
                  <a:gd name="T30" fmla="*/ 86 w 126"/>
                  <a:gd name="T31" fmla="*/ 91 h 211"/>
                  <a:gd name="T32" fmla="*/ 76 w 126"/>
                  <a:gd name="T33" fmla="*/ 86 h 211"/>
                  <a:gd name="T34" fmla="*/ 65 w 126"/>
                  <a:gd name="T35" fmla="*/ 85 h 211"/>
                  <a:gd name="T36" fmla="*/ 97 w 126"/>
                  <a:gd name="T37" fmla="*/ 0 h 211"/>
                  <a:gd name="T38" fmla="*/ 126 w 126"/>
                  <a:gd name="T39" fmla="*/ 0 h 211"/>
                  <a:gd name="T40" fmla="*/ 126 w 126"/>
                  <a:gd name="T41" fmla="*/ 208 h 211"/>
                  <a:gd name="T42" fmla="*/ 102 w 126"/>
                  <a:gd name="T43" fmla="*/ 208 h 211"/>
                  <a:gd name="T44" fmla="*/ 100 w 126"/>
                  <a:gd name="T45" fmla="*/ 191 h 211"/>
                  <a:gd name="T46" fmla="*/ 99 w 126"/>
                  <a:gd name="T47" fmla="*/ 191 h 211"/>
                  <a:gd name="T48" fmla="*/ 86 w 126"/>
                  <a:gd name="T49" fmla="*/ 202 h 211"/>
                  <a:gd name="T50" fmla="*/ 73 w 126"/>
                  <a:gd name="T51" fmla="*/ 209 h 211"/>
                  <a:gd name="T52" fmla="*/ 58 w 126"/>
                  <a:gd name="T53" fmla="*/ 211 h 211"/>
                  <a:gd name="T54" fmla="*/ 41 w 126"/>
                  <a:gd name="T55" fmla="*/ 209 h 211"/>
                  <a:gd name="T56" fmla="*/ 26 w 126"/>
                  <a:gd name="T57" fmla="*/ 203 h 211"/>
                  <a:gd name="T58" fmla="*/ 15 w 126"/>
                  <a:gd name="T59" fmla="*/ 191 h 211"/>
                  <a:gd name="T60" fmla="*/ 7 w 126"/>
                  <a:gd name="T61" fmla="*/ 177 h 211"/>
                  <a:gd name="T62" fmla="*/ 1 w 126"/>
                  <a:gd name="T63" fmla="*/ 158 h 211"/>
                  <a:gd name="T64" fmla="*/ 0 w 126"/>
                  <a:gd name="T65" fmla="*/ 136 h 211"/>
                  <a:gd name="T66" fmla="*/ 2 w 126"/>
                  <a:gd name="T67" fmla="*/ 114 h 211"/>
                  <a:gd name="T68" fmla="*/ 8 w 126"/>
                  <a:gd name="T69" fmla="*/ 96 h 211"/>
                  <a:gd name="T70" fmla="*/ 18 w 126"/>
                  <a:gd name="T71" fmla="*/ 81 h 211"/>
                  <a:gd name="T72" fmla="*/ 30 w 126"/>
                  <a:gd name="T73" fmla="*/ 70 h 211"/>
                  <a:gd name="T74" fmla="*/ 45 w 126"/>
                  <a:gd name="T75" fmla="*/ 63 h 211"/>
                  <a:gd name="T76" fmla="*/ 60 w 126"/>
                  <a:gd name="T77" fmla="*/ 61 h 211"/>
                  <a:gd name="T78" fmla="*/ 74 w 126"/>
                  <a:gd name="T79" fmla="*/ 63 h 211"/>
                  <a:gd name="T80" fmla="*/ 86 w 126"/>
                  <a:gd name="T81" fmla="*/ 68 h 211"/>
                  <a:gd name="T82" fmla="*/ 98 w 126"/>
                  <a:gd name="T83" fmla="*/ 77 h 211"/>
                  <a:gd name="T84" fmla="*/ 97 w 126"/>
                  <a:gd name="T85" fmla="*/ 53 h 211"/>
                  <a:gd name="T86" fmla="*/ 97 w 126"/>
                  <a:gd name="T87" fmla="*/ 0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6" h="211">
                    <a:moveTo>
                      <a:pt x="65" y="85"/>
                    </a:moveTo>
                    <a:lnTo>
                      <a:pt x="54" y="87"/>
                    </a:lnTo>
                    <a:lnTo>
                      <a:pt x="45" y="95"/>
                    </a:lnTo>
                    <a:lnTo>
                      <a:pt x="37" y="105"/>
                    </a:lnTo>
                    <a:lnTo>
                      <a:pt x="31" y="119"/>
                    </a:lnTo>
                    <a:lnTo>
                      <a:pt x="30" y="135"/>
                    </a:lnTo>
                    <a:lnTo>
                      <a:pt x="31" y="154"/>
                    </a:lnTo>
                    <a:lnTo>
                      <a:pt x="36" y="168"/>
                    </a:lnTo>
                    <a:lnTo>
                      <a:pt x="43" y="178"/>
                    </a:lnTo>
                    <a:lnTo>
                      <a:pt x="53" y="184"/>
                    </a:lnTo>
                    <a:lnTo>
                      <a:pt x="64" y="186"/>
                    </a:lnTo>
                    <a:lnTo>
                      <a:pt x="75" y="184"/>
                    </a:lnTo>
                    <a:lnTo>
                      <a:pt x="86" y="179"/>
                    </a:lnTo>
                    <a:lnTo>
                      <a:pt x="97" y="169"/>
                    </a:lnTo>
                    <a:lnTo>
                      <a:pt x="97" y="99"/>
                    </a:lnTo>
                    <a:lnTo>
                      <a:pt x="86" y="91"/>
                    </a:lnTo>
                    <a:lnTo>
                      <a:pt x="76" y="86"/>
                    </a:lnTo>
                    <a:lnTo>
                      <a:pt x="65" y="85"/>
                    </a:lnTo>
                    <a:close/>
                    <a:moveTo>
                      <a:pt x="97" y="0"/>
                    </a:moveTo>
                    <a:lnTo>
                      <a:pt x="126" y="0"/>
                    </a:lnTo>
                    <a:lnTo>
                      <a:pt x="126" y="208"/>
                    </a:lnTo>
                    <a:lnTo>
                      <a:pt x="102" y="208"/>
                    </a:lnTo>
                    <a:lnTo>
                      <a:pt x="100" y="191"/>
                    </a:lnTo>
                    <a:lnTo>
                      <a:pt x="99" y="191"/>
                    </a:lnTo>
                    <a:lnTo>
                      <a:pt x="86" y="202"/>
                    </a:lnTo>
                    <a:lnTo>
                      <a:pt x="73" y="209"/>
                    </a:lnTo>
                    <a:lnTo>
                      <a:pt x="58" y="211"/>
                    </a:lnTo>
                    <a:lnTo>
                      <a:pt x="41" y="209"/>
                    </a:lnTo>
                    <a:lnTo>
                      <a:pt x="26" y="203"/>
                    </a:lnTo>
                    <a:lnTo>
                      <a:pt x="15" y="191"/>
                    </a:lnTo>
                    <a:lnTo>
                      <a:pt x="7" y="177"/>
                    </a:lnTo>
                    <a:lnTo>
                      <a:pt x="1" y="158"/>
                    </a:lnTo>
                    <a:lnTo>
                      <a:pt x="0" y="136"/>
                    </a:lnTo>
                    <a:lnTo>
                      <a:pt x="2" y="114"/>
                    </a:lnTo>
                    <a:lnTo>
                      <a:pt x="8" y="96"/>
                    </a:lnTo>
                    <a:lnTo>
                      <a:pt x="18" y="81"/>
                    </a:lnTo>
                    <a:lnTo>
                      <a:pt x="30" y="70"/>
                    </a:lnTo>
                    <a:lnTo>
                      <a:pt x="45" y="63"/>
                    </a:lnTo>
                    <a:lnTo>
                      <a:pt x="60" y="61"/>
                    </a:lnTo>
                    <a:lnTo>
                      <a:pt x="74" y="63"/>
                    </a:lnTo>
                    <a:lnTo>
                      <a:pt x="86" y="68"/>
                    </a:lnTo>
                    <a:lnTo>
                      <a:pt x="98" y="77"/>
                    </a:lnTo>
                    <a:lnTo>
                      <a:pt x="97" y="53"/>
                    </a:lnTo>
                    <a:lnTo>
                      <a:pt x="97" y="0"/>
                    </a:lnTo>
                    <a:close/>
                  </a:path>
                </a:pathLst>
              </a:custGeom>
              <a:solidFill>
                <a:srgbClr val="58595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7" name="Freeform 111"/>
              <p:cNvSpPr>
                <a:spLocks noEditPoints="1"/>
              </p:cNvSpPr>
              <p:nvPr/>
            </p:nvSpPr>
            <p:spPr bwMode="auto">
              <a:xfrm>
                <a:off x="5118100" y="1909763"/>
                <a:ext cx="42863" cy="47625"/>
              </a:xfrm>
              <a:custGeom>
                <a:avLst/>
                <a:gdLst>
                  <a:gd name="T0" fmla="*/ 66 w 132"/>
                  <a:gd name="T1" fmla="*/ 24 h 150"/>
                  <a:gd name="T2" fmla="*/ 54 w 132"/>
                  <a:gd name="T3" fmla="*/ 26 h 150"/>
                  <a:gd name="T4" fmla="*/ 43 w 132"/>
                  <a:gd name="T5" fmla="*/ 34 h 150"/>
                  <a:gd name="T6" fmla="*/ 36 w 132"/>
                  <a:gd name="T7" fmla="*/ 44 h 150"/>
                  <a:gd name="T8" fmla="*/ 31 w 132"/>
                  <a:gd name="T9" fmla="*/ 58 h 150"/>
                  <a:gd name="T10" fmla="*/ 30 w 132"/>
                  <a:gd name="T11" fmla="*/ 75 h 150"/>
                  <a:gd name="T12" fmla="*/ 31 w 132"/>
                  <a:gd name="T13" fmla="*/ 92 h 150"/>
                  <a:gd name="T14" fmla="*/ 36 w 132"/>
                  <a:gd name="T15" fmla="*/ 106 h 150"/>
                  <a:gd name="T16" fmla="*/ 43 w 132"/>
                  <a:gd name="T17" fmla="*/ 116 h 150"/>
                  <a:gd name="T18" fmla="*/ 54 w 132"/>
                  <a:gd name="T19" fmla="*/ 123 h 150"/>
                  <a:gd name="T20" fmla="*/ 66 w 132"/>
                  <a:gd name="T21" fmla="*/ 125 h 150"/>
                  <a:gd name="T22" fmla="*/ 78 w 132"/>
                  <a:gd name="T23" fmla="*/ 123 h 150"/>
                  <a:gd name="T24" fmla="*/ 88 w 132"/>
                  <a:gd name="T25" fmla="*/ 116 h 150"/>
                  <a:gd name="T26" fmla="*/ 95 w 132"/>
                  <a:gd name="T27" fmla="*/ 106 h 150"/>
                  <a:gd name="T28" fmla="*/ 100 w 132"/>
                  <a:gd name="T29" fmla="*/ 92 h 150"/>
                  <a:gd name="T30" fmla="*/ 101 w 132"/>
                  <a:gd name="T31" fmla="*/ 75 h 150"/>
                  <a:gd name="T32" fmla="*/ 100 w 132"/>
                  <a:gd name="T33" fmla="*/ 58 h 150"/>
                  <a:gd name="T34" fmla="*/ 95 w 132"/>
                  <a:gd name="T35" fmla="*/ 44 h 150"/>
                  <a:gd name="T36" fmla="*/ 88 w 132"/>
                  <a:gd name="T37" fmla="*/ 34 h 150"/>
                  <a:gd name="T38" fmla="*/ 78 w 132"/>
                  <a:gd name="T39" fmla="*/ 26 h 150"/>
                  <a:gd name="T40" fmla="*/ 66 w 132"/>
                  <a:gd name="T41" fmla="*/ 24 h 150"/>
                  <a:gd name="T42" fmla="*/ 66 w 132"/>
                  <a:gd name="T43" fmla="*/ 0 h 150"/>
                  <a:gd name="T44" fmla="*/ 80 w 132"/>
                  <a:gd name="T45" fmla="*/ 1 h 150"/>
                  <a:gd name="T46" fmla="*/ 94 w 132"/>
                  <a:gd name="T47" fmla="*/ 6 h 150"/>
                  <a:gd name="T48" fmla="*/ 107 w 132"/>
                  <a:gd name="T49" fmla="*/ 14 h 150"/>
                  <a:gd name="T50" fmla="*/ 117 w 132"/>
                  <a:gd name="T51" fmla="*/ 25 h 150"/>
                  <a:gd name="T52" fmla="*/ 125 w 132"/>
                  <a:gd name="T53" fmla="*/ 40 h 150"/>
                  <a:gd name="T54" fmla="*/ 130 w 132"/>
                  <a:gd name="T55" fmla="*/ 56 h 150"/>
                  <a:gd name="T56" fmla="*/ 132 w 132"/>
                  <a:gd name="T57" fmla="*/ 75 h 150"/>
                  <a:gd name="T58" fmla="*/ 130 w 132"/>
                  <a:gd name="T59" fmla="*/ 95 h 150"/>
                  <a:gd name="T60" fmla="*/ 125 w 132"/>
                  <a:gd name="T61" fmla="*/ 111 h 150"/>
                  <a:gd name="T62" fmla="*/ 117 w 132"/>
                  <a:gd name="T63" fmla="*/ 124 h 150"/>
                  <a:gd name="T64" fmla="*/ 107 w 132"/>
                  <a:gd name="T65" fmla="*/ 135 h 150"/>
                  <a:gd name="T66" fmla="*/ 94 w 132"/>
                  <a:gd name="T67" fmla="*/ 144 h 150"/>
                  <a:gd name="T68" fmla="*/ 80 w 132"/>
                  <a:gd name="T69" fmla="*/ 149 h 150"/>
                  <a:gd name="T70" fmla="*/ 66 w 132"/>
                  <a:gd name="T71" fmla="*/ 150 h 150"/>
                  <a:gd name="T72" fmla="*/ 52 w 132"/>
                  <a:gd name="T73" fmla="*/ 149 h 150"/>
                  <a:gd name="T74" fmla="*/ 37 w 132"/>
                  <a:gd name="T75" fmla="*/ 144 h 150"/>
                  <a:gd name="T76" fmla="*/ 25 w 132"/>
                  <a:gd name="T77" fmla="*/ 135 h 150"/>
                  <a:gd name="T78" fmla="*/ 15 w 132"/>
                  <a:gd name="T79" fmla="*/ 124 h 150"/>
                  <a:gd name="T80" fmla="*/ 7 w 132"/>
                  <a:gd name="T81" fmla="*/ 111 h 150"/>
                  <a:gd name="T82" fmla="*/ 2 w 132"/>
                  <a:gd name="T83" fmla="*/ 95 h 150"/>
                  <a:gd name="T84" fmla="*/ 0 w 132"/>
                  <a:gd name="T85" fmla="*/ 75 h 150"/>
                  <a:gd name="T86" fmla="*/ 2 w 132"/>
                  <a:gd name="T87" fmla="*/ 56 h 150"/>
                  <a:gd name="T88" fmla="*/ 7 w 132"/>
                  <a:gd name="T89" fmla="*/ 40 h 150"/>
                  <a:gd name="T90" fmla="*/ 15 w 132"/>
                  <a:gd name="T91" fmla="*/ 25 h 150"/>
                  <a:gd name="T92" fmla="*/ 25 w 132"/>
                  <a:gd name="T93" fmla="*/ 14 h 150"/>
                  <a:gd name="T94" fmla="*/ 37 w 132"/>
                  <a:gd name="T95" fmla="*/ 6 h 150"/>
                  <a:gd name="T96" fmla="*/ 52 w 132"/>
                  <a:gd name="T97" fmla="*/ 1 h 150"/>
                  <a:gd name="T98" fmla="*/ 66 w 132"/>
                  <a:gd name="T99" fmla="*/ 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32" h="150">
                    <a:moveTo>
                      <a:pt x="66" y="24"/>
                    </a:moveTo>
                    <a:lnTo>
                      <a:pt x="54" y="26"/>
                    </a:lnTo>
                    <a:lnTo>
                      <a:pt x="43" y="34"/>
                    </a:lnTo>
                    <a:lnTo>
                      <a:pt x="36" y="44"/>
                    </a:lnTo>
                    <a:lnTo>
                      <a:pt x="31" y="58"/>
                    </a:lnTo>
                    <a:lnTo>
                      <a:pt x="30" y="75"/>
                    </a:lnTo>
                    <a:lnTo>
                      <a:pt x="31" y="92"/>
                    </a:lnTo>
                    <a:lnTo>
                      <a:pt x="36" y="106"/>
                    </a:lnTo>
                    <a:lnTo>
                      <a:pt x="43" y="116"/>
                    </a:lnTo>
                    <a:lnTo>
                      <a:pt x="54" y="123"/>
                    </a:lnTo>
                    <a:lnTo>
                      <a:pt x="66" y="125"/>
                    </a:lnTo>
                    <a:lnTo>
                      <a:pt x="78" y="123"/>
                    </a:lnTo>
                    <a:lnTo>
                      <a:pt x="88" y="116"/>
                    </a:lnTo>
                    <a:lnTo>
                      <a:pt x="95" y="106"/>
                    </a:lnTo>
                    <a:lnTo>
                      <a:pt x="100" y="92"/>
                    </a:lnTo>
                    <a:lnTo>
                      <a:pt x="101" y="75"/>
                    </a:lnTo>
                    <a:lnTo>
                      <a:pt x="100" y="58"/>
                    </a:lnTo>
                    <a:lnTo>
                      <a:pt x="95" y="44"/>
                    </a:lnTo>
                    <a:lnTo>
                      <a:pt x="88" y="34"/>
                    </a:lnTo>
                    <a:lnTo>
                      <a:pt x="78" y="26"/>
                    </a:lnTo>
                    <a:lnTo>
                      <a:pt x="66" y="24"/>
                    </a:lnTo>
                    <a:close/>
                    <a:moveTo>
                      <a:pt x="66" y="0"/>
                    </a:moveTo>
                    <a:lnTo>
                      <a:pt x="80" y="1"/>
                    </a:lnTo>
                    <a:lnTo>
                      <a:pt x="94" y="6"/>
                    </a:lnTo>
                    <a:lnTo>
                      <a:pt x="107" y="14"/>
                    </a:lnTo>
                    <a:lnTo>
                      <a:pt x="117" y="25"/>
                    </a:lnTo>
                    <a:lnTo>
                      <a:pt x="125" y="40"/>
                    </a:lnTo>
                    <a:lnTo>
                      <a:pt x="130" y="56"/>
                    </a:lnTo>
                    <a:lnTo>
                      <a:pt x="132" y="75"/>
                    </a:lnTo>
                    <a:lnTo>
                      <a:pt x="130" y="95"/>
                    </a:lnTo>
                    <a:lnTo>
                      <a:pt x="125" y="111"/>
                    </a:lnTo>
                    <a:lnTo>
                      <a:pt x="117" y="124"/>
                    </a:lnTo>
                    <a:lnTo>
                      <a:pt x="107" y="135"/>
                    </a:lnTo>
                    <a:lnTo>
                      <a:pt x="94" y="144"/>
                    </a:lnTo>
                    <a:lnTo>
                      <a:pt x="80" y="149"/>
                    </a:lnTo>
                    <a:lnTo>
                      <a:pt x="66" y="150"/>
                    </a:lnTo>
                    <a:lnTo>
                      <a:pt x="52" y="149"/>
                    </a:lnTo>
                    <a:lnTo>
                      <a:pt x="37" y="144"/>
                    </a:lnTo>
                    <a:lnTo>
                      <a:pt x="25" y="135"/>
                    </a:lnTo>
                    <a:lnTo>
                      <a:pt x="15" y="124"/>
                    </a:lnTo>
                    <a:lnTo>
                      <a:pt x="7" y="111"/>
                    </a:lnTo>
                    <a:lnTo>
                      <a:pt x="2" y="95"/>
                    </a:lnTo>
                    <a:lnTo>
                      <a:pt x="0" y="75"/>
                    </a:lnTo>
                    <a:lnTo>
                      <a:pt x="2" y="56"/>
                    </a:lnTo>
                    <a:lnTo>
                      <a:pt x="7" y="40"/>
                    </a:lnTo>
                    <a:lnTo>
                      <a:pt x="15" y="25"/>
                    </a:lnTo>
                    <a:lnTo>
                      <a:pt x="25" y="14"/>
                    </a:lnTo>
                    <a:lnTo>
                      <a:pt x="37" y="6"/>
                    </a:lnTo>
                    <a:lnTo>
                      <a:pt x="52" y="1"/>
                    </a:lnTo>
                    <a:lnTo>
                      <a:pt x="66" y="0"/>
                    </a:lnTo>
                    <a:close/>
                  </a:path>
                </a:pathLst>
              </a:custGeom>
              <a:solidFill>
                <a:srgbClr val="58595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8" name="Freeform 112"/>
              <p:cNvSpPr>
                <a:spLocks/>
              </p:cNvSpPr>
              <p:nvPr/>
            </p:nvSpPr>
            <p:spPr bwMode="auto">
              <a:xfrm>
                <a:off x="5168900" y="1909763"/>
                <a:ext cx="26988" cy="46038"/>
              </a:xfrm>
              <a:custGeom>
                <a:avLst/>
                <a:gdLst>
                  <a:gd name="T0" fmla="*/ 67 w 83"/>
                  <a:gd name="T1" fmla="*/ 0 h 147"/>
                  <a:gd name="T2" fmla="*/ 72 w 83"/>
                  <a:gd name="T3" fmla="*/ 0 h 147"/>
                  <a:gd name="T4" fmla="*/ 76 w 83"/>
                  <a:gd name="T5" fmla="*/ 0 h 147"/>
                  <a:gd name="T6" fmla="*/ 80 w 83"/>
                  <a:gd name="T7" fmla="*/ 1 h 147"/>
                  <a:gd name="T8" fmla="*/ 83 w 83"/>
                  <a:gd name="T9" fmla="*/ 3 h 147"/>
                  <a:gd name="T10" fmla="*/ 78 w 83"/>
                  <a:gd name="T11" fmla="*/ 28 h 147"/>
                  <a:gd name="T12" fmla="*/ 73 w 83"/>
                  <a:gd name="T13" fmla="*/ 27 h 147"/>
                  <a:gd name="T14" fmla="*/ 69 w 83"/>
                  <a:gd name="T15" fmla="*/ 26 h 147"/>
                  <a:gd name="T16" fmla="*/ 64 w 83"/>
                  <a:gd name="T17" fmla="*/ 26 h 147"/>
                  <a:gd name="T18" fmla="*/ 54 w 83"/>
                  <a:gd name="T19" fmla="*/ 28 h 147"/>
                  <a:gd name="T20" fmla="*/ 45 w 83"/>
                  <a:gd name="T21" fmla="*/ 34 h 147"/>
                  <a:gd name="T22" fmla="*/ 37 w 83"/>
                  <a:gd name="T23" fmla="*/ 43 h 147"/>
                  <a:gd name="T24" fmla="*/ 29 w 83"/>
                  <a:gd name="T25" fmla="*/ 57 h 147"/>
                  <a:gd name="T26" fmla="*/ 29 w 83"/>
                  <a:gd name="T27" fmla="*/ 147 h 147"/>
                  <a:gd name="T28" fmla="*/ 0 w 83"/>
                  <a:gd name="T29" fmla="*/ 147 h 147"/>
                  <a:gd name="T30" fmla="*/ 0 w 83"/>
                  <a:gd name="T31" fmla="*/ 3 h 147"/>
                  <a:gd name="T32" fmla="*/ 24 w 83"/>
                  <a:gd name="T33" fmla="*/ 3 h 147"/>
                  <a:gd name="T34" fmla="*/ 27 w 83"/>
                  <a:gd name="T35" fmla="*/ 30 h 147"/>
                  <a:gd name="T36" fmla="*/ 27 w 83"/>
                  <a:gd name="T37" fmla="*/ 30 h 147"/>
                  <a:gd name="T38" fmla="*/ 35 w 83"/>
                  <a:gd name="T39" fmla="*/ 16 h 147"/>
                  <a:gd name="T40" fmla="*/ 45 w 83"/>
                  <a:gd name="T41" fmla="*/ 7 h 147"/>
                  <a:gd name="T42" fmla="*/ 55 w 83"/>
                  <a:gd name="T43" fmla="*/ 2 h 147"/>
                  <a:gd name="T44" fmla="*/ 67 w 83"/>
                  <a:gd name="T45" fmla="*/ 0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3" h="147">
                    <a:moveTo>
                      <a:pt x="67" y="0"/>
                    </a:moveTo>
                    <a:lnTo>
                      <a:pt x="72" y="0"/>
                    </a:lnTo>
                    <a:lnTo>
                      <a:pt x="76" y="0"/>
                    </a:lnTo>
                    <a:lnTo>
                      <a:pt x="80" y="1"/>
                    </a:lnTo>
                    <a:lnTo>
                      <a:pt x="83" y="3"/>
                    </a:lnTo>
                    <a:lnTo>
                      <a:pt x="78" y="28"/>
                    </a:lnTo>
                    <a:lnTo>
                      <a:pt x="73" y="27"/>
                    </a:lnTo>
                    <a:lnTo>
                      <a:pt x="69" y="26"/>
                    </a:lnTo>
                    <a:lnTo>
                      <a:pt x="64" y="26"/>
                    </a:lnTo>
                    <a:lnTo>
                      <a:pt x="54" y="28"/>
                    </a:lnTo>
                    <a:lnTo>
                      <a:pt x="45" y="34"/>
                    </a:lnTo>
                    <a:lnTo>
                      <a:pt x="37" y="43"/>
                    </a:lnTo>
                    <a:lnTo>
                      <a:pt x="29" y="57"/>
                    </a:lnTo>
                    <a:lnTo>
                      <a:pt x="29" y="147"/>
                    </a:lnTo>
                    <a:lnTo>
                      <a:pt x="0" y="147"/>
                    </a:lnTo>
                    <a:lnTo>
                      <a:pt x="0" y="3"/>
                    </a:lnTo>
                    <a:lnTo>
                      <a:pt x="24" y="3"/>
                    </a:lnTo>
                    <a:lnTo>
                      <a:pt x="27" y="30"/>
                    </a:lnTo>
                    <a:lnTo>
                      <a:pt x="27" y="30"/>
                    </a:lnTo>
                    <a:lnTo>
                      <a:pt x="35" y="16"/>
                    </a:lnTo>
                    <a:lnTo>
                      <a:pt x="45" y="7"/>
                    </a:lnTo>
                    <a:lnTo>
                      <a:pt x="55" y="2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58595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9" name="Freeform 113"/>
              <p:cNvSpPr>
                <a:spLocks noEditPoints="1"/>
              </p:cNvSpPr>
              <p:nvPr/>
            </p:nvSpPr>
            <p:spPr bwMode="auto">
              <a:xfrm>
                <a:off x="5213350" y="1909763"/>
                <a:ext cx="41275" cy="47625"/>
              </a:xfrm>
              <a:custGeom>
                <a:avLst/>
                <a:gdLst>
                  <a:gd name="T0" fmla="*/ 66 w 132"/>
                  <a:gd name="T1" fmla="*/ 24 h 150"/>
                  <a:gd name="T2" fmla="*/ 55 w 132"/>
                  <a:gd name="T3" fmla="*/ 26 h 150"/>
                  <a:gd name="T4" fmla="*/ 45 w 132"/>
                  <a:gd name="T5" fmla="*/ 34 h 150"/>
                  <a:gd name="T6" fmla="*/ 38 w 132"/>
                  <a:gd name="T7" fmla="*/ 44 h 150"/>
                  <a:gd name="T8" fmla="*/ 33 w 132"/>
                  <a:gd name="T9" fmla="*/ 58 h 150"/>
                  <a:gd name="T10" fmla="*/ 31 w 132"/>
                  <a:gd name="T11" fmla="*/ 75 h 150"/>
                  <a:gd name="T12" fmla="*/ 33 w 132"/>
                  <a:gd name="T13" fmla="*/ 92 h 150"/>
                  <a:gd name="T14" fmla="*/ 38 w 132"/>
                  <a:gd name="T15" fmla="*/ 106 h 150"/>
                  <a:gd name="T16" fmla="*/ 45 w 132"/>
                  <a:gd name="T17" fmla="*/ 116 h 150"/>
                  <a:gd name="T18" fmla="*/ 55 w 132"/>
                  <a:gd name="T19" fmla="*/ 123 h 150"/>
                  <a:gd name="T20" fmla="*/ 66 w 132"/>
                  <a:gd name="T21" fmla="*/ 125 h 150"/>
                  <a:gd name="T22" fmla="*/ 79 w 132"/>
                  <a:gd name="T23" fmla="*/ 123 h 150"/>
                  <a:gd name="T24" fmla="*/ 89 w 132"/>
                  <a:gd name="T25" fmla="*/ 116 h 150"/>
                  <a:gd name="T26" fmla="*/ 97 w 132"/>
                  <a:gd name="T27" fmla="*/ 106 h 150"/>
                  <a:gd name="T28" fmla="*/ 101 w 132"/>
                  <a:gd name="T29" fmla="*/ 92 h 150"/>
                  <a:gd name="T30" fmla="*/ 103 w 132"/>
                  <a:gd name="T31" fmla="*/ 75 h 150"/>
                  <a:gd name="T32" fmla="*/ 101 w 132"/>
                  <a:gd name="T33" fmla="*/ 58 h 150"/>
                  <a:gd name="T34" fmla="*/ 97 w 132"/>
                  <a:gd name="T35" fmla="*/ 44 h 150"/>
                  <a:gd name="T36" fmla="*/ 89 w 132"/>
                  <a:gd name="T37" fmla="*/ 34 h 150"/>
                  <a:gd name="T38" fmla="*/ 79 w 132"/>
                  <a:gd name="T39" fmla="*/ 26 h 150"/>
                  <a:gd name="T40" fmla="*/ 66 w 132"/>
                  <a:gd name="T41" fmla="*/ 24 h 150"/>
                  <a:gd name="T42" fmla="*/ 66 w 132"/>
                  <a:gd name="T43" fmla="*/ 0 h 150"/>
                  <a:gd name="T44" fmla="*/ 81 w 132"/>
                  <a:gd name="T45" fmla="*/ 1 h 150"/>
                  <a:gd name="T46" fmla="*/ 95 w 132"/>
                  <a:gd name="T47" fmla="*/ 6 h 150"/>
                  <a:gd name="T48" fmla="*/ 107 w 132"/>
                  <a:gd name="T49" fmla="*/ 14 h 150"/>
                  <a:gd name="T50" fmla="*/ 118 w 132"/>
                  <a:gd name="T51" fmla="*/ 25 h 150"/>
                  <a:gd name="T52" fmla="*/ 126 w 132"/>
                  <a:gd name="T53" fmla="*/ 40 h 150"/>
                  <a:gd name="T54" fmla="*/ 131 w 132"/>
                  <a:gd name="T55" fmla="*/ 56 h 150"/>
                  <a:gd name="T56" fmla="*/ 132 w 132"/>
                  <a:gd name="T57" fmla="*/ 75 h 150"/>
                  <a:gd name="T58" fmla="*/ 131 w 132"/>
                  <a:gd name="T59" fmla="*/ 95 h 150"/>
                  <a:gd name="T60" fmla="*/ 126 w 132"/>
                  <a:gd name="T61" fmla="*/ 111 h 150"/>
                  <a:gd name="T62" fmla="*/ 118 w 132"/>
                  <a:gd name="T63" fmla="*/ 124 h 150"/>
                  <a:gd name="T64" fmla="*/ 107 w 132"/>
                  <a:gd name="T65" fmla="*/ 135 h 150"/>
                  <a:gd name="T66" fmla="*/ 95 w 132"/>
                  <a:gd name="T67" fmla="*/ 144 h 150"/>
                  <a:gd name="T68" fmla="*/ 81 w 132"/>
                  <a:gd name="T69" fmla="*/ 149 h 150"/>
                  <a:gd name="T70" fmla="*/ 66 w 132"/>
                  <a:gd name="T71" fmla="*/ 150 h 150"/>
                  <a:gd name="T72" fmla="*/ 52 w 132"/>
                  <a:gd name="T73" fmla="*/ 149 h 150"/>
                  <a:gd name="T74" fmla="*/ 39 w 132"/>
                  <a:gd name="T75" fmla="*/ 144 h 150"/>
                  <a:gd name="T76" fmla="*/ 26 w 132"/>
                  <a:gd name="T77" fmla="*/ 135 h 150"/>
                  <a:gd name="T78" fmla="*/ 15 w 132"/>
                  <a:gd name="T79" fmla="*/ 124 h 150"/>
                  <a:gd name="T80" fmla="*/ 7 w 132"/>
                  <a:gd name="T81" fmla="*/ 111 h 150"/>
                  <a:gd name="T82" fmla="*/ 2 w 132"/>
                  <a:gd name="T83" fmla="*/ 95 h 150"/>
                  <a:gd name="T84" fmla="*/ 0 w 132"/>
                  <a:gd name="T85" fmla="*/ 75 h 150"/>
                  <a:gd name="T86" fmla="*/ 2 w 132"/>
                  <a:gd name="T87" fmla="*/ 56 h 150"/>
                  <a:gd name="T88" fmla="*/ 7 w 132"/>
                  <a:gd name="T89" fmla="*/ 40 h 150"/>
                  <a:gd name="T90" fmla="*/ 15 w 132"/>
                  <a:gd name="T91" fmla="*/ 25 h 150"/>
                  <a:gd name="T92" fmla="*/ 26 w 132"/>
                  <a:gd name="T93" fmla="*/ 14 h 150"/>
                  <a:gd name="T94" fmla="*/ 39 w 132"/>
                  <a:gd name="T95" fmla="*/ 6 h 150"/>
                  <a:gd name="T96" fmla="*/ 52 w 132"/>
                  <a:gd name="T97" fmla="*/ 1 h 150"/>
                  <a:gd name="T98" fmla="*/ 66 w 132"/>
                  <a:gd name="T99" fmla="*/ 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32" h="150">
                    <a:moveTo>
                      <a:pt x="66" y="24"/>
                    </a:moveTo>
                    <a:lnTo>
                      <a:pt x="55" y="26"/>
                    </a:lnTo>
                    <a:lnTo>
                      <a:pt x="45" y="34"/>
                    </a:lnTo>
                    <a:lnTo>
                      <a:pt x="38" y="44"/>
                    </a:lnTo>
                    <a:lnTo>
                      <a:pt x="33" y="58"/>
                    </a:lnTo>
                    <a:lnTo>
                      <a:pt x="31" y="75"/>
                    </a:lnTo>
                    <a:lnTo>
                      <a:pt x="33" y="92"/>
                    </a:lnTo>
                    <a:lnTo>
                      <a:pt x="38" y="106"/>
                    </a:lnTo>
                    <a:lnTo>
                      <a:pt x="45" y="116"/>
                    </a:lnTo>
                    <a:lnTo>
                      <a:pt x="55" y="123"/>
                    </a:lnTo>
                    <a:lnTo>
                      <a:pt x="66" y="125"/>
                    </a:lnTo>
                    <a:lnTo>
                      <a:pt x="79" y="123"/>
                    </a:lnTo>
                    <a:lnTo>
                      <a:pt x="89" y="116"/>
                    </a:lnTo>
                    <a:lnTo>
                      <a:pt x="97" y="106"/>
                    </a:lnTo>
                    <a:lnTo>
                      <a:pt x="101" y="92"/>
                    </a:lnTo>
                    <a:lnTo>
                      <a:pt x="103" y="75"/>
                    </a:lnTo>
                    <a:lnTo>
                      <a:pt x="101" y="58"/>
                    </a:lnTo>
                    <a:lnTo>
                      <a:pt x="97" y="44"/>
                    </a:lnTo>
                    <a:lnTo>
                      <a:pt x="89" y="34"/>
                    </a:lnTo>
                    <a:lnTo>
                      <a:pt x="79" y="26"/>
                    </a:lnTo>
                    <a:lnTo>
                      <a:pt x="66" y="24"/>
                    </a:lnTo>
                    <a:close/>
                    <a:moveTo>
                      <a:pt x="66" y="0"/>
                    </a:moveTo>
                    <a:lnTo>
                      <a:pt x="81" y="1"/>
                    </a:lnTo>
                    <a:lnTo>
                      <a:pt x="95" y="6"/>
                    </a:lnTo>
                    <a:lnTo>
                      <a:pt x="107" y="14"/>
                    </a:lnTo>
                    <a:lnTo>
                      <a:pt x="118" y="25"/>
                    </a:lnTo>
                    <a:lnTo>
                      <a:pt x="126" y="40"/>
                    </a:lnTo>
                    <a:lnTo>
                      <a:pt x="131" y="56"/>
                    </a:lnTo>
                    <a:lnTo>
                      <a:pt x="132" y="75"/>
                    </a:lnTo>
                    <a:lnTo>
                      <a:pt x="131" y="95"/>
                    </a:lnTo>
                    <a:lnTo>
                      <a:pt x="126" y="111"/>
                    </a:lnTo>
                    <a:lnTo>
                      <a:pt x="118" y="124"/>
                    </a:lnTo>
                    <a:lnTo>
                      <a:pt x="107" y="135"/>
                    </a:lnTo>
                    <a:lnTo>
                      <a:pt x="95" y="144"/>
                    </a:lnTo>
                    <a:lnTo>
                      <a:pt x="81" y="149"/>
                    </a:lnTo>
                    <a:lnTo>
                      <a:pt x="66" y="150"/>
                    </a:lnTo>
                    <a:lnTo>
                      <a:pt x="52" y="149"/>
                    </a:lnTo>
                    <a:lnTo>
                      <a:pt x="39" y="144"/>
                    </a:lnTo>
                    <a:lnTo>
                      <a:pt x="26" y="135"/>
                    </a:lnTo>
                    <a:lnTo>
                      <a:pt x="15" y="124"/>
                    </a:lnTo>
                    <a:lnTo>
                      <a:pt x="7" y="111"/>
                    </a:lnTo>
                    <a:lnTo>
                      <a:pt x="2" y="95"/>
                    </a:lnTo>
                    <a:lnTo>
                      <a:pt x="0" y="75"/>
                    </a:lnTo>
                    <a:lnTo>
                      <a:pt x="2" y="56"/>
                    </a:lnTo>
                    <a:lnTo>
                      <a:pt x="7" y="40"/>
                    </a:lnTo>
                    <a:lnTo>
                      <a:pt x="15" y="25"/>
                    </a:lnTo>
                    <a:lnTo>
                      <a:pt x="26" y="14"/>
                    </a:lnTo>
                    <a:lnTo>
                      <a:pt x="39" y="6"/>
                    </a:lnTo>
                    <a:lnTo>
                      <a:pt x="52" y="1"/>
                    </a:lnTo>
                    <a:lnTo>
                      <a:pt x="66" y="0"/>
                    </a:lnTo>
                    <a:close/>
                  </a:path>
                </a:pathLst>
              </a:custGeom>
              <a:solidFill>
                <a:srgbClr val="58595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0" name="Freeform 114"/>
              <p:cNvSpPr>
                <a:spLocks/>
              </p:cNvSpPr>
              <p:nvPr/>
            </p:nvSpPr>
            <p:spPr bwMode="auto">
              <a:xfrm>
                <a:off x="5259388" y="1889126"/>
                <a:ext cx="28575" cy="66675"/>
              </a:xfrm>
              <a:custGeom>
                <a:avLst/>
                <a:gdLst>
                  <a:gd name="T0" fmla="*/ 64 w 88"/>
                  <a:gd name="T1" fmla="*/ 0 h 211"/>
                  <a:gd name="T2" fmla="*/ 77 w 88"/>
                  <a:gd name="T3" fmla="*/ 1 h 211"/>
                  <a:gd name="T4" fmla="*/ 88 w 88"/>
                  <a:gd name="T5" fmla="*/ 4 h 211"/>
                  <a:gd name="T6" fmla="*/ 82 w 88"/>
                  <a:gd name="T7" fmla="*/ 27 h 211"/>
                  <a:gd name="T8" fmla="*/ 77 w 88"/>
                  <a:gd name="T9" fmla="*/ 25 h 211"/>
                  <a:gd name="T10" fmla="*/ 72 w 88"/>
                  <a:gd name="T11" fmla="*/ 23 h 211"/>
                  <a:gd name="T12" fmla="*/ 67 w 88"/>
                  <a:gd name="T13" fmla="*/ 23 h 211"/>
                  <a:gd name="T14" fmla="*/ 59 w 88"/>
                  <a:gd name="T15" fmla="*/ 24 h 211"/>
                  <a:gd name="T16" fmla="*/ 54 w 88"/>
                  <a:gd name="T17" fmla="*/ 29 h 211"/>
                  <a:gd name="T18" fmla="*/ 49 w 88"/>
                  <a:gd name="T19" fmla="*/ 37 h 211"/>
                  <a:gd name="T20" fmla="*/ 48 w 88"/>
                  <a:gd name="T21" fmla="*/ 49 h 211"/>
                  <a:gd name="T22" fmla="*/ 48 w 88"/>
                  <a:gd name="T23" fmla="*/ 67 h 211"/>
                  <a:gd name="T24" fmla="*/ 77 w 88"/>
                  <a:gd name="T25" fmla="*/ 67 h 211"/>
                  <a:gd name="T26" fmla="*/ 77 w 88"/>
                  <a:gd name="T27" fmla="*/ 91 h 211"/>
                  <a:gd name="T28" fmla="*/ 48 w 88"/>
                  <a:gd name="T29" fmla="*/ 91 h 211"/>
                  <a:gd name="T30" fmla="*/ 48 w 88"/>
                  <a:gd name="T31" fmla="*/ 211 h 211"/>
                  <a:gd name="T32" fmla="*/ 19 w 88"/>
                  <a:gd name="T33" fmla="*/ 211 h 211"/>
                  <a:gd name="T34" fmla="*/ 19 w 88"/>
                  <a:gd name="T35" fmla="*/ 91 h 211"/>
                  <a:gd name="T36" fmla="*/ 0 w 88"/>
                  <a:gd name="T37" fmla="*/ 91 h 211"/>
                  <a:gd name="T38" fmla="*/ 0 w 88"/>
                  <a:gd name="T39" fmla="*/ 69 h 211"/>
                  <a:gd name="T40" fmla="*/ 19 w 88"/>
                  <a:gd name="T41" fmla="*/ 67 h 211"/>
                  <a:gd name="T42" fmla="*/ 19 w 88"/>
                  <a:gd name="T43" fmla="*/ 50 h 211"/>
                  <a:gd name="T44" fmla="*/ 20 w 88"/>
                  <a:gd name="T45" fmla="*/ 35 h 211"/>
                  <a:gd name="T46" fmla="*/ 23 w 88"/>
                  <a:gd name="T47" fmla="*/ 23 h 211"/>
                  <a:gd name="T48" fmla="*/ 29 w 88"/>
                  <a:gd name="T49" fmla="*/ 13 h 211"/>
                  <a:gd name="T50" fmla="*/ 38 w 88"/>
                  <a:gd name="T51" fmla="*/ 6 h 211"/>
                  <a:gd name="T52" fmla="*/ 49 w 88"/>
                  <a:gd name="T53" fmla="*/ 1 h 211"/>
                  <a:gd name="T54" fmla="*/ 64 w 88"/>
                  <a:gd name="T55" fmla="*/ 0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88" h="211">
                    <a:moveTo>
                      <a:pt x="64" y="0"/>
                    </a:moveTo>
                    <a:lnTo>
                      <a:pt x="77" y="1"/>
                    </a:lnTo>
                    <a:lnTo>
                      <a:pt x="88" y="4"/>
                    </a:lnTo>
                    <a:lnTo>
                      <a:pt x="82" y="27"/>
                    </a:lnTo>
                    <a:lnTo>
                      <a:pt x="77" y="25"/>
                    </a:lnTo>
                    <a:lnTo>
                      <a:pt x="72" y="23"/>
                    </a:lnTo>
                    <a:lnTo>
                      <a:pt x="67" y="23"/>
                    </a:lnTo>
                    <a:lnTo>
                      <a:pt x="59" y="24"/>
                    </a:lnTo>
                    <a:lnTo>
                      <a:pt x="54" y="29"/>
                    </a:lnTo>
                    <a:lnTo>
                      <a:pt x="49" y="37"/>
                    </a:lnTo>
                    <a:lnTo>
                      <a:pt x="48" y="49"/>
                    </a:lnTo>
                    <a:lnTo>
                      <a:pt x="48" y="67"/>
                    </a:lnTo>
                    <a:lnTo>
                      <a:pt x="77" y="67"/>
                    </a:lnTo>
                    <a:lnTo>
                      <a:pt x="77" y="91"/>
                    </a:lnTo>
                    <a:lnTo>
                      <a:pt x="48" y="91"/>
                    </a:lnTo>
                    <a:lnTo>
                      <a:pt x="48" y="211"/>
                    </a:lnTo>
                    <a:lnTo>
                      <a:pt x="19" y="211"/>
                    </a:lnTo>
                    <a:lnTo>
                      <a:pt x="19" y="91"/>
                    </a:lnTo>
                    <a:lnTo>
                      <a:pt x="0" y="91"/>
                    </a:lnTo>
                    <a:lnTo>
                      <a:pt x="0" y="69"/>
                    </a:lnTo>
                    <a:lnTo>
                      <a:pt x="19" y="67"/>
                    </a:lnTo>
                    <a:lnTo>
                      <a:pt x="19" y="50"/>
                    </a:lnTo>
                    <a:lnTo>
                      <a:pt x="20" y="35"/>
                    </a:lnTo>
                    <a:lnTo>
                      <a:pt x="23" y="23"/>
                    </a:lnTo>
                    <a:lnTo>
                      <a:pt x="29" y="13"/>
                    </a:lnTo>
                    <a:lnTo>
                      <a:pt x="38" y="6"/>
                    </a:lnTo>
                    <a:lnTo>
                      <a:pt x="49" y="1"/>
                    </a:lnTo>
                    <a:lnTo>
                      <a:pt x="64" y="0"/>
                    </a:lnTo>
                    <a:close/>
                  </a:path>
                </a:pathLst>
              </a:custGeom>
              <a:solidFill>
                <a:srgbClr val="58595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1" name="Freeform 115"/>
              <p:cNvSpPr>
                <a:spLocks/>
              </p:cNvSpPr>
              <p:nvPr/>
            </p:nvSpPr>
            <p:spPr bwMode="auto">
              <a:xfrm>
                <a:off x="5300663" y="1898651"/>
                <a:ext cx="30163" cy="58738"/>
              </a:xfrm>
              <a:custGeom>
                <a:avLst/>
                <a:gdLst>
                  <a:gd name="T0" fmla="*/ 25 w 91"/>
                  <a:gd name="T1" fmla="*/ 0 h 187"/>
                  <a:gd name="T2" fmla="*/ 50 w 91"/>
                  <a:gd name="T3" fmla="*/ 0 h 187"/>
                  <a:gd name="T4" fmla="*/ 50 w 91"/>
                  <a:gd name="T5" fmla="*/ 40 h 187"/>
                  <a:gd name="T6" fmla="*/ 86 w 91"/>
                  <a:gd name="T7" fmla="*/ 40 h 187"/>
                  <a:gd name="T8" fmla="*/ 86 w 91"/>
                  <a:gd name="T9" fmla="*/ 64 h 187"/>
                  <a:gd name="T10" fmla="*/ 50 w 91"/>
                  <a:gd name="T11" fmla="*/ 64 h 187"/>
                  <a:gd name="T12" fmla="*/ 50 w 91"/>
                  <a:gd name="T13" fmla="*/ 137 h 187"/>
                  <a:gd name="T14" fmla="*/ 51 w 91"/>
                  <a:gd name="T15" fmla="*/ 148 h 187"/>
                  <a:gd name="T16" fmla="*/ 55 w 91"/>
                  <a:gd name="T17" fmla="*/ 156 h 187"/>
                  <a:gd name="T18" fmla="*/ 61 w 91"/>
                  <a:gd name="T19" fmla="*/ 161 h 187"/>
                  <a:gd name="T20" fmla="*/ 70 w 91"/>
                  <a:gd name="T21" fmla="*/ 163 h 187"/>
                  <a:gd name="T22" fmla="*/ 75 w 91"/>
                  <a:gd name="T23" fmla="*/ 162 h 187"/>
                  <a:gd name="T24" fmla="*/ 81 w 91"/>
                  <a:gd name="T25" fmla="*/ 161 h 187"/>
                  <a:gd name="T26" fmla="*/ 85 w 91"/>
                  <a:gd name="T27" fmla="*/ 159 h 187"/>
                  <a:gd name="T28" fmla="*/ 91 w 91"/>
                  <a:gd name="T29" fmla="*/ 182 h 187"/>
                  <a:gd name="T30" fmla="*/ 78 w 91"/>
                  <a:gd name="T31" fmla="*/ 186 h 187"/>
                  <a:gd name="T32" fmla="*/ 63 w 91"/>
                  <a:gd name="T33" fmla="*/ 187 h 187"/>
                  <a:gd name="T34" fmla="*/ 49 w 91"/>
                  <a:gd name="T35" fmla="*/ 186 h 187"/>
                  <a:gd name="T36" fmla="*/ 39 w 91"/>
                  <a:gd name="T37" fmla="*/ 181 h 187"/>
                  <a:gd name="T38" fmla="*/ 30 w 91"/>
                  <a:gd name="T39" fmla="*/ 173 h 187"/>
                  <a:gd name="T40" fmla="*/ 24 w 91"/>
                  <a:gd name="T41" fmla="*/ 163 h 187"/>
                  <a:gd name="T42" fmla="*/ 21 w 91"/>
                  <a:gd name="T43" fmla="*/ 151 h 187"/>
                  <a:gd name="T44" fmla="*/ 20 w 91"/>
                  <a:gd name="T45" fmla="*/ 137 h 187"/>
                  <a:gd name="T46" fmla="*/ 20 w 91"/>
                  <a:gd name="T47" fmla="*/ 64 h 187"/>
                  <a:gd name="T48" fmla="*/ 0 w 91"/>
                  <a:gd name="T49" fmla="*/ 64 h 187"/>
                  <a:gd name="T50" fmla="*/ 0 w 91"/>
                  <a:gd name="T51" fmla="*/ 42 h 187"/>
                  <a:gd name="T52" fmla="*/ 22 w 91"/>
                  <a:gd name="T53" fmla="*/ 40 h 187"/>
                  <a:gd name="T54" fmla="*/ 25 w 91"/>
                  <a:gd name="T55" fmla="*/ 0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91" h="187">
                    <a:moveTo>
                      <a:pt x="25" y="0"/>
                    </a:moveTo>
                    <a:lnTo>
                      <a:pt x="50" y="0"/>
                    </a:lnTo>
                    <a:lnTo>
                      <a:pt x="50" y="40"/>
                    </a:lnTo>
                    <a:lnTo>
                      <a:pt x="86" y="40"/>
                    </a:lnTo>
                    <a:lnTo>
                      <a:pt x="86" y="64"/>
                    </a:lnTo>
                    <a:lnTo>
                      <a:pt x="50" y="64"/>
                    </a:lnTo>
                    <a:lnTo>
                      <a:pt x="50" y="137"/>
                    </a:lnTo>
                    <a:lnTo>
                      <a:pt x="51" y="148"/>
                    </a:lnTo>
                    <a:lnTo>
                      <a:pt x="55" y="156"/>
                    </a:lnTo>
                    <a:lnTo>
                      <a:pt x="61" y="161"/>
                    </a:lnTo>
                    <a:lnTo>
                      <a:pt x="70" y="163"/>
                    </a:lnTo>
                    <a:lnTo>
                      <a:pt x="75" y="162"/>
                    </a:lnTo>
                    <a:lnTo>
                      <a:pt x="81" y="161"/>
                    </a:lnTo>
                    <a:lnTo>
                      <a:pt x="85" y="159"/>
                    </a:lnTo>
                    <a:lnTo>
                      <a:pt x="91" y="182"/>
                    </a:lnTo>
                    <a:lnTo>
                      <a:pt x="78" y="186"/>
                    </a:lnTo>
                    <a:lnTo>
                      <a:pt x="63" y="187"/>
                    </a:lnTo>
                    <a:lnTo>
                      <a:pt x="49" y="186"/>
                    </a:lnTo>
                    <a:lnTo>
                      <a:pt x="39" y="181"/>
                    </a:lnTo>
                    <a:lnTo>
                      <a:pt x="30" y="173"/>
                    </a:lnTo>
                    <a:lnTo>
                      <a:pt x="24" y="163"/>
                    </a:lnTo>
                    <a:lnTo>
                      <a:pt x="21" y="151"/>
                    </a:lnTo>
                    <a:lnTo>
                      <a:pt x="20" y="137"/>
                    </a:lnTo>
                    <a:lnTo>
                      <a:pt x="20" y="64"/>
                    </a:lnTo>
                    <a:lnTo>
                      <a:pt x="0" y="64"/>
                    </a:lnTo>
                    <a:lnTo>
                      <a:pt x="0" y="42"/>
                    </a:lnTo>
                    <a:lnTo>
                      <a:pt x="22" y="40"/>
                    </a:lnTo>
                    <a:lnTo>
                      <a:pt x="25" y="0"/>
                    </a:lnTo>
                    <a:close/>
                  </a:path>
                </a:pathLst>
              </a:custGeom>
              <a:solidFill>
                <a:srgbClr val="58595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2" name="Freeform 116"/>
              <p:cNvSpPr>
                <a:spLocks/>
              </p:cNvSpPr>
              <p:nvPr/>
            </p:nvSpPr>
            <p:spPr bwMode="auto">
              <a:xfrm>
                <a:off x="5337175" y="1890713"/>
                <a:ext cx="36513" cy="65088"/>
              </a:xfrm>
              <a:custGeom>
                <a:avLst/>
                <a:gdLst>
                  <a:gd name="T0" fmla="*/ 0 w 117"/>
                  <a:gd name="T1" fmla="*/ 0 h 208"/>
                  <a:gd name="T2" fmla="*/ 29 w 117"/>
                  <a:gd name="T3" fmla="*/ 0 h 208"/>
                  <a:gd name="T4" fmla="*/ 29 w 117"/>
                  <a:gd name="T5" fmla="*/ 55 h 208"/>
                  <a:gd name="T6" fmla="*/ 28 w 117"/>
                  <a:gd name="T7" fmla="*/ 83 h 208"/>
                  <a:gd name="T8" fmla="*/ 38 w 117"/>
                  <a:gd name="T9" fmla="*/ 74 h 208"/>
                  <a:gd name="T10" fmla="*/ 48 w 117"/>
                  <a:gd name="T11" fmla="*/ 67 h 208"/>
                  <a:gd name="T12" fmla="*/ 60 w 117"/>
                  <a:gd name="T13" fmla="*/ 62 h 208"/>
                  <a:gd name="T14" fmla="*/ 73 w 117"/>
                  <a:gd name="T15" fmla="*/ 61 h 208"/>
                  <a:gd name="T16" fmla="*/ 87 w 117"/>
                  <a:gd name="T17" fmla="*/ 62 h 208"/>
                  <a:gd name="T18" fmla="*/ 98 w 117"/>
                  <a:gd name="T19" fmla="*/ 67 h 208"/>
                  <a:gd name="T20" fmla="*/ 107 w 117"/>
                  <a:gd name="T21" fmla="*/ 75 h 208"/>
                  <a:gd name="T22" fmla="*/ 112 w 117"/>
                  <a:gd name="T23" fmla="*/ 86 h 208"/>
                  <a:gd name="T24" fmla="*/ 116 w 117"/>
                  <a:gd name="T25" fmla="*/ 101 h 208"/>
                  <a:gd name="T26" fmla="*/ 117 w 117"/>
                  <a:gd name="T27" fmla="*/ 117 h 208"/>
                  <a:gd name="T28" fmla="*/ 117 w 117"/>
                  <a:gd name="T29" fmla="*/ 208 h 208"/>
                  <a:gd name="T30" fmla="*/ 87 w 117"/>
                  <a:gd name="T31" fmla="*/ 208 h 208"/>
                  <a:gd name="T32" fmla="*/ 87 w 117"/>
                  <a:gd name="T33" fmla="*/ 121 h 208"/>
                  <a:gd name="T34" fmla="*/ 86 w 117"/>
                  <a:gd name="T35" fmla="*/ 108 h 208"/>
                  <a:gd name="T36" fmla="*/ 83 w 117"/>
                  <a:gd name="T37" fmla="*/ 99 h 208"/>
                  <a:gd name="T38" fmla="*/ 79 w 117"/>
                  <a:gd name="T39" fmla="*/ 92 h 208"/>
                  <a:gd name="T40" fmla="*/ 72 w 117"/>
                  <a:gd name="T41" fmla="*/ 87 h 208"/>
                  <a:gd name="T42" fmla="*/ 64 w 117"/>
                  <a:gd name="T43" fmla="*/ 86 h 208"/>
                  <a:gd name="T44" fmla="*/ 52 w 117"/>
                  <a:gd name="T45" fmla="*/ 88 h 208"/>
                  <a:gd name="T46" fmla="*/ 41 w 117"/>
                  <a:gd name="T47" fmla="*/ 96 h 208"/>
                  <a:gd name="T48" fmla="*/ 29 w 117"/>
                  <a:gd name="T49" fmla="*/ 106 h 208"/>
                  <a:gd name="T50" fmla="*/ 29 w 117"/>
                  <a:gd name="T51" fmla="*/ 208 h 208"/>
                  <a:gd name="T52" fmla="*/ 0 w 117"/>
                  <a:gd name="T53" fmla="*/ 208 h 208"/>
                  <a:gd name="T54" fmla="*/ 0 w 117"/>
                  <a:gd name="T55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17" h="208">
                    <a:moveTo>
                      <a:pt x="0" y="0"/>
                    </a:moveTo>
                    <a:lnTo>
                      <a:pt x="29" y="0"/>
                    </a:lnTo>
                    <a:lnTo>
                      <a:pt x="29" y="55"/>
                    </a:lnTo>
                    <a:lnTo>
                      <a:pt x="28" y="83"/>
                    </a:lnTo>
                    <a:lnTo>
                      <a:pt x="38" y="74"/>
                    </a:lnTo>
                    <a:lnTo>
                      <a:pt x="48" y="67"/>
                    </a:lnTo>
                    <a:lnTo>
                      <a:pt x="60" y="62"/>
                    </a:lnTo>
                    <a:lnTo>
                      <a:pt x="73" y="61"/>
                    </a:lnTo>
                    <a:lnTo>
                      <a:pt x="87" y="62"/>
                    </a:lnTo>
                    <a:lnTo>
                      <a:pt x="98" y="67"/>
                    </a:lnTo>
                    <a:lnTo>
                      <a:pt x="107" y="75"/>
                    </a:lnTo>
                    <a:lnTo>
                      <a:pt x="112" y="86"/>
                    </a:lnTo>
                    <a:lnTo>
                      <a:pt x="116" y="101"/>
                    </a:lnTo>
                    <a:lnTo>
                      <a:pt x="117" y="117"/>
                    </a:lnTo>
                    <a:lnTo>
                      <a:pt x="117" y="208"/>
                    </a:lnTo>
                    <a:lnTo>
                      <a:pt x="87" y="208"/>
                    </a:lnTo>
                    <a:lnTo>
                      <a:pt x="87" y="121"/>
                    </a:lnTo>
                    <a:lnTo>
                      <a:pt x="86" y="108"/>
                    </a:lnTo>
                    <a:lnTo>
                      <a:pt x="83" y="99"/>
                    </a:lnTo>
                    <a:lnTo>
                      <a:pt x="79" y="92"/>
                    </a:lnTo>
                    <a:lnTo>
                      <a:pt x="72" y="87"/>
                    </a:lnTo>
                    <a:lnTo>
                      <a:pt x="64" y="86"/>
                    </a:lnTo>
                    <a:lnTo>
                      <a:pt x="52" y="88"/>
                    </a:lnTo>
                    <a:lnTo>
                      <a:pt x="41" y="96"/>
                    </a:lnTo>
                    <a:lnTo>
                      <a:pt x="29" y="106"/>
                    </a:lnTo>
                    <a:lnTo>
                      <a:pt x="29" y="208"/>
                    </a:lnTo>
                    <a:lnTo>
                      <a:pt x="0" y="2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8595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3" name="Freeform 117"/>
              <p:cNvSpPr>
                <a:spLocks noEditPoints="1"/>
              </p:cNvSpPr>
              <p:nvPr/>
            </p:nvSpPr>
            <p:spPr bwMode="auto">
              <a:xfrm>
                <a:off x="5381625" y="1909763"/>
                <a:ext cx="38100" cy="47625"/>
              </a:xfrm>
              <a:custGeom>
                <a:avLst/>
                <a:gdLst>
                  <a:gd name="T0" fmla="*/ 65 w 122"/>
                  <a:gd name="T1" fmla="*/ 23 h 150"/>
                  <a:gd name="T2" fmla="*/ 54 w 122"/>
                  <a:gd name="T3" fmla="*/ 24 h 150"/>
                  <a:gd name="T4" fmla="*/ 45 w 122"/>
                  <a:gd name="T5" fmla="*/ 30 h 150"/>
                  <a:gd name="T6" fmla="*/ 38 w 122"/>
                  <a:gd name="T7" fmla="*/ 38 h 150"/>
                  <a:gd name="T8" fmla="*/ 32 w 122"/>
                  <a:gd name="T9" fmla="*/ 49 h 150"/>
                  <a:gd name="T10" fmla="*/ 29 w 122"/>
                  <a:gd name="T11" fmla="*/ 62 h 150"/>
                  <a:gd name="T12" fmla="*/ 96 w 122"/>
                  <a:gd name="T13" fmla="*/ 62 h 150"/>
                  <a:gd name="T14" fmla="*/ 95 w 122"/>
                  <a:gd name="T15" fmla="*/ 49 h 150"/>
                  <a:gd name="T16" fmla="*/ 91 w 122"/>
                  <a:gd name="T17" fmla="*/ 38 h 150"/>
                  <a:gd name="T18" fmla="*/ 85 w 122"/>
                  <a:gd name="T19" fmla="*/ 30 h 150"/>
                  <a:gd name="T20" fmla="*/ 76 w 122"/>
                  <a:gd name="T21" fmla="*/ 24 h 150"/>
                  <a:gd name="T22" fmla="*/ 65 w 122"/>
                  <a:gd name="T23" fmla="*/ 23 h 150"/>
                  <a:gd name="T24" fmla="*/ 65 w 122"/>
                  <a:gd name="T25" fmla="*/ 0 h 150"/>
                  <a:gd name="T26" fmla="*/ 82 w 122"/>
                  <a:gd name="T27" fmla="*/ 2 h 150"/>
                  <a:gd name="T28" fmla="*/ 96 w 122"/>
                  <a:gd name="T29" fmla="*/ 8 h 150"/>
                  <a:gd name="T30" fmla="*/ 107 w 122"/>
                  <a:gd name="T31" fmla="*/ 18 h 150"/>
                  <a:gd name="T32" fmla="*/ 115 w 122"/>
                  <a:gd name="T33" fmla="*/ 32 h 150"/>
                  <a:gd name="T34" fmla="*/ 120 w 122"/>
                  <a:gd name="T35" fmla="*/ 49 h 150"/>
                  <a:gd name="T36" fmla="*/ 122 w 122"/>
                  <a:gd name="T37" fmla="*/ 67 h 150"/>
                  <a:gd name="T38" fmla="*/ 122 w 122"/>
                  <a:gd name="T39" fmla="*/ 73 h 150"/>
                  <a:gd name="T40" fmla="*/ 121 w 122"/>
                  <a:gd name="T41" fmla="*/ 78 h 150"/>
                  <a:gd name="T42" fmla="*/ 121 w 122"/>
                  <a:gd name="T43" fmla="*/ 82 h 150"/>
                  <a:gd name="T44" fmla="*/ 29 w 122"/>
                  <a:gd name="T45" fmla="*/ 82 h 150"/>
                  <a:gd name="T46" fmla="*/ 32 w 122"/>
                  <a:gd name="T47" fmla="*/ 98 h 150"/>
                  <a:gd name="T48" fmla="*/ 38 w 122"/>
                  <a:gd name="T49" fmla="*/ 110 h 150"/>
                  <a:gd name="T50" fmla="*/ 47 w 122"/>
                  <a:gd name="T51" fmla="*/ 119 h 150"/>
                  <a:gd name="T52" fmla="*/ 58 w 122"/>
                  <a:gd name="T53" fmla="*/ 124 h 150"/>
                  <a:gd name="T54" fmla="*/ 73 w 122"/>
                  <a:gd name="T55" fmla="*/ 126 h 150"/>
                  <a:gd name="T56" fmla="*/ 85 w 122"/>
                  <a:gd name="T57" fmla="*/ 125 h 150"/>
                  <a:gd name="T58" fmla="*/ 95 w 122"/>
                  <a:gd name="T59" fmla="*/ 121 h 150"/>
                  <a:gd name="T60" fmla="*/ 106 w 122"/>
                  <a:gd name="T61" fmla="*/ 116 h 150"/>
                  <a:gd name="T62" fmla="*/ 117 w 122"/>
                  <a:gd name="T63" fmla="*/ 135 h 150"/>
                  <a:gd name="T64" fmla="*/ 102 w 122"/>
                  <a:gd name="T65" fmla="*/ 143 h 150"/>
                  <a:gd name="T66" fmla="*/ 86 w 122"/>
                  <a:gd name="T67" fmla="*/ 148 h 150"/>
                  <a:gd name="T68" fmla="*/ 69 w 122"/>
                  <a:gd name="T69" fmla="*/ 150 h 150"/>
                  <a:gd name="T70" fmla="*/ 53 w 122"/>
                  <a:gd name="T71" fmla="*/ 149 h 150"/>
                  <a:gd name="T72" fmla="*/ 38 w 122"/>
                  <a:gd name="T73" fmla="*/ 144 h 150"/>
                  <a:gd name="T74" fmla="*/ 26 w 122"/>
                  <a:gd name="T75" fmla="*/ 135 h 150"/>
                  <a:gd name="T76" fmla="*/ 16 w 122"/>
                  <a:gd name="T77" fmla="*/ 124 h 150"/>
                  <a:gd name="T78" fmla="*/ 8 w 122"/>
                  <a:gd name="T79" fmla="*/ 111 h 150"/>
                  <a:gd name="T80" fmla="*/ 2 w 122"/>
                  <a:gd name="T81" fmla="*/ 95 h 150"/>
                  <a:gd name="T82" fmla="*/ 0 w 122"/>
                  <a:gd name="T83" fmla="*/ 75 h 150"/>
                  <a:gd name="T84" fmla="*/ 2 w 122"/>
                  <a:gd name="T85" fmla="*/ 56 h 150"/>
                  <a:gd name="T86" fmla="*/ 8 w 122"/>
                  <a:gd name="T87" fmla="*/ 40 h 150"/>
                  <a:gd name="T88" fmla="*/ 15 w 122"/>
                  <a:gd name="T89" fmla="*/ 25 h 150"/>
                  <a:gd name="T90" fmla="*/ 25 w 122"/>
                  <a:gd name="T91" fmla="*/ 14 h 150"/>
                  <a:gd name="T92" fmla="*/ 37 w 122"/>
                  <a:gd name="T93" fmla="*/ 6 h 150"/>
                  <a:gd name="T94" fmla="*/ 50 w 122"/>
                  <a:gd name="T95" fmla="*/ 1 h 150"/>
                  <a:gd name="T96" fmla="*/ 65 w 122"/>
                  <a:gd name="T97" fmla="*/ 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22" h="150">
                    <a:moveTo>
                      <a:pt x="65" y="23"/>
                    </a:moveTo>
                    <a:lnTo>
                      <a:pt x="54" y="24"/>
                    </a:lnTo>
                    <a:lnTo>
                      <a:pt x="45" y="30"/>
                    </a:lnTo>
                    <a:lnTo>
                      <a:pt x="38" y="38"/>
                    </a:lnTo>
                    <a:lnTo>
                      <a:pt x="32" y="49"/>
                    </a:lnTo>
                    <a:lnTo>
                      <a:pt x="29" y="62"/>
                    </a:lnTo>
                    <a:lnTo>
                      <a:pt x="96" y="62"/>
                    </a:lnTo>
                    <a:lnTo>
                      <a:pt x="95" y="49"/>
                    </a:lnTo>
                    <a:lnTo>
                      <a:pt x="91" y="38"/>
                    </a:lnTo>
                    <a:lnTo>
                      <a:pt x="85" y="30"/>
                    </a:lnTo>
                    <a:lnTo>
                      <a:pt x="76" y="24"/>
                    </a:lnTo>
                    <a:lnTo>
                      <a:pt x="65" y="23"/>
                    </a:lnTo>
                    <a:close/>
                    <a:moveTo>
                      <a:pt x="65" y="0"/>
                    </a:moveTo>
                    <a:lnTo>
                      <a:pt x="82" y="2"/>
                    </a:lnTo>
                    <a:lnTo>
                      <a:pt x="96" y="8"/>
                    </a:lnTo>
                    <a:lnTo>
                      <a:pt x="107" y="18"/>
                    </a:lnTo>
                    <a:lnTo>
                      <a:pt x="115" y="32"/>
                    </a:lnTo>
                    <a:lnTo>
                      <a:pt x="120" y="49"/>
                    </a:lnTo>
                    <a:lnTo>
                      <a:pt x="122" y="67"/>
                    </a:lnTo>
                    <a:lnTo>
                      <a:pt x="122" y="73"/>
                    </a:lnTo>
                    <a:lnTo>
                      <a:pt x="121" y="78"/>
                    </a:lnTo>
                    <a:lnTo>
                      <a:pt x="121" y="82"/>
                    </a:lnTo>
                    <a:lnTo>
                      <a:pt x="29" y="82"/>
                    </a:lnTo>
                    <a:lnTo>
                      <a:pt x="32" y="98"/>
                    </a:lnTo>
                    <a:lnTo>
                      <a:pt x="38" y="110"/>
                    </a:lnTo>
                    <a:lnTo>
                      <a:pt x="47" y="119"/>
                    </a:lnTo>
                    <a:lnTo>
                      <a:pt x="58" y="124"/>
                    </a:lnTo>
                    <a:lnTo>
                      <a:pt x="73" y="126"/>
                    </a:lnTo>
                    <a:lnTo>
                      <a:pt x="85" y="125"/>
                    </a:lnTo>
                    <a:lnTo>
                      <a:pt x="95" y="121"/>
                    </a:lnTo>
                    <a:lnTo>
                      <a:pt x="106" y="116"/>
                    </a:lnTo>
                    <a:lnTo>
                      <a:pt x="117" y="135"/>
                    </a:lnTo>
                    <a:lnTo>
                      <a:pt x="102" y="143"/>
                    </a:lnTo>
                    <a:lnTo>
                      <a:pt x="86" y="148"/>
                    </a:lnTo>
                    <a:lnTo>
                      <a:pt x="69" y="150"/>
                    </a:lnTo>
                    <a:lnTo>
                      <a:pt x="53" y="149"/>
                    </a:lnTo>
                    <a:lnTo>
                      <a:pt x="38" y="144"/>
                    </a:lnTo>
                    <a:lnTo>
                      <a:pt x="26" y="135"/>
                    </a:lnTo>
                    <a:lnTo>
                      <a:pt x="16" y="124"/>
                    </a:lnTo>
                    <a:lnTo>
                      <a:pt x="8" y="111"/>
                    </a:lnTo>
                    <a:lnTo>
                      <a:pt x="2" y="95"/>
                    </a:lnTo>
                    <a:lnTo>
                      <a:pt x="0" y="75"/>
                    </a:lnTo>
                    <a:lnTo>
                      <a:pt x="2" y="56"/>
                    </a:lnTo>
                    <a:lnTo>
                      <a:pt x="8" y="40"/>
                    </a:lnTo>
                    <a:lnTo>
                      <a:pt x="15" y="25"/>
                    </a:lnTo>
                    <a:lnTo>
                      <a:pt x="25" y="14"/>
                    </a:lnTo>
                    <a:lnTo>
                      <a:pt x="37" y="6"/>
                    </a:lnTo>
                    <a:lnTo>
                      <a:pt x="50" y="1"/>
                    </a:lnTo>
                    <a:lnTo>
                      <a:pt x="65" y="0"/>
                    </a:lnTo>
                    <a:close/>
                  </a:path>
                </a:pathLst>
              </a:custGeom>
              <a:solidFill>
                <a:srgbClr val="58595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4" name="Freeform 118"/>
              <p:cNvSpPr>
                <a:spLocks/>
              </p:cNvSpPr>
              <p:nvPr/>
            </p:nvSpPr>
            <p:spPr bwMode="auto">
              <a:xfrm>
                <a:off x="5437188" y="1895476"/>
                <a:ext cx="46038" cy="60325"/>
              </a:xfrm>
              <a:custGeom>
                <a:avLst/>
                <a:gdLst>
                  <a:gd name="T0" fmla="*/ 0 w 142"/>
                  <a:gd name="T1" fmla="*/ 0 h 192"/>
                  <a:gd name="T2" fmla="*/ 31 w 142"/>
                  <a:gd name="T3" fmla="*/ 0 h 192"/>
                  <a:gd name="T4" fmla="*/ 53 w 142"/>
                  <a:gd name="T5" fmla="*/ 50 h 192"/>
                  <a:gd name="T6" fmla="*/ 62 w 142"/>
                  <a:gd name="T7" fmla="*/ 71 h 192"/>
                  <a:gd name="T8" fmla="*/ 71 w 142"/>
                  <a:gd name="T9" fmla="*/ 93 h 192"/>
                  <a:gd name="T10" fmla="*/ 72 w 142"/>
                  <a:gd name="T11" fmla="*/ 93 h 192"/>
                  <a:gd name="T12" fmla="*/ 81 w 142"/>
                  <a:gd name="T13" fmla="*/ 71 h 192"/>
                  <a:gd name="T14" fmla="*/ 89 w 142"/>
                  <a:gd name="T15" fmla="*/ 50 h 192"/>
                  <a:gd name="T16" fmla="*/ 112 w 142"/>
                  <a:gd name="T17" fmla="*/ 0 h 192"/>
                  <a:gd name="T18" fmla="*/ 142 w 142"/>
                  <a:gd name="T19" fmla="*/ 0 h 192"/>
                  <a:gd name="T20" fmla="*/ 85 w 142"/>
                  <a:gd name="T21" fmla="*/ 119 h 192"/>
                  <a:gd name="T22" fmla="*/ 85 w 142"/>
                  <a:gd name="T23" fmla="*/ 192 h 192"/>
                  <a:gd name="T24" fmla="*/ 56 w 142"/>
                  <a:gd name="T25" fmla="*/ 192 h 192"/>
                  <a:gd name="T26" fmla="*/ 56 w 142"/>
                  <a:gd name="T27" fmla="*/ 119 h 192"/>
                  <a:gd name="T28" fmla="*/ 0 w 142"/>
                  <a:gd name="T29" fmla="*/ 0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2" h="192">
                    <a:moveTo>
                      <a:pt x="0" y="0"/>
                    </a:moveTo>
                    <a:lnTo>
                      <a:pt x="31" y="0"/>
                    </a:lnTo>
                    <a:lnTo>
                      <a:pt x="53" y="50"/>
                    </a:lnTo>
                    <a:lnTo>
                      <a:pt x="62" y="71"/>
                    </a:lnTo>
                    <a:lnTo>
                      <a:pt x="71" y="93"/>
                    </a:lnTo>
                    <a:lnTo>
                      <a:pt x="72" y="93"/>
                    </a:lnTo>
                    <a:lnTo>
                      <a:pt x="81" y="71"/>
                    </a:lnTo>
                    <a:lnTo>
                      <a:pt x="89" y="50"/>
                    </a:lnTo>
                    <a:lnTo>
                      <a:pt x="112" y="0"/>
                    </a:lnTo>
                    <a:lnTo>
                      <a:pt x="142" y="0"/>
                    </a:lnTo>
                    <a:lnTo>
                      <a:pt x="85" y="119"/>
                    </a:lnTo>
                    <a:lnTo>
                      <a:pt x="85" y="192"/>
                    </a:lnTo>
                    <a:lnTo>
                      <a:pt x="56" y="192"/>
                    </a:lnTo>
                    <a:lnTo>
                      <a:pt x="56" y="11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8595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5" name="Freeform 119"/>
              <p:cNvSpPr>
                <a:spLocks noEditPoints="1"/>
              </p:cNvSpPr>
              <p:nvPr/>
            </p:nvSpPr>
            <p:spPr bwMode="auto">
              <a:xfrm>
                <a:off x="5480050" y="1909763"/>
                <a:ext cx="39688" cy="47625"/>
              </a:xfrm>
              <a:custGeom>
                <a:avLst/>
                <a:gdLst>
                  <a:gd name="T0" fmla="*/ 65 w 122"/>
                  <a:gd name="T1" fmla="*/ 23 h 150"/>
                  <a:gd name="T2" fmla="*/ 55 w 122"/>
                  <a:gd name="T3" fmla="*/ 24 h 150"/>
                  <a:gd name="T4" fmla="*/ 46 w 122"/>
                  <a:gd name="T5" fmla="*/ 30 h 150"/>
                  <a:gd name="T6" fmla="*/ 38 w 122"/>
                  <a:gd name="T7" fmla="*/ 38 h 150"/>
                  <a:gd name="T8" fmla="*/ 33 w 122"/>
                  <a:gd name="T9" fmla="*/ 49 h 150"/>
                  <a:gd name="T10" fmla="*/ 28 w 122"/>
                  <a:gd name="T11" fmla="*/ 62 h 150"/>
                  <a:gd name="T12" fmla="*/ 97 w 122"/>
                  <a:gd name="T13" fmla="*/ 62 h 150"/>
                  <a:gd name="T14" fmla="*/ 95 w 122"/>
                  <a:gd name="T15" fmla="*/ 49 h 150"/>
                  <a:gd name="T16" fmla="*/ 92 w 122"/>
                  <a:gd name="T17" fmla="*/ 38 h 150"/>
                  <a:gd name="T18" fmla="*/ 84 w 122"/>
                  <a:gd name="T19" fmla="*/ 30 h 150"/>
                  <a:gd name="T20" fmla="*/ 76 w 122"/>
                  <a:gd name="T21" fmla="*/ 24 h 150"/>
                  <a:gd name="T22" fmla="*/ 65 w 122"/>
                  <a:gd name="T23" fmla="*/ 23 h 150"/>
                  <a:gd name="T24" fmla="*/ 64 w 122"/>
                  <a:gd name="T25" fmla="*/ 0 h 150"/>
                  <a:gd name="T26" fmla="*/ 81 w 122"/>
                  <a:gd name="T27" fmla="*/ 2 h 150"/>
                  <a:gd name="T28" fmla="*/ 96 w 122"/>
                  <a:gd name="T29" fmla="*/ 8 h 150"/>
                  <a:gd name="T30" fmla="*/ 107 w 122"/>
                  <a:gd name="T31" fmla="*/ 18 h 150"/>
                  <a:gd name="T32" fmla="*/ 115 w 122"/>
                  <a:gd name="T33" fmla="*/ 32 h 150"/>
                  <a:gd name="T34" fmla="*/ 120 w 122"/>
                  <a:gd name="T35" fmla="*/ 49 h 150"/>
                  <a:gd name="T36" fmla="*/ 122 w 122"/>
                  <a:gd name="T37" fmla="*/ 67 h 150"/>
                  <a:gd name="T38" fmla="*/ 121 w 122"/>
                  <a:gd name="T39" fmla="*/ 73 h 150"/>
                  <a:gd name="T40" fmla="*/ 121 w 122"/>
                  <a:gd name="T41" fmla="*/ 78 h 150"/>
                  <a:gd name="T42" fmla="*/ 120 w 122"/>
                  <a:gd name="T43" fmla="*/ 82 h 150"/>
                  <a:gd name="T44" fmla="*/ 30 w 122"/>
                  <a:gd name="T45" fmla="*/ 82 h 150"/>
                  <a:gd name="T46" fmla="*/ 33 w 122"/>
                  <a:gd name="T47" fmla="*/ 98 h 150"/>
                  <a:gd name="T48" fmla="*/ 39 w 122"/>
                  <a:gd name="T49" fmla="*/ 110 h 150"/>
                  <a:gd name="T50" fmla="*/ 48 w 122"/>
                  <a:gd name="T51" fmla="*/ 119 h 150"/>
                  <a:gd name="T52" fmla="*/ 59 w 122"/>
                  <a:gd name="T53" fmla="*/ 124 h 150"/>
                  <a:gd name="T54" fmla="*/ 72 w 122"/>
                  <a:gd name="T55" fmla="*/ 126 h 150"/>
                  <a:gd name="T56" fmla="*/ 84 w 122"/>
                  <a:gd name="T57" fmla="*/ 125 h 150"/>
                  <a:gd name="T58" fmla="*/ 96 w 122"/>
                  <a:gd name="T59" fmla="*/ 121 h 150"/>
                  <a:gd name="T60" fmla="*/ 106 w 122"/>
                  <a:gd name="T61" fmla="*/ 116 h 150"/>
                  <a:gd name="T62" fmla="*/ 116 w 122"/>
                  <a:gd name="T63" fmla="*/ 135 h 150"/>
                  <a:gd name="T64" fmla="*/ 102 w 122"/>
                  <a:gd name="T65" fmla="*/ 143 h 150"/>
                  <a:gd name="T66" fmla="*/ 87 w 122"/>
                  <a:gd name="T67" fmla="*/ 148 h 150"/>
                  <a:gd name="T68" fmla="*/ 69 w 122"/>
                  <a:gd name="T69" fmla="*/ 150 h 150"/>
                  <a:gd name="T70" fmla="*/ 53 w 122"/>
                  <a:gd name="T71" fmla="*/ 149 h 150"/>
                  <a:gd name="T72" fmla="*/ 39 w 122"/>
                  <a:gd name="T73" fmla="*/ 144 h 150"/>
                  <a:gd name="T74" fmla="*/ 25 w 122"/>
                  <a:gd name="T75" fmla="*/ 135 h 150"/>
                  <a:gd name="T76" fmla="*/ 15 w 122"/>
                  <a:gd name="T77" fmla="*/ 124 h 150"/>
                  <a:gd name="T78" fmla="*/ 7 w 122"/>
                  <a:gd name="T79" fmla="*/ 111 h 150"/>
                  <a:gd name="T80" fmla="*/ 2 w 122"/>
                  <a:gd name="T81" fmla="*/ 95 h 150"/>
                  <a:gd name="T82" fmla="*/ 0 w 122"/>
                  <a:gd name="T83" fmla="*/ 75 h 150"/>
                  <a:gd name="T84" fmla="*/ 3 w 122"/>
                  <a:gd name="T85" fmla="*/ 53 h 150"/>
                  <a:gd name="T86" fmla="*/ 9 w 122"/>
                  <a:gd name="T87" fmla="*/ 35 h 150"/>
                  <a:gd name="T88" fmla="*/ 20 w 122"/>
                  <a:gd name="T89" fmla="*/ 20 h 150"/>
                  <a:gd name="T90" fmla="*/ 34 w 122"/>
                  <a:gd name="T91" fmla="*/ 9 h 150"/>
                  <a:gd name="T92" fmla="*/ 48 w 122"/>
                  <a:gd name="T93" fmla="*/ 2 h 150"/>
                  <a:gd name="T94" fmla="*/ 64 w 122"/>
                  <a:gd name="T95" fmla="*/ 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22" h="150">
                    <a:moveTo>
                      <a:pt x="65" y="23"/>
                    </a:moveTo>
                    <a:lnTo>
                      <a:pt x="55" y="24"/>
                    </a:lnTo>
                    <a:lnTo>
                      <a:pt x="46" y="30"/>
                    </a:lnTo>
                    <a:lnTo>
                      <a:pt x="38" y="38"/>
                    </a:lnTo>
                    <a:lnTo>
                      <a:pt x="33" y="49"/>
                    </a:lnTo>
                    <a:lnTo>
                      <a:pt x="28" y="62"/>
                    </a:lnTo>
                    <a:lnTo>
                      <a:pt x="97" y="62"/>
                    </a:lnTo>
                    <a:lnTo>
                      <a:pt x="95" y="49"/>
                    </a:lnTo>
                    <a:lnTo>
                      <a:pt x="92" y="38"/>
                    </a:lnTo>
                    <a:lnTo>
                      <a:pt x="84" y="30"/>
                    </a:lnTo>
                    <a:lnTo>
                      <a:pt x="76" y="24"/>
                    </a:lnTo>
                    <a:lnTo>
                      <a:pt x="65" y="23"/>
                    </a:lnTo>
                    <a:close/>
                    <a:moveTo>
                      <a:pt x="64" y="0"/>
                    </a:moveTo>
                    <a:lnTo>
                      <a:pt x="81" y="2"/>
                    </a:lnTo>
                    <a:lnTo>
                      <a:pt x="96" y="8"/>
                    </a:lnTo>
                    <a:lnTo>
                      <a:pt x="107" y="18"/>
                    </a:lnTo>
                    <a:lnTo>
                      <a:pt x="115" y="32"/>
                    </a:lnTo>
                    <a:lnTo>
                      <a:pt x="120" y="49"/>
                    </a:lnTo>
                    <a:lnTo>
                      <a:pt x="122" y="67"/>
                    </a:lnTo>
                    <a:lnTo>
                      <a:pt x="121" y="73"/>
                    </a:lnTo>
                    <a:lnTo>
                      <a:pt x="121" y="78"/>
                    </a:lnTo>
                    <a:lnTo>
                      <a:pt x="120" y="82"/>
                    </a:lnTo>
                    <a:lnTo>
                      <a:pt x="30" y="82"/>
                    </a:lnTo>
                    <a:lnTo>
                      <a:pt x="33" y="98"/>
                    </a:lnTo>
                    <a:lnTo>
                      <a:pt x="39" y="110"/>
                    </a:lnTo>
                    <a:lnTo>
                      <a:pt x="48" y="119"/>
                    </a:lnTo>
                    <a:lnTo>
                      <a:pt x="59" y="124"/>
                    </a:lnTo>
                    <a:lnTo>
                      <a:pt x="72" y="126"/>
                    </a:lnTo>
                    <a:lnTo>
                      <a:pt x="84" y="125"/>
                    </a:lnTo>
                    <a:lnTo>
                      <a:pt x="96" y="121"/>
                    </a:lnTo>
                    <a:lnTo>
                      <a:pt x="106" y="116"/>
                    </a:lnTo>
                    <a:lnTo>
                      <a:pt x="116" y="135"/>
                    </a:lnTo>
                    <a:lnTo>
                      <a:pt x="102" y="143"/>
                    </a:lnTo>
                    <a:lnTo>
                      <a:pt x="87" y="148"/>
                    </a:lnTo>
                    <a:lnTo>
                      <a:pt x="69" y="150"/>
                    </a:lnTo>
                    <a:lnTo>
                      <a:pt x="53" y="149"/>
                    </a:lnTo>
                    <a:lnTo>
                      <a:pt x="39" y="144"/>
                    </a:lnTo>
                    <a:lnTo>
                      <a:pt x="25" y="135"/>
                    </a:lnTo>
                    <a:lnTo>
                      <a:pt x="15" y="124"/>
                    </a:lnTo>
                    <a:lnTo>
                      <a:pt x="7" y="111"/>
                    </a:lnTo>
                    <a:lnTo>
                      <a:pt x="2" y="95"/>
                    </a:lnTo>
                    <a:lnTo>
                      <a:pt x="0" y="75"/>
                    </a:lnTo>
                    <a:lnTo>
                      <a:pt x="3" y="53"/>
                    </a:lnTo>
                    <a:lnTo>
                      <a:pt x="9" y="35"/>
                    </a:lnTo>
                    <a:lnTo>
                      <a:pt x="20" y="20"/>
                    </a:lnTo>
                    <a:lnTo>
                      <a:pt x="34" y="9"/>
                    </a:lnTo>
                    <a:lnTo>
                      <a:pt x="48" y="2"/>
                    </a:lnTo>
                    <a:lnTo>
                      <a:pt x="64" y="0"/>
                    </a:lnTo>
                    <a:close/>
                  </a:path>
                </a:pathLst>
              </a:custGeom>
              <a:solidFill>
                <a:srgbClr val="58595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6" name="Freeform 120"/>
              <p:cNvSpPr>
                <a:spLocks noEditPoints="1"/>
              </p:cNvSpPr>
              <p:nvPr/>
            </p:nvSpPr>
            <p:spPr bwMode="auto">
              <a:xfrm>
                <a:off x="5522913" y="1909763"/>
                <a:ext cx="36513" cy="47625"/>
              </a:xfrm>
              <a:custGeom>
                <a:avLst/>
                <a:gdLst>
                  <a:gd name="T0" fmla="*/ 84 w 113"/>
                  <a:gd name="T1" fmla="*/ 74 h 150"/>
                  <a:gd name="T2" fmla="*/ 63 w 113"/>
                  <a:gd name="T3" fmla="*/ 78 h 150"/>
                  <a:gd name="T4" fmla="*/ 46 w 113"/>
                  <a:gd name="T5" fmla="*/ 83 h 150"/>
                  <a:gd name="T6" fmla="*/ 36 w 113"/>
                  <a:gd name="T7" fmla="*/ 90 h 150"/>
                  <a:gd name="T8" fmla="*/ 30 w 113"/>
                  <a:gd name="T9" fmla="*/ 98 h 150"/>
                  <a:gd name="T10" fmla="*/ 29 w 113"/>
                  <a:gd name="T11" fmla="*/ 107 h 150"/>
                  <a:gd name="T12" fmla="*/ 30 w 113"/>
                  <a:gd name="T13" fmla="*/ 115 h 150"/>
                  <a:gd name="T14" fmla="*/ 35 w 113"/>
                  <a:gd name="T15" fmla="*/ 121 h 150"/>
                  <a:gd name="T16" fmla="*/ 42 w 113"/>
                  <a:gd name="T17" fmla="*/ 125 h 150"/>
                  <a:gd name="T18" fmla="*/ 50 w 113"/>
                  <a:gd name="T19" fmla="*/ 126 h 150"/>
                  <a:gd name="T20" fmla="*/ 63 w 113"/>
                  <a:gd name="T21" fmla="*/ 124 h 150"/>
                  <a:gd name="T22" fmla="*/ 73 w 113"/>
                  <a:gd name="T23" fmla="*/ 119 h 150"/>
                  <a:gd name="T24" fmla="*/ 84 w 113"/>
                  <a:gd name="T25" fmla="*/ 110 h 150"/>
                  <a:gd name="T26" fmla="*/ 84 w 113"/>
                  <a:gd name="T27" fmla="*/ 74 h 150"/>
                  <a:gd name="T28" fmla="*/ 63 w 113"/>
                  <a:gd name="T29" fmla="*/ 0 h 150"/>
                  <a:gd name="T30" fmla="*/ 79 w 113"/>
                  <a:gd name="T31" fmla="*/ 1 h 150"/>
                  <a:gd name="T32" fmla="*/ 91 w 113"/>
                  <a:gd name="T33" fmla="*/ 7 h 150"/>
                  <a:gd name="T34" fmla="*/ 101 w 113"/>
                  <a:gd name="T35" fmla="*/ 15 h 150"/>
                  <a:gd name="T36" fmla="*/ 108 w 113"/>
                  <a:gd name="T37" fmla="*/ 27 h 150"/>
                  <a:gd name="T38" fmla="*/ 112 w 113"/>
                  <a:gd name="T39" fmla="*/ 43 h 150"/>
                  <a:gd name="T40" fmla="*/ 113 w 113"/>
                  <a:gd name="T41" fmla="*/ 60 h 150"/>
                  <a:gd name="T42" fmla="*/ 113 w 113"/>
                  <a:gd name="T43" fmla="*/ 147 h 150"/>
                  <a:gd name="T44" fmla="*/ 90 w 113"/>
                  <a:gd name="T45" fmla="*/ 147 h 150"/>
                  <a:gd name="T46" fmla="*/ 87 w 113"/>
                  <a:gd name="T47" fmla="*/ 130 h 150"/>
                  <a:gd name="T48" fmla="*/ 86 w 113"/>
                  <a:gd name="T49" fmla="*/ 130 h 150"/>
                  <a:gd name="T50" fmla="*/ 73 w 113"/>
                  <a:gd name="T51" fmla="*/ 141 h 150"/>
                  <a:gd name="T52" fmla="*/ 57 w 113"/>
                  <a:gd name="T53" fmla="*/ 148 h 150"/>
                  <a:gd name="T54" fmla="*/ 42 w 113"/>
                  <a:gd name="T55" fmla="*/ 150 h 150"/>
                  <a:gd name="T56" fmla="*/ 28 w 113"/>
                  <a:gd name="T57" fmla="*/ 149 h 150"/>
                  <a:gd name="T58" fmla="*/ 17 w 113"/>
                  <a:gd name="T59" fmla="*/ 143 h 150"/>
                  <a:gd name="T60" fmla="*/ 8 w 113"/>
                  <a:gd name="T61" fmla="*/ 134 h 150"/>
                  <a:gd name="T62" fmla="*/ 2 w 113"/>
                  <a:gd name="T63" fmla="*/ 122 h 150"/>
                  <a:gd name="T64" fmla="*/ 0 w 113"/>
                  <a:gd name="T65" fmla="*/ 109 h 150"/>
                  <a:gd name="T66" fmla="*/ 2 w 113"/>
                  <a:gd name="T67" fmla="*/ 95 h 150"/>
                  <a:gd name="T68" fmla="*/ 9 w 113"/>
                  <a:gd name="T69" fmla="*/ 82 h 150"/>
                  <a:gd name="T70" fmla="*/ 21 w 113"/>
                  <a:gd name="T71" fmla="*/ 73 h 150"/>
                  <a:gd name="T72" fmla="*/ 36 w 113"/>
                  <a:gd name="T73" fmla="*/ 65 h 150"/>
                  <a:gd name="T74" fmla="*/ 57 w 113"/>
                  <a:gd name="T75" fmla="*/ 59 h 150"/>
                  <a:gd name="T76" fmla="*/ 84 w 113"/>
                  <a:gd name="T77" fmla="*/ 55 h 150"/>
                  <a:gd name="T78" fmla="*/ 84 w 113"/>
                  <a:gd name="T79" fmla="*/ 46 h 150"/>
                  <a:gd name="T80" fmla="*/ 81 w 113"/>
                  <a:gd name="T81" fmla="*/ 38 h 150"/>
                  <a:gd name="T82" fmla="*/ 76 w 113"/>
                  <a:gd name="T83" fmla="*/ 31 h 150"/>
                  <a:gd name="T84" fmla="*/ 69 w 113"/>
                  <a:gd name="T85" fmla="*/ 25 h 150"/>
                  <a:gd name="T86" fmla="*/ 57 w 113"/>
                  <a:gd name="T87" fmla="*/ 24 h 150"/>
                  <a:gd name="T88" fmla="*/ 43 w 113"/>
                  <a:gd name="T89" fmla="*/ 26 h 150"/>
                  <a:gd name="T90" fmla="*/ 30 w 113"/>
                  <a:gd name="T91" fmla="*/ 32 h 150"/>
                  <a:gd name="T92" fmla="*/ 17 w 113"/>
                  <a:gd name="T93" fmla="*/ 39 h 150"/>
                  <a:gd name="T94" fmla="*/ 6 w 113"/>
                  <a:gd name="T95" fmla="*/ 18 h 150"/>
                  <a:gd name="T96" fmla="*/ 18 w 113"/>
                  <a:gd name="T97" fmla="*/ 11 h 150"/>
                  <a:gd name="T98" fmla="*/ 31 w 113"/>
                  <a:gd name="T99" fmla="*/ 5 h 150"/>
                  <a:gd name="T100" fmla="*/ 46 w 113"/>
                  <a:gd name="T101" fmla="*/ 1 h 150"/>
                  <a:gd name="T102" fmla="*/ 63 w 113"/>
                  <a:gd name="T103" fmla="*/ 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13" h="150">
                    <a:moveTo>
                      <a:pt x="84" y="74"/>
                    </a:moveTo>
                    <a:lnTo>
                      <a:pt x="63" y="78"/>
                    </a:lnTo>
                    <a:lnTo>
                      <a:pt x="46" y="83"/>
                    </a:lnTo>
                    <a:lnTo>
                      <a:pt x="36" y="90"/>
                    </a:lnTo>
                    <a:lnTo>
                      <a:pt x="30" y="98"/>
                    </a:lnTo>
                    <a:lnTo>
                      <a:pt x="29" y="107"/>
                    </a:lnTo>
                    <a:lnTo>
                      <a:pt x="30" y="115"/>
                    </a:lnTo>
                    <a:lnTo>
                      <a:pt x="35" y="121"/>
                    </a:lnTo>
                    <a:lnTo>
                      <a:pt x="42" y="125"/>
                    </a:lnTo>
                    <a:lnTo>
                      <a:pt x="50" y="126"/>
                    </a:lnTo>
                    <a:lnTo>
                      <a:pt x="63" y="124"/>
                    </a:lnTo>
                    <a:lnTo>
                      <a:pt x="73" y="119"/>
                    </a:lnTo>
                    <a:lnTo>
                      <a:pt x="84" y="110"/>
                    </a:lnTo>
                    <a:lnTo>
                      <a:pt x="84" y="74"/>
                    </a:lnTo>
                    <a:close/>
                    <a:moveTo>
                      <a:pt x="63" y="0"/>
                    </a:moveTo>
                    <a:lnTo>
                      <a:pt x="79" y="1"/>
                    </a:lnTo>
                    <a:lnTo>
                      <a:pt x="91" y="7"/>
                    </a:lnTo>
                    <a:lnTo>
                      <a:pt x="101" y="15"/>
                    </a:lnTo>
                    <a:lnTo>
                      <a:pt x="108" y="27"/>
                    </a:lnTo>
                    <a:lnTo>
                      <a:pt x="112" y="43"/>
                    </a:lnTo>
                    <a:lnTo>
                      <a:pt x="113" y="60"/>
                    </a:lnTo>
                    <a:lnTo>
                      <a:pt x="113" y="147"/>
                    </a:lnTo>
                    <a:lnTo>
                      <a:pt x="90" y="147"/>
                    </a:lnTo>
                    <a:lnTo>
                      <a:pt x="87" y="130"/>
                    </a:lnTo>
                    <a:lnTo>
                      <a:pt x="86" y="130"/>
                    </a:lnTo>
                    <a:lnTo>
                      <a:pt x="73" y="141"/>
                    </a:lnTo>
                    <a:lnTo>
                      <a:pt x="57" y="148"/>
                    </a:lnTo>
                    <a:lnTo>
                      <a:pt x="42" y="150"/>
                    </a:lnTo>
                    <a:lnTo>
                      <a:pt x="28" y="149"/>
                    </a:lnTo>
                    <a:lnTo>
                      <a:pt x="17" y="143"/>
                    </a:lnTo>
                    <a:lnTo>
                      <a:pt x="8" y="134"/>
                    </a:lnTo>
                    <a:lnTo>
                      <a:pt x="2" y="122"/>
                    </a:lnTo>
                    <a:lnTo>
                      <a:pt x="0" y="109"/>
                    </a:lnTo>
                    <a:lnTo>
                      <a:pt x="2" y="95"/>
                    </a:lnTo>
                    <a:lnTo>
                      <a:pt x="9" y="82"/>
                    </a:lnTo>
                    <a:lnTo>
                      <a:pt x="21" y="73"/>
                    </a:lnTo>
                    <a:lnTo>
                      <a:pt x="36" y="65"/>
                    </a:lnTo>
                    <a:lnTo>
                      <a:pt x="57" y="59"/>
                    </a:lnTo>
                    <a:lnTo>
                      <a:pt x="84" y="55"/>
                    </a:lnTo>
                    <a:lnTo>
                      <a:pt x="84" y="46"/>
                    </a:lnTo>
                    <a:lnTo>
                      <a:pt x="81" y="38"/>
                    </a:lnTo>
                    <a:lnTo>
                      <a:pt x="76" y="31"/>
                    </a:lnTo>
                    <a:lnTo>
                      <a:pt x="69" y="25"/>
                    </a:lnTo>
                    <a:lnTo>
                      <a:pt x="57" y="24"/>
                    </a:lnTo>
                    <a:lnTo>
                      <a:pt x="43" y="26"/>
                    </a:lnTo>
                    <a:lnTo>
                      <a:pt x="30" y="32"/>
                    </a:lnTo>
                    <a:lnTo>
                      <a:pt x="17" y="39"/>
                    </a:lnTo>
                    <a:lnTo>
                      <a:pt x="6" y="18"/>
                    </a:lnTo>
                    <a:lnTo>
                      <a:pt x="18" y="11"/>
                    </a:lnTo>
                    <a:lnTo>
                      <a:pt x="31" y="5"/>
                    </a:lnTo>
                    <a:lnTo>
                      <a:pt x="46" y="1"/>
                    </a:lnTo>
                    <a:lnTo>
                      <a:pt x="63" y="0"/>
                    </a:lnTo>
                    <a:close/>
                  </a:path>
                </a:pathLst>
              </a:custGeom>
              <a:solidFill>
                <a:srgbClr val="58595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7" name="Freeform 121"/>
              <p:cNvSpPr>
                <a:spLocks/>
              </p:cNvSpPr>
              <p:nvPr/>
            </p:nvSpPr>
            <p:spPr bwMode="auto">
              <a:xfrm>
                <a:off x="5570538" y="1909763"/>
                <a:ext cx="26988" cy="46038"/>
              </a:xfrm>
              <a:custGeom>
                <a:avLst/>
                <a:gdLst>
                  <a:gd name="T0" fmla="*/ 67 w 83"/>
                  <a:gd name="T1" fmla="*/ 0 h 147"/>
                  <a:gd name="T2" fmla="*/ 71 w 83"/>
                  <a:gd name="T3" fmla="*/ 0 h 147"/>
                  <a:gd name="T4" fmla="*/ 75 w 83"/>
                  <a:gd name="T5" fmla="*/ 0 h 147"/>
                  <a:gd name="T6" fmla="*/ 79 w 83"/>
                  <a:gd name="T7" fmla="*/ 1 h 147"/>
                  <a:gd name="T8" fmla="*/ 83 w 83"/>
                  <a:gd name="T9" fmla="*/ 3 h 147"/>
                  <a:gd name="T10" fmla="*/ 77 w 83"/>
                  <a:gd name="T11" fmla="*/ 28 h 147"/>
                  <a:gd name="T12" fmla="*/ 73 w 83"/>
                  <a:gd name="T13" fmla="*/ 27 h 147"/>
                  <a:gd name="T14" fmla="*/ 68 w 83"/>
                  <a:gd name="T15" fmla="*/ 26 h 147"/>
                  <a:gd name="T16" fmla="*/ 63 w 83"/>
                  <a:gd name="T17" fmla="*/ 26 h 147"/>
                  <a:gd name="T18" fmla="*/ 54 w 83"/>
                  <a:gd name="T19" fmla="*/ 28 h 147"/>
                  <a:gd name="T20" fmla="*/ 45 w 83"/>
                  <a:gd name="T21" fmla="*/ 34 h 147"/>
                  <a:gd name="T22" fmla="*/ 37 w 83"/>
                  <a:gd name="T23" fmla="*/ 43 h 147"/>
                  <a:gd name="T24" fmla="*/ 30 w 83"/>
                  <a:gd name="T25" fmla="*/ 57 h 147"/>
                  <a:gd name="T26" fmla="*/ 30 w 83"/>
                  <a:gd name="T27" fmla="*/ 147 h 147"/>
                  <a:gd name="T28" fmla="*/ 0 w 83"/>
                  <a:gd name="T29" fmla="*/ 147 h 147"/>
                  <a:gd name="T30" fmla="*/ 0 w 83"/>
                  <a:gd name="T31" fmla="*/ 3 h 147"/>
                  <a:gd name="T32" fmla="*/ 25 w 83"/>
                  <a:gd name="T33" fmla="*/ 3 h 147"/>
                  <a:gd name="T34" fmla="*/ 27 w 83"/>
                  <a:gd name="T35" fmla="*/ 30 h 147"/>
                  <a:gd name="T36" fmla="*/ 28 w 83"/>
                  <a:gd name="T37" fmla="*/ 30 h 147"/>
                  <a:gd name="T38" fmla="*/ 36 w 83"/>
                  <a:gd name="T39" fmla="*/ 16 h 147"/>
                  <a:gd name="T40" fmla="*/ 45 w 83"/>
                  <a:gd name="T41" fmla="*/ 7 h 147"/>
                  <a:gd name="T42" fmla="*/ 56 w 83"/>
                  <a:gd name="T43" fmla="*/ 2 h 147"/>
                  <a:gd name="T44" fmla="*/ 67 w 83"/>
                  <a:gd name="T45" fmla="*/ 0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3" h="147">
                    <a:moveTo>
                      <a:pt x="67" y="0"/>
                    </a:moveTo>
                    <a:lnTo>
                      <a:pt x="71" y="0"/>
                    </a:lnTo>
                    <a:lnTo>
                      <a:pt x="75" y="0"/>
                    </a:lnTo>
                    <a:lnTo>
                      <a:pt x="79" y="1"/>
                    </a:lnTo>
                    <a:lnTo>
                      <a:pt x="83" y="3"/>
                    </a:lnTo>
                    <a:lnTo>
                      <a:pt x="77" y="28"/>
                    </a:lnTo>
                    <a:lnTo>
                      <a:pt x="73" y="27"/>
                    </a:lnTo>
                    <a:lnTo>
                      <a:pt x="68" y="26"/>
                    </a:lnTo>
                    <a:lnTo>
                      <a:pt x="63" y="26"/>
                    </a:lnTo>
                    <a:lnTo>
                      <a:pt x="54" y="28"/>
                    </a:lnTo>
                    <a:lnTo>
                      <a:pt x="45" y="34"/>
                    </a:lnTo>
                    <a:lnTo>
                      <a:pt x="37" y="43"/>
                    </a:lnTo>
                    <a:lnTo>
                      <a:pt x="30" y="57"/>
                    </a:lnTo>
                    <a:lnTo>
                      <a:pt x="30" y="147"/>
                    </a:lnTo>
                    <a:lnTo>
                      <a:pt x="0" y="147"/>
                    </a:lnTo>
                    <a:lnTo>
                      <a:pt x="0" y="3"/>
                    </a:lnTo>
                    <a:lnTo>
                      <a:pt x="25" y="3"/>
                    </a:lnTo>
                    <a:lnTo>
                      <a:pt x="27" y="30"/>
                    </a:lnTo>
                    <a:lnTo>
                      <a:pt x="28" y="30"/>
                    </a:lnTo>
                    <a:lnTo>
                      <a:pt x="36" y="16"/>
                    </a:lnTo>
                    <a:lnTo>
                      <a:pt x="45" y="7"/>
                    </a:lnTo>
                    <a:lnTo>
                      <a:pt x="56" y="2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58595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8" name="Rectangle 122"/>
              <p:cNvSpPr>
                <a:spLocks noChangeArrowheads="1"/>
              </p:cNvSpPr>
              <p:nvPr/>
            </p:nvSpPr>
            <p:spPr bwMode="auto">
              <a:xfrm>
                <a:off x="5164138" y="2046288"/>
                <a:ext cx="195263" cy="3175"/>
              </a:xfrm>
              <a:prstGeom prst="rect">
                <a:avLst/>
              </a:prstGeom>
              <a:solidFill>
                <a:srgbClr val="A68D6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9" name="Rectangle 123"/>
              <p:cNvSpPr>
                <a:spLocks noChangeArrowheads="1"/>
              </p:cNvSpPr>
              <p:nvPr/>
            </p:nvSpPr>
            <p:spPr bwMode="auto">
              <a:xfrm>
                <a:off x="5022850" y="1703388"/>
                <a:ext cx="479425" cy="4763"/>
              </a:xfrm>
              <a:prstGeom prst="rect">
                <a:avLst/>
              </a:prstGeom>
              <a:solidFill>
                <a:srgbClr val="A68D6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0" name="Freeform 124"/>
              <p:cNvSpPr>
                <a:spLocks/>
              </p:cNvSpPr>
              <p:nvPr/>
            </p:nvSpPr>
            <p:spPr bwMode="auto">
              <a:xfrm>
                <a:off x="5165725" y="1517651"/>
                <a:ext cx="193675" cy="115888"/>
              </a:xfrm>
              <a:custGeom>
                <a:avLst/>
                <a:gdLst>
                  <a:gd name="T0" fmla="*/ 217 w 614"/>
                  <a:gd name="T1" fmla="*/ 0 h 368"/>
                  <a:gd name="T2" fmla="*/ 311 w 614"/>
                  <a:gd name="T3" fmla="*/ 157 h 368"/>
                  <a:gd name="T4" fmla="*/ 408 w 614"/>
                  <a:gd name="T5" fmla="*/ 0 h 368"/>
                  <a:gd name="T6" fmla="*/ 490 w 614"/>
                  <a:gd name="T7" fmla="*/ 170 h 368"/>
                  <a:gd name="T8" fmla="*/ 614 w 614"/>
                  <a:gd name="T9" fmla="*/ 108 h 368"/>
                  <a:gd name="T10" fmla="*/ 570 w 614"/>
                  <a:gd name="T11" fmla="*/ 368 h 368"/>
                  <a:gd name="T12" fmla="*/ 567 w 614"/>
                  <a:gd name="T13" fmla="*/ 367 h 368"/>
                  <a:gd name="T14" fmla="*/ 560 w 614"/>
                  <a:gd name="T15" fmla="*/ 364 h 368"/>
                  <a:gd name="T16" fmla="*/ 547 w 614"/>
                  <a:gd name="T17" fmla="*/ 360 h 368"/>
                  <a:gd name="T18" fmla="*/ 531 w 614"/>
                  <a:gd name="T19" fmla="*/ 354 h 368"/>
                  <a:gd name="T20" fmla="*/ 510 w 614"/>
                  <a:gd name="T21" fmla="*/ 348 h 368"/>
                  <a:gd name="T22" fmla="*/ 486 w 614"/>
                  <a:gd name="T23" fmla="*/ 342 h 368"/>
                  <a:gd name="T24" fmla="*/ 458 w 614"/>
                  <a:gd name="T25" fmla="*/ 336 h 368"/>
                  <a:gd name="T26" fmla="*/ 428 w 614"/>
                  <a:gd name="T27" fmla="*/ 329 h 368"/>
                  <a:gd name="T28" fmla="*/ 395 w 614"/>
                  <a:gd name="T29" fmla="*/ 323 h 368"/>
                  <a:gd name="T30" fmla="*/ 361 w 614"/>
                  <a:gd name="T31" fmla="*/ 319 h 368"/>
                  <a:gd name="T32" fmla="*/ 324 w 614"/>
                  <a:gd name="T33" fmla="*/ 316 h 368"/>
                  <a:gd name="T34" fmla="*/ 286 w 614"/>
                  <a:gd name="T35" fmla="*/ 315 h 368"/>
                  <a:gd name="T36" fmla="*/ 249 w 614"/>
                  <a:gd name="T37" fmla="*/ 316 h 368"/>
                  <a:gd name="T38" fmla="*/ 210 w 614"/>
                  <a:gd name="T39" fmla="*/ 320 h 368"/>
                  <a:gd name="T40" fmla="*/ 170 w 614"/>
                  <a:gd name="T41" fmla="*/ 327 h 368"/>
                  <a:gd name="T42" fmla="*/ 133 w 614"/>
                  <a:gd name="T43" fmla="*/ 337 h 368"/>
                  <a:gd name="T44" fmla="*/ 94 w 614"/>
                  <a:gd name="T45" fmla="*/ 350 h 368"/>
                  <a:gd name="T46" fmla="*/ 57 w 614"/>
                  <a:gd name="T47" fmla="*/ 368 h 368"/>
                  <a:gd name="T48" fmla="*/ 0 w 614"/>
                  <a:gd name="T49" fmla="*/ 92 h 368"/>
                  <a:gd name="T50" fmla="*/ 150 w 614"/>
                  <a:gd name="T51" fmla="*/ 176 h 368"/>
                  <a:gd name="T52" fmla="*/ 217 w 614"/>
                  <a:gd name="T53" fmla="*/ 0 h 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614" h="368">
                    <a:moveTo>
                      <a:pt x="217" y="0"/>
                    </a:moveTo>
                    <a:lnTo>
                      <a:pt x="311" y="157"/>
                    </a:lnTo>
                    <a:lnTo>
                      <a:pt x="408" y="0"/>
                    </a:lnTo>
                    <a:lnTo>
                      <a:pt x="490" y="170"/>
                    </a:lnTo>
                    <a:lnTo>
                      <a:pt x="614" y="108"/>
                    </a:lnTo>
                    <a:lnTo>
                      <a:pt x="570" y="368"/>
                    </a:lnTo>
                    <a:lnTo>
                      <a:pt x="567" y="367"/>
                    </a:lnTo>
                    <a:lnTo>
                      <a:pt x="560" y="364"/>
                    </a:lnTo>
                    <a:lnTo>
                      <a:pt x="547" y="360"/>
                    </a:lnTo>
                    <a:lnTo>
                      <a:pt x="531" y="354"/>
                    </a:lnTo>
                    <a:lnTo>
                      <a:pt x="510" y="348"/>
                    </a:lnTo>
                    <a:lnTo>
                      <a:pt x="486" y="342"/>
                    </a:lnTo>
                    <a:lnTo>
                      <a:pt x="458" y="336"/>
                    </a:lnTo>
                    <a:lnTo>
                      <a:pt x="428" y="329"/>
                    </a:lnTo>
                    <a:lnTo>
                      <a:pt x="395" y="323"/>
                    </a:lnTo>
                    <a:lnTo>
                      <a:pt x="361" y="319"/>
                    </a:lnTo>
                    <a:lnTo>
                      <a:pt x="324" y="316"/>
                    </a:lnTo>
                    <a:lnTo>
                      <a:pt x="286" y="315"/>
                    </a:lnTo>
                    <a:lnTo>
                      <a:pt x="249" y="316"/>
                    </a:lnTo>
                    <a:lnTo>
                      <a:pt x="210" y="320"/>
                    </a:lnTo>
                    <a:lnTo>
                      <a:pt x="170" y="327"/>
                    </a:lnTo>
                    <a:lnTo>
                      <a:pt x="133" y="337"/>
                    </a:lnTo>
                    <a:lnTo>
                      <a:pt x="94" y="350"/>
                    </a:lnTo>
                    <a:lnTo>
                      <a:pt x="57" y="368"/>
                    </a:lnTo>
                    <a:lnTo>
                      <a:pt x="0" y="92"/>
                    </a:lnTo>
                    <a:lnTo>
                      <a:pt x="150" y="176"/>
                    </a:lnTo>
                    <a:lnTo>
                      <a:pt x="217" y="0"/>
                    </a:lnTo>
                    <a:close/>
                  </a:path>
                </a:pathLst>
              </a:custGeom>
              <a:solidFill>
                <a:srgbClr val="A68D6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4" name="그룹 3"/>
            <p:cNvGrpSpPr/>
            <p:nvPr userDrawn="1"/>
          </p:nvGrpSpPr>
          <p:grpSpPr>
            <a:xfrm>
              <a:off x="3603488" y="3460750"/>
              <a:ext cx="1858963" cy="177801"/>
              <a:chOff x="3758002" y="3613150"/>
              <a:chExt cx="1858963" cy="177801"/>
            </a:xfrm>
          </p:grpSpPr>
          <p:sp>
            <p:nvSpPr>
              <p:cNvPr id="151" name="Freeform 6"/>
              <p:cNvSpPr>
                <a:spLocks/>
              </p:cNvSpPr>
              <p:nvPr userDrawn="1"/>
            </p:nvSpPr>
            <p:spPr bwMode="auto">
              <a:xfrm>
                <a:off x="3758002" y="3630613"/>
                <a:ext cx="52388" cy="119063"/>
              </a:xfrm>
              <a:custGeom>
                <a:avLst/>
                <a:gdLst>
                  <a:gd name="T0" fmla="*/ 56 w 99"/>
                  <a:gd name="T1" fmla="*/ 0 h 227"/>
                  <a:gd name="T2" fmla="*/ 56 w 99"/>
                  <a:gd name="T3" fmla="*/ 50 h 227"/>
                  <a:gd name="T4" fmla="*/ 99 w 99"/>
                  <a:gd name="T5" fmla="*/ 50 h 227"/>
                  <a:gd name="T6" fmla="*/ 99 w 99"/>
                  <a:gd name="T7" fmla="*/ 73 h 227"/>
                  <a:gd name="T8" fmla="*/ 56 w 99"/>
                  <a:gd name="T9" fmla="*/ 73 h 227"/>
                  <a:gd name="T10" fmla="*/ 56 w 99"/>
                  <a:gd name="T11" fmla="*/ 172 h 227"/>
                  <a:gd name="T12" fmla="*/ 57 w 99"/>
                  <a:gd name="T13" fmla="*/ 183 h 227"/>
                  <a:gd name="T14" fmla="*/ 59 w 99"/>
                  <a:gd name="T15" fmla="*/ 192 h 227"/>
                  <a:gd name="T16" fmla="*/ 62 w 99"/>
                  <a:gd name="T17" fmla="*/ 197 h 227"/>
                  <a:gd name="T18" fmla="*/ 69 w 99"/>
                  <a:gd name="T19" fmla="*/ 203 h 227"/>
                  <a:gd name="T20" fmla="*/ 81 w 99"/>
                  <a:gd name="T21" fmla="*/ 204 h 227"/>
                  <a:gd name="T22" fmla="*/ 91 w 99"/>
                  <a:gd name="T23" fmla="*/ 203 h 227"/>
                  <a:gd name="T24" fmla="*/ 99 w 99"/>
                  <a:gd name="T25" fmla="*/ 199 h 227"/>
                  <a:gd name="T26" fmla="*/ 99 w 99"/>
                  <a:gd name="T27" fmla="*/ 222 h 227"/>
                  <a:gd name="T28" fmla="*/ 89 w 99"/>
                  <a:gd name="T29" fmla="*/ 226 h 227"/>
                  <a:gd name="T30" fmla="*/ 75 w 99"/>
                  <a:gd name="T31" fmla="*/ 227 h 227"/>
                  <a:gd name="T32" fmla="*/ 59 w 99"/>
                  <a:gd name="T33" fmla="*/ 225 h 227"/>
                  <a:gd name="T34" fmla="*/ 46 w 99"/>
                  <a:gd name="T35" fmla="*/ 218 h 227"/>
                  <a:gd name="T36" fmla="*/ 37 w 99"/>
                  <a:gd name="T37" fmla="*/ 209 h 227"/>
                  <a:gd name="T38" fmla="*/ 32 w 99"/>
                  <a:gd name="T39" fmla="*/ 195 h 227"/>
                  <a:gd name="T40" fmla="*/ 30 w 99"/>
                  <a:gd name="T41" fmla="*/ 177 h 227"/>
                  <a:gd name="T42" fmla="*/ 30 w 99"/>
                  <a:gd name="T43" fmla="*/ 73 h 227"/>
                  <a:gd name="T44" fmla="*/ 0 w 99"/>
                  <a:gd name="T45" fmla="*/ 73 h 227"/>
                  <a:gd name="T46" fmla="*/ 0 w 99"/>
                  <a:gd name="T47" fmla="*/ 50 h 227"/>
                  <a:gd name="T48" fmla="*/ 30 w 99"/>
                  <a:gd name="T49" fmla="*/ 50 h 227"/>
                  <a:gd name="T50" fmla="*/ 30 w 99"/>
                  <a:gd name="T51" fmla="*/ 8 h 227"/>
                  <a:gd name="T52" fmla="*/ 56 w 99"/>
                  <a:gd name="T53" fmla="*/ 0 h 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99" h="227">
                    <a:moveTo>
                      <a:pt x="56" y="0"/>
                    </a:moveTo>
                    <a:lnTo>
                      <a:pt x="56" y="50"/>
                    </a:lnTo>
                    <a:lnTo>
                      <a:pt x="99" y="50"/>
                    </a:lnTo>
                    <a:lnTo>
                      <a:pt x="99" y="73"/>
                    </a:lnTo>
                    <a:lnTo>
                      <a:pt x="56" y="73"/>
                    </a:lnTo>
                    <a:lnTo>
                      <a:pt x="56" y="172"/>
                    </a:lnTo>
                    <a:lnTo>
                      <a:pt x="57" y="183"/>
                    </a:lnTo>
                    <a:lnTo>
                      <a:pt x="59" y="192"/>
                    </a:lnTo>
                    <a:lnTo>
                      <a:pt x="62" y="197"/>
                    </a:lnTo>
                    <a:lnTo>
                      <a:pt x="69" y="203"/>
                    </a:lnTo>
                    <a:lnTo>
                      <a:pt x="81" y="204"/>
                    </a:lnTo>
                    <a:lnTo>
                      <a:pt x="91" y="203"/>
                    </a:lnTo>
                    <a:lnTo>
                      <a:pt x="99" y="199"/>
                    </a:lnTo>
                    <a:lnTo>
                      <a:pt x="99" y="222"/>
                    </a:lnTo>
                    <a:lnTo>
                      <a:pt x="89" y="226"/>
                    </a:lnTo>
                    <a:lnTo>
                      <a:pt x="75" y="227"/>
                    </a:lnTo>
                    <a:lnTo>
                      <a:pt x="59" y="225"/>
                    </a:lnTo>
                    <a:lnTo>
                      <a:pt x="46" y="218"/>
                    </a:lnTo>
                    <a:lnTo>
                      <a:pt x="37" y="209"/>
                    </a:lnTo>
                    <a:lnTo>
                      <a:pt x="32" y="195"/>
                    </a:lnTo>
                    <a:lnTo>
                      <a:pt x="30" y="177"/>
                    </a:lnTo>
                    <a:lnTo>
                      <a:pt x="30" y="73"/>
                    </a:lnTo>
                    <a:lnTo>
                      <a:pt x="0" y="73"/>
                    </a:lnTo>
                    <a:lnTo>
                      <a:pt x="0" y="50"/>
                    </a:lnTo>
                    <a:lnTo>
                      <a:pt x="30" y="50"/>
                    </a:lnTo>
                    <a:lnTo>
                      <a:pt x="30" y="8"/>
                    </a:lnTo>
                    <a:lnTo>
                      <a:pt x="56" y="0"/>
                    </a:lnTo>
                    <a:close/>
                  </a:path>
                </a:pathLst>
              </a:custGeom>
              <a:solidFill>
                <a:srgbClr val="66666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2" name="Freeform 7"/>
              <p:cNvSpPr>
                <a:spLocks/>
              </p:cNvSpPr>
              <p:nvPr userDrawn="1"/>
            </p:nvSpPr>
            <p:spPr bwMode="auto">
              <a:xfrm>
                <a:off x="3964377" y="3613150"/>
                <a:ext cx="74613" cy="134938"/>
              </a:xfrm>
              <a:custGeom>
                <a:avLst/>
                <a:gdLst>
                  <a:gd name="T0" fmla="*/ 0 w 142"/>
                  <a:gd name="T1" fmla="*/ 0 h 255"/>
                  <a:gd name="T2" fmla="*/ 27 w 142"/>
                  <a:gd name="T3" fmla="*/ 0 h 255"/>
                  <a:gd name="T4" fmla="*/ 27 w 142"/>
                  <a:gd name="T5" fmla="*/ 111 h 255"/>
                  <a:gd name="T6" fmla="*/ 27 w 142"/>
                  <a:gd name="T7" fmla="*/ 111 h 255"/>
                  <a:gd name="T8" fmla="*/ 39 w 142"/>
                  <a:gd name="T9" fmla="*/ 97 h 255"/>
                  <a:gd name="T10" fmla="*/ 51 w 142"/>
                  <a:gd name="T11" fmla="*/ 86 h 255"/>
                  <a:gd name="T12" fmla="*/ 66 w 142"/>
                  <a:gd name="T13" fmla="*/ 80 h 255"/>
                  <a:gd name="T14" fmla="*/ 84 w 142"/>
                  <a:gd name="T15" fmla="*/ 78 h 255"/>
                  <a:gd name="T16" fmla="*/ 102 w 142"/>
                  <a:gd name="T17" fmla="*/ 80 h 255"/>
                  <a:gd name="T18" fmla="*/ 117 w 142"/>
                  <a:gd name="T19" fmla="*/ 86 h 255"/>
                  <a:gd name="T20" fmla="*/ 127 w 142"/>
                  <a:gd name="T21" fmla="*/ 96 h 255"/>
                  <a:gd name="T22" fmla="*/ 136 w 142"/>
                  <a:gd name="T23" fmla="*/ 110 h 255"/>
                  <a:gd name="T24" fmla="*/ 140 w 142"/>
                  <a:gd name="T25" fmla="*/ 127 h 255"/>
                  <a:gd name="T26" fmla="*/ 142 w 142"/>
                  <a:gd name="T27" fmla="*/ 149 h 255"/>
                  <a:gd name="T28" fmla="*/ 142 w 142"/>
                  <a:gd name="T29" fmla="*/ 255 h 255"/>
                  <a:gd name="T30" fmla="*/ 117 w 142"/>
                  <a:gd name="T31" fmla="*/ 255 h 255"/>
                  <a:gd name="T32" fmla="*/ 117 w 142"/>
                  <a:gd name="T33" fmla="*/ 155 h 255"/>
                  <a:gd name="T34" fmla="*/ 115 w 142"/>
                  <a:gd name="T35" fmla="*/ 136 h 255"/>
                  <a:gd name="T36" fmla="*/ 109 w 142"/>
                  <a:gd name="T37" fmla="*/ 120 h 255"/>
                  <a:gd name="T38" fmla="*/ 102 w 142"/>
                  <a:gd name="T39" fmla="*/ 109 h 255"/>
                  <a:gd name="T40" fmla="*/ 90 w 142"/>
                  <a:gd name="T41" fmla="*/ 102 h 255"/>
                  <a:gd name="T42" fmla="*/ 75 w 142"/>
                  <a:gd name="T43" fmla="*/ 100 h 255"/>
                  <a:gd name="T44" fmla="*/ 62 w 142"/>
                  <a:gd name="T45" fmla="*/ 102 h 255"/>
                  <a:gd name="T46" fmla="*/ 50 w 142"/>
                  <a:gd name="T47" fmla="*/ 108 h 255"/>
                  <a:gd name="T48" fmla="*/ 41 w 142"/>
                  <a:gd name="T49" fmla="*/ 116 h 255"/>
                  <a:gd name="T50" fmla="*/ 32 w 142"/>
                  <a:gd name="T51" fmla="*/ 128 h 255"/>
                  <a:gd name="T52" fmla="*/ 28 w 142"/>
                  <a:gd name="T53" fmla="*/ 141 h 255"/>
                  <a:gd name="T54" fmla="*/ 27 w 142"/>
                  <a:gd name="T55" fmla="*/ 157 h 255"/>
                  <a:gd name="T56" fmla="*/ 27 w 142"/>
                  <a:gd name="T57" fmla="*/ 255 h 255"/>
                  <a:gd name="T58" fmla="*/ 0 w 142"/>
                  <a:gd name="T59" fmla="*/ 255 h 255"/>
                  <a:gd name="T60" fmla="*/ 0 w 142"/>
                  <a:gd name="T61" fmla="*/ 0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42" h="255">
                    <a:moveTo>
                      <a:pt x="0" y="0"/>
                    </a:moveTo>
                    <a:lnTo>
                      <a:pt x="27" y="0"/>
                    </a:lnTo>
                    <a:lnTo>
                      <a:pt x="27" y="111"/>
                    </a:lnTo>
                    <a:lnTo>
                      <a:pt x="27" y="111"/>
                    </a:lnTo>
                    <a:lnTo>
                      <a:pt x="39" y="97"/>
                    </a:lnTo>
                    <a:lnTo>
                      <a:pt x="51" y="86"/>
                    </a:lnTo>
                    <a:lnTo>
                      <a:pt x="66" y="80"/>
                    </a:lnTo>
                    <a:lnTo>
                      <a:pt x="84" y="78"/>
                    </a:lnTo>
                    <a:lnTo>
                      <a:pt x="102" y="80"/>
                    </a:lnTo>
                    <a:lnTo>
                      <a:pt x="117" y="86"/>
                    </a:lnTo>
                    <a:lnTo>
                      <a:pt x="127" y="96"/>
                    </a:lnTo>
                    <a:lnTo>
                      <a:pt x="136" y="110"/>
                    </a:lnTo>
                    <a:lnTo>
                      <a:pt x="140" y="127"/>
                    </a:lnTo>
                    <a:lnTo>
                      <a:pt x="142" y="149"/>
                    </a:lnTo>
                    <a:lnTo>
                      <a:pt x="142" y="255"/>
                    </a:lnTo>
                    <a:lnTo>
                      <a:pt x="117" y="255"/>
                    </a:lnTo>
                    <a:lnTo>
                      <a:pt x="117" y="155"/>
                    </a:lnTo>
                    <a:lnTo>
                      <a:pt x="115" y="136"/>
                    </a:lnTo>
                    <a:lnTo>
                      <a:pt x="109" y="120"/>
                    </a:lnTo>
                    <a:lnTo>
                      <a:pt x="102" y="109"/>
                    </a:lnTo>
                    <a:lnTo>
                      <a:pt x="90" y="102"/>
                    </a:lnTo>
                    <a:lnTo>
                      <a:pt x="75" y="100"/>
                    </a:lnTo>
                    <a:lnTo>
                      <a:pt x="62" y="102"/>
                    </a:lnTo>
                    <a:lnTo>
                      <a:pt x="50" y="108"/>
                    </a:lnTo>
                    <a:lnTo>
                      <a:pt x="41" y="116"/>
                    </a:lnTo>
                    <a:lnTo>
                      <a:pt x="32" y="128"/>
                    </a:lnTo>
                    <a:lnTo>
                      <a:pt x="28" y="141"/>
                    </a:lnTo>
                    <a:lnTo>
                      <a:pt x="27" y="157"/>
                    </a:lnTo>
                    <a:lnTo>
                      <a:pt x="27" y="255"/>
                    </a:lnTo>
                    <a:lnTo>
                      <a:pt x="0" y="25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6666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3" name="Freeform 8"/>
              <p:cNvSpPr>
                <a:spLocks noEditPoints="1"/>
              </p:cNvSpPr>
              <p:nvPr userDrawn="1"/>
            </p:nvSpPr>
            <p:spPr bwMode="auto">
              <a:xfrm>
                <a:off x="4192977" y="3654425"/>
                <a:ext cx="73025" cy="95250"/>
              </a:xfrm>
              <a:custGeom>
                <a:avLst/>
                <a:gdLst>
                  <a:gd name="T0" fmla="*/ 109 w 136"/>
                  <a:gd name="T1" fmla="*/ 90 h 181"/>
                  <a:gd name="T2" fmla="*/ 68 w 136"/>
                  <a:gd name="T3" fmla="*/ 95 h 181"/>
                  <a:gd name="T4" fmla="*/ 49 w 136"/>
                  <a:gd name="T5" fmla="*/ 98 h 181"/>
                  <a:gd name="T6" fmla="*/ 38 w 136"/>
                  <a:gd name="T7" fmla="*/ 105 h 181"/>
                  <a:gd name="T8" fmla="*/ 32 w 136"/>
                  <a:gd name="T9" fmla="*/ 111 h 181"/>
                  <a:gd name="T10" fmla="*/ 29 w 136"/>
                  <a:gd name="T11" fmla="*/ 119 h 181"/>
                  <a:gd name="T12" fmla="*/ 28 w 136"/>
                  <a:gd name="T13" fmla="*/ 129 h 181"/>
                  <a:gd name="T14" fmla="*/ 30 w 136"/>
                  <a:gd name="T15" fmla="*/ 141 h 181"/>
                  <a:gd name="T16" fmla="*/ 37 w 136"/>
                  <a:gd name="T17" fmla="*/ 151 h 181"/>
                  <a:gd name="T18" fmla="*/ 47 w 136"/>
                  <a:gd name="T19" fmla="*/ 156 h 181"/>
                  <a:gd name="T20" fmla="*/ 61 w 136"/>
                  <a:gd name="T21" fmla="*/ 158 h 181"/>
                  <a:gd name="T22" fmla="*/ 74 w 136"/>
                  <a:gd name="T23" fmla="*/ 157 h 181"/>
                  <a:gd name="T24" fmla="*/ 86 w 136"/>
                  <a:gd name="T25" fmla="*/ 152 h 181"/>
                  <a:gd name="T26" fmla="*/ 95 w 136"/>
                  <a:gd name="T27" fmla="*/ 144 h 181"/>
                  <a:gd name="T28" fmla="*/ 103 w 136"/>
                  <a:gd name="T29" fmla="*/ 134 h 181"/>
                  <a:gd name="T30" fmla="*/ 108 w 136"/>
                  <a:gd name="T31" fmla="*/ 121 h 181"/>
                  <a:gd name="T32" fmla="*/ 109 w 136"/>
                  <a:gd name="T33" fmla="*/ 107 h 181"/>
                  <a:gd name="T34" fmla="*/ 109 w 136"/>
                  <a:gd name="T35" fmla="*/ 90 h 181"/>
                  <a:gd name="T36" fmla="*/ 75 w 136"/>
                  <a:gd name="T37" fmla="*/ 0 h 181"/>
                  <a:gd name="T38" fmla="*/ 94 w 136"/>
                  <a:gd name="T39" fmla="*/ 2 h 181"/>
                  <a:gd name="T40" fmla="*/ 109 w 136"/>
                  <a:gd name="T41" fmla="*/ 7 h 181"/>
                  <a:gd name="T42" fmla="*/ 121 w 136"/>
                  <a:gd name="T43" fmla="*/ 16 h 181"/>
                  <a:gd name="T44" fmla="*/ 128 w 136"/>
                  <a:gd name="T45" fmla="*/ 29 h 181"/>
                  <a:gd name="T46" fmla="*/ 134 w 136"/>
                  <a:gd name="T47" fmla="*/ 45 h 181"/>
                  <a:gd name="T48" fmla="*/ 136 w 136"/>
                  <a:gd name="T49" fmla="*/ 64 h 181"/>
                  <a:gd name="T50" fmla="*/ 136 w 136"/>
                  <a:gd name="T51" fmla="*/ 177 h 181"/>
                  <a:gd name="T52" fmla="*/ 109 w 136"/>
                  <a:gd name="T53" fmla="*/ 177 h 181"/>
                  <a:gd name="T54" fmla="*/ 109 w 136"/>
                  <a:gd name="T55" fmla="*/ 150 h 181"/>
                  <a:gd name="T56" fmla="*/ 108 w 136"/>
                  <a:gd name="T57" fmla="*/ 150 h 181"/>
                  <a:gd name="T58" fmla="*/ 99 w 136"/>
                  <a:gd name="T59" fmla="*/ 164 h 181"/>
                  <a:gd name="T60" fmla="*/ 87 w 136"/>
                  <a:gd name="T61" fmla="*/ 173 h 181"/>
                  <a:gd name="T62" fmla="*/ 72 w 136"/>
                  <a:gd name="T63" fmla="*/ 179 h 181"/>
                  <a:gd name="T64" fmla="*/ 56 w 136"/>
                  <a:gd name="T65" fmla="*/ 181 h 181"/>
                  <a:gd name="T66" fmla="*/ 40 w 136"/>
                  <a:gd name="T67" fmla="*/ 180 h 181"/>
                  <a:gd name="T68" fmla="*/ 27 w 136"/>
                  <a:gd name="T69" fmla="*/ 176 h 181"/>
                  <a:gd name="T70" fmla="*/ 15 w 136"/>
                  <a:gd name="T71" fmla="*/ 168 h 181"/>
                  <a:gd name="T72" fmla="*/ 7 w 136"/>
                  <a:gd name="T73" fmla="*/ 157 h 181"/>
                  <a:gd name="T74" fmla="*/ 2 w 136"/>
                  <a:gd name="T75" fmla="*/ 146 h 181"/>
                  <a:gd name="T76" fmla="*/ 0 w 136"/>
                  <a:gd name="T77" fmla="*/ 132 h 181"/>
                  <a:gd name="T78" fmla="*/ 2 w 136"/>
                  <a:gd name="T79" fmla="*/ 113 h 181"/>
                  <a:gd name="T80" fmla="*/ 10 w 136"/>
                  <a:gd name="T81" fmla="*/ 99 h 181"/>
                  <a:gd name="T82" fmla="*/ 21 w 136"/>
                  <a:gd name="T83" fmla="*/ 88 h 181"/>
                  <a:gd name="T84" fmla="*/ 37 w 136"/>
                  <a:gd name="T85" fmla="*/ 80 h 181"/>
                  <a:gd name="T86" fmla="*/ 57 w 136"/>
                  <a:gd name="T87" fmla="*/ 75 h 181"/>
                  <a:gd name="T88" fmla="*/ 109 w 136"/>
                  <a:gd name="T89" fmla="*/ 67 h 181"/>
                  <a:gd name="T90" fmla="*/ 108 w 136"/>
                  <a:gd name="T91" fmla="*/ 51 h 181"/>
                  <a:gd name="T92" fmla="*/ 104 w 136"/>
                  <a:gd name="T93" fmla="*/ 38 h 181"/>
                  <a:gd name="T94" fmla="*/ 96 w 136"/>
                  <a:gd name="T95" fmla="*/ 30 h 181"/>
                  <a:gd name="T96" fmla="*/ 87 w 136"/>
                  <a:gd name="T97" fmla="*/ 24 h 181"/>
                  <a:gd name="T98" fmla="*/ 74 w 136"/>
                  <a:gd name="T99" fmla="*/ 22 h 181"/>
                  <a:gd name="T100" fmla="*/ 54 w 136"/>
                  <a:gd name="T101" fmla="*/ 26 h 181"/>
                  <a:gd name="T102" fmla="*/ 34 w 136"/>
                  <a:gd name="T103" fmla="*/ 32 h 181"/>
                  <a:gd name="T104" fmla="*/ 17 w 136"/>
                  <a:gd name="T105" fmla="*/ 44 h 181"/>
                  <a:gd name="T106" fmla="*/ 17 w 136"/>
                  <a:gd name="T107" fmla="*/ 17 h 181"/>
                  <a:gd name="T108" fmla="*/ 35 w 136"/>
                  <a:gd name="T109" fmla="*/ 7 h 181"/>
                  <a:gd name="T110" fmla="*/ 55 w 136"/>
                  <a:gd name="T111" fmla="*/ 2 h 181"/>
                  <a:gd name="T112" fmla="*/ 75 w 136"/>
                  <a:gd name="T113" fmla="*/ 0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36" h="181">
                    <a:moveTo>
                      <a:pt x="109" y="90"/>
                    </a:moveTo>
                    <a:lnTo>
                      <a:pt x="68" y="95"/>
                    </a:lnTo>
                    <a:lnTo>
                      <a:pt x="49" y="98"/>
                    </a:lnTo>
                    <a:lnTo>
                      <a:pt x="38" y="105"/>
                    </a:lnTo>
                    <a:lnTo>
                      <a:pt x="32" y="111"/>
                    </a:lnTo>
                    <a:lnTo>
                      <a:pt x="29" y="119"/>
                    </a:lnTo>
                    <a:lnTo>
                      <a:pt x="28" y="129"/>
                    </a:lnTo>
                    <a:lnTo>
                      <a:pt x="30" y="141"/>
                    </a:lnTo>
                    <a:lnTo>
                      <a:pt x="37" y="151"/>
                    </a:lnTo>
                    <a:lnTo>
                      <a:pt x="47" y="156"/>
                    </a:lnTo>
                    <a:lnTo>
                      <a:pt x="61" y="158"/>
                    </a:lnTo>
                    <a:lnTo>
                      <a:pt x="74" y="157"/>
                    </a:lnTo>
                    <a:lnTo>
                      <a:pt x="86" y="152"/>
                    </a:lnTo>
                    <a:lnTo>
                      <a:pt x="95" y="144"/>
                    </a:lnTo>
                    <a:lnTo>
                      <a:pt x="103" y="134"/>
                    </a:lnTo>
                    <a:lnTo>
                      <a:pt x="108" y="121"/>
                    </a:lnTo>
                    <a:lnTo>
                      <a:pt x="109" y="107"/>
                    </a:lnTo>
                    <a:lnTo>
                      <a:pt x="109" y="90"/>
                    </a:lnTo>
                    <a:close/>
                    <a:moveTo>
                      <a:pt x="75" y="0"/>
                    </a:moveTo>
                    <a:lnTo>
                      <a:pt x="94" y="2"/>
                    </a:lnTo>
                    <a:lnTo>
                      <a:pt x="109" y="7"/>
                    </a:lnTo>
                    <a:lnTo>
                      <a:pt x="121" y="16"/>
                    </a:lnTo>
                    <a:lnTo>
                      <a:pt x="128" y="29"/>
                    </a:lnTo>
                    <a:lnTo>
                      <a:pt x="134" y="45"/>
                    </a:lnTo>
                    <a:lnTo>
                      <a:pt x="136" y="64"/>
                    </a:lnTo>
                    <a:lnTo>
                      <a:pt x="136" y="177"/>
                    </a:lnTo>
                    <a:lnTo>
                      <a:pt x="109" y="177"/>
                    </a:lnTo>
                    <a:lnTo>
                      <a:pt x="109" y="150"/>
                    </a:lnTo>
                    <a:lnTo>
                      <a:pt x="108" y="150"/>
                    </a:lnTo>
                    <a:lnTo>
                      <a:pt x="99" y="164"/>
                    </a:lnTo>
                    <a:lnTo>
                      <a:pt x="87" y="173"/>
                    </a:lnTo>
                    <a:lnTo>
                      <a:pt x="72" y="179"/>
                    </a:lnTo>
                    <a:lnTo>
                      <a:pt x="56" y="181"/>
                    </a:lnTo>
                    <a:lnTo>
                      <a:pt x="40" y="180"/>
                    </a:lnTo>
                    <a:lnTo>
                      <a:pt x="27" y="176"/>
                    </a:lnTo>
                    <a:lnTo>
                      <a:pt x="15" y="168"/>
                    </a:lnTo>
                    <a:lnTo>
                      <a:pt x="7" y="157"/>
                    </a:lnTo>
                    <a:lnTo>
                      <a:pt x="2" y="146"/>
                    </a:lnTo>
                    <a:lnTo>
                      <a:pt x="0" y="132"/>
                    </a:lnTo>
                    <a:lnTo>
                      <a:pt x="2" y="113"/>
                    </a:lnTo>
                    <a:lnTo>
                      <a:pt x="10" y="99"/>
                    </a:lnTo>
                    <a:lnTo>
                      <a:pt x="21" y="88"/>
                    </a:lnTo>
                    <a:lnTo>
                      <a:pt x="37" y="80"/>
                    </a:lnTo>
                    <a:lnTo>
                      <a:pt x="57" y="75"/>
                    </a:lnTo>
                    <a:lnTo>
                      <a:pt x="109" y="67"/>
                    </a:lnTo>
                    <a:lnTo>
                      <a:pt x="108" y="51"/>
                    </a:lnTo>
                    <a:lnTo>
                      <a:pt x="104" y="38"/>
                    </a:lnTo>
                    <a:lnTo>
                      <a:pt x="96" y="30"/>
                    </a:lnTo>
                    <a:lnTo>
                      <a:pt x="87" y="24"/>
                    </a:lnTo>
                    <a:lnTo>
                      <a:pt x="74" y="22"/>
                    </a:lnTo>
                    <a:lnTo>
                      <a:pt x="54" y="26"/>
                    </a:lnTo>
                    <a:lnTo>
                      <a:pt x="34" y="32"/>
                    </a:lnTo>
                    <a:lnTo>
                      <a:pt x="17" y="44"/>
                    </a:lnTo>
                    <a:lnTo>
                      <a:pt x="17" y="17"/>
                    </a:lnTo>
                    <a:lnTo>
                      <a:pt x="35" y="7"/>
                    </a:lnTo>
                    <a:lnTo>
                      <a:pt x="55" y="2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66666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4" name="Freeform 9"/>
              <p:cNvSpPr>
                <a:spLocks/>
              </p:cNvSpPr>
              <p:nvPr userDrawn="1"/>
            </p:nvSpPr>
            <p:spPr bwMode="auto">
              <a:xfrm>
                <a:off x="4426340" y="3654425"/>
                <a:ext cx="74613" cy="93663"/>
              </a:xfrm>
              <a:custGeom>
                <a:avLst/>
                <a:gdLst>
                  <a:gd name="T0" fmla="*/ 83 w 141"/>
                  <a:gd name="T1" fmla="*/ 0 h 177"/>
                  <a:gd name="T2" fmla="*/ 100 w 141"/>
                  <a:gd name="T3" fmla="*/ 2 h 177"/>
                  <a:gd name="T4" fmla="*/ 115 w 141"/>
                  <a:gd name="T5" fmla="*/ 8 h 177"/>
                  <a:gd name="T6" fmla="*/ 126 w 141"/>
                  <a:gd name="T7" fmla="*/ 18 h 177"/>
                  <a:gd name="T8" fmla="*/ 134 w 141"/>
                  <a:gd name="T9" fmla="*/ 33 h 177"/>
                  <a:gd name="T10" fmla="*/ 140 w 141"/>
                  <a:gd name="T11" fmla="*/ 50 h 177"/>
                  <a:gd name="T12" fmla="*/ 141 w 141"/>
                  <a:gd name="T13" fmla="*/ 72 h 177"/>
                  <a:gd name="T14" fmla="*/ 141 w 141"/>
                  <a:gd name="T15" fmla="*/ 177 h 177"/>
                  <a:gd name="T16" fmla="*/ 115 w 141"/>
                  <a:gd name="T17" fmla="*/ 177 h 177"/>
                  <a:gd name="T18" fmla="*/ 115 w 141"/>
                  <a:gd name="T19" fmla="*/ 78 h 177"/>
                  <a:gd name="T20" fmla="*/ 114 w 141"/>
                  <a:gd name="T21" fmla="*/ 58 h 177"/>
                  <a:gd name="T22" fmla="*/ 109 w 141"/>
                  <a:gd name="T23" fmla="*/ 43 h 177"/>
                  <a:gd name="T24" fmla="*/ 100 w 141"/>
                  <a:gd name="T25" fmla="*/ 31 h 177"/>
                  <a:gd name="T26" fmla="*/ 89 w 141"/>
                  <a:gd name="T27" fmla="*/ 24 h 177"/>
                  <a:gd name="T28" fmla="*/ 75 w 141"/>
                  <a:gd name="T29" fmla="*/ 22 h 177"/>
                  <a:gd name="T30" fmla="*/ 62 w 141"/>
                  <a:gd name="T31" fmla="*/ 24 h 177"/>
                  <a:gd name="T32" fmla="*/ 50 w 141"/>
                  <a:gd name="T33" fmla="*/ 30 h 177"/>
                  <a:gd name="T34" fmla="*/ 39 w 141"/>
                  <a:gd name="T35" fmla="*/ 38 h 177"/>
                  <a:gd name="T36" fmla="*/ 32 w 141"/>
                  <a:gd name="T37" fmla="*/ 50 h 177"/>
                  <a:gd name="T38" fmla="*/ 27 w 141"/>
                  <a:gd name="T39" fmla="*/ 63 h 177"/>
                  <a:gd name="T40" fmla="*/ 25 w 141"/>
                  <a:gd name="T41" fmla="*/ 78 h 177"/>
                  <a:gd name="T42" fmla="*/ 25 w 141"/>
                  <a:gd name="T43" fmla="*/ 177 h 177"/>
                  <a:gd name="T44" fmla="*/ 0 w 141"/>
                  <a:gd name="T45" fmla="*/ 177 h 177"/>
                  <a:gd name="T46" fmla="*/ 0 w 141"/>
                  <a:gd name="T47" fmla="*/ 4 h 177"/>
                  <a:gd name="T48" fmla="*/ 25 w 141"/>
                  <a:gd name="T49" fmla="*/ 4 h 177"/>
                  <a:gd name="T50" fmla="*/ 25 w 141"/>
                  <a:gd name="T51" fmla="*/ 33 h 177"/>
                  <a:gd name="T52" fmla="*/ 26 w 141"/>
                  <a:gd name="T53" fmla="*/ 33 h 177"/>
                  <a:gd name="T54" fmla="*/ 37 w 141"/>
                  <a:gd name="T55" fmla="*/ 19 h 177"/>
                  <a:gd name="T56" fmla="*/ 50 w 141"/>
                  <a:gd name="T57" fmla="*/ 8 h 177"/>
                  <a:gd name="T58" fmla="*/ 65 w 141"/>
                  <a:gd name="T59" fmla="*/ 2 h 177"/>
                  <a:gd name="T60" fmla="*/ 83 w 141"/>
                  <a:gd name="T61" fmla="*/ 0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41" h="177">
                    <a:moveTo>
                      <a:pt x="83" y="0"/>
                    </a:moveTo>
                    <a:lnTo>
                      <a:pt x="100" y="2"/>
                    </a:lnTo>
                    <a:lnTo>
                      <a:pt x="115" y="8"/>
                    </a:lnTo>
                    <a:lnTo>
                      <a:pt x="126" y="18"/>
                    </a:lnTo>
                    <a:lnTo>
                      <a:pt x="134" y="33"/>
                    </a:lnTo>
                    <a:lnTo>
                      <a:pt x="140" y="50"/>
                    </a:lnTo>
                    <a:lnTo>
                      <a:pt x="141" y="72"/>
                    </a:lnTo>
                    <a:lnTo>
                      <a:pt x="141" y="177"/>
                    </a:lnTo>
                    <a:lnTo>
                      <a:pt x="115" y="177"/>
                    </a:lnTo>
                    <a:lnTo>
                      <a:pt x="115" y="78"/>
                    </a:lnTo>
                    <a:lnTo>
                      <a:pt x="114" y="58"/>
                    </a:lnTo>
                    <a:lnTo>
                      <a:pt x="109" y="43"/>
                    </a:lnTo>
                    <a:lnTo>
                      <a:pt x="100" y="31"/>
                    </a:lnTo>
                    <a:lnTo>
                      <a:pt x="89" y="24"/>
                    </a:lnTo>
                    <a:lnTo>
                      <a:pt x="75" y="22"/>
                    </a:lnTo>
                    <a:lnTo>
                      <a:pt x="62" y="24"/>
                    </a:lnTo>
                    <a:lnTo>
                      <a:pt x="50" y="30"/>
                    </a:lnTo>
                    <a:lnTo>
                      <a:pt x="39" y="38"/>
                    </a:lnTo>
                    <a:lnTo>
                      <a:pt x="32" y="50"/>
                    </a:lnTo>
                    <a:lnTo>
                      <a:pt x="27" y="63"/>
                    </a:lnTo>
                    <a:lnTo>
                      <a:pt x="25" y="78"/>
                    </a:lnTo>
                    <a:lnTo>
                      <a:pt x="25" y="177"/>
                    </a:lnTo>
                    <a:lnTo>
                      <a:pt x="0" y="177"/>
                    </a:lnTo>
                    <a:lnTo>
                      <a:pt x="0" y="4"/>
                    </a:lnTo>
                    <a:lnTo>
                      <a:pt x="25" y="4"/>
                    </a:lnTo>
                    <a:lnTo>
                      <a:pt x="25" y="33"/>
                    </a:lnTo>
                    <a:lnTo>
                      <a:pt x="26" y="33"/>
                    </a:lnTo>
                    <a:lnTo>
                      <a:pt x="37" y="19"/>
                    </a:lnTo>
                    <a:lnTo>
                      <a:pt x="50" y="8"/>
                    </a:lnTo>
                    <a:lnTo>
                      <a:pt x="65" y="2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66666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5" name="Freeform 10"/>
              <p:cNvSpPr>
                <a:spLocks/>
              </p:cNvSpPr>
              <p:nvPr userDrawn="1"/>
            </p:nvSpPr>
            <p:spPr bwMode="auto">
              <a:xfrm>
                <a:off x="4662877" y="3613150"/>
                <a:ext cx="74613" cy="134938"/>
              </a:xfrm>
              <a:custGeom>
                <a:avLst/>
                <a:gdLst>
                  <a:gd name="T0" fmla="*/ 0 w 141"/>
                  <a:gd name="T1" fmla="*/ 0 h 255"/>
                  <a:gd name="T2" fmla="*/ 25 w 141"/>
                  <a:gd name="T3" fmla="*/ 0 h 255"/>
                  <a:gd name="T4" fmla="*/ 25 w 141"/>
                  <a:gd name="T5" fmla="*/ 161 h 255"/>
                  <a:gd name="T6" fmla="*/ 26 w 141"/>
                  <a:gd name="T7" fmla="*/ 161 h 255"/>
                  <a:gd name="T8" fmla="*/ 100 w 141"/>
                  <a:gd name="T9" fmla="*/ 82 h 255"/>
                  <a:gd name="T10" fmla="*/ 134 w 141"/>
                  <a:gd name="T11" fmla="*/ 82 h 255"/>
                  <a:gd name="T12" fmla="*/ 53 w 141"/>
                  <a:gd name="T13" fmla="*/ 166 h 255"/>
                  <a:gd name="T14" fmla="*/ 141 w 141"/>
                  <a:gd name="T15" fmla="*/ 255 h 255"/>
                  <a:gd name="T16" fmla="*/ 103 w 141"/>
                  <a:gd name="T17" fmla="*/ 255 h 255"/>
                  <a:gd name="T18" fmla="*/ 26 w 141"/>
                  <a:gd name="T19" fmla="*/ 172 h 255"/>
                  <a:gd name="T20" fmla="*/ 25 w 141"/>
                  <a:gd name="T21" fmla="*/ 172 h 255"/>
                  <a:gd name="T22" fmla="*/ 25 w 141"/>
                  <a:gd name="T23" fmla="*/ 255 h 255"/>
                  <a:gd name="T24" fmla="*/ 0 w 141"/>
                  <a:gd name="T25" fmla="*/ 255 h 255"/>
                  <a:gd name="T26" fmla="*/ 0 w 141"/>
                  <a:gd name="T27" fmla="*/ 0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41" h="255">
                    <a:moveTo>
                      <a:pt x="0" y="0"/>
                    </a:moveTo>
                    <a:lnTo>
                      <a:pt x="25" y="0"/>
                    </a:lnTo>
                    <a:lnTo>
                      <a:pt x="25" y="161"/>
                    </a:lnTo>
                    <a:lnTo>
                      <a:pt x="26" y="161"/>
                    </a:lnTo>
                    <a:lnTo>
                      <a:pt x="100" y="82"/>
                    </a:lnTo>
                    <a:lnTo>
                      <a:pt x="134" y="82"/>
                    </a:lnTo>
                    <a:lnTo>
                      <a:pt x="53" y="166"/>
                    </a:lnTo>
                    <a:lnTo>
                      <a:pt x="141" y="255"/>
                    </a:lnTo>
                    <a:lnTo>
                      <a:pt x="103" y="255"/>
                    </a:lnTo>
                    <a:lnTo>
                      <a:pt x="26" y="172"/>
                    </a:lnTo>
                    <a:lnTo>
                      <a:pt x="25" y="172"/>
                    </a:lnTo>
                    <a:lnTo>
                      <a:pt x="25" y="255"/>
                    </a:lnTo>
                    <a:lnTo>
                      <a:pt x="0" y="25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6666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6" name="Freeform 11"/>
              <p:cNvSpPr>
                <a:spLocks/>
              </p:cNvSpPr>
              <p:nvPr userDrawn="1"/>
            </p:nvSpPr>
            <p:spPr bwMode="auto">
              <a:xfrm>
                <a:off x="5069277" y="3656013"/>
                <a:ext cx="85725" cy="134938"/>
              </a:xfrm>
              <a:custGeom>
                <a:avLst/>
                <a:gdLst>
                  <a:gd name="T0" fmla="*/ 0 w 161"/>
                  <a:gd name="T1" fmla="*/ 0 h 254"/>
                  <a:gd name="T2" fmla="*/ 29 w 161"/>
                  <a:gd name="T3" fmla="*/ 0 h 254"/>
                  <a:gd name="T4" fmla="*/ 76 w 161"/>
                  <a:gd name="T5" fmla="*/ 135 h 254"/>
                  <a:gd name="T6" fmla="*/ 76 w 161"/>
                  <a:gd name="T7" fmla="*/ 136 h 254"/>
                  <a:gd name="T8" fmla="*/ 77 w 161"/>
                  <a:gd name="T9" fmla="*/ 138 h 254"/>
                  <a:gd name="T10" fmla="*/ 78 w 161"/>
                  <a:gd name="T11" fmla="*/ 143 h 254"/>
                  <a:gd name="T12" fmla="*/ 79 w 161"/>
                  <a:gd name="T13" fmla="*/ 147 h 254"/>
                  <a:gd name="T14" fmla="*/ 80 w 161"/>
                  <a:gd name="T15" fmla="*/ 147 h 254"/>
                  <a:gd name="T16" fmla="*/ 84 w 161"/>
                  <a:gd name="T17" fmla="*/ 135 h 254"/>
                  <a:gd name="T18" fmla="*/ 134 w 161"/>
                  <a:gd name="T19" fmla="*/ 0 h 254"/>
                  <a:gd name="T20" fmla="*/ 161 w 161"/>
                  <a:gd name="T21" fmla="*/ 0 h 254"/>
                  <a:gd name="T22" fmla="*/ 81 w 161"/>
                  <a:gd name="T23" fmla="*/ 202 h 254"/>
                  <a:gd name="T24" fmla="*/ 72 w 161"/>
                  <a:gd name="T25" fmla="*/ 221 h 254"/>
                  <a:gd name="T26" fmla="*/ 62 w 161"/>
                  <a:gd name="T27" fmla="*/ 236 h 254"/>
                  <a:gd name="T28" fmla="*/ 50 w 161"/>
                  <a:gd name="T29" fmla="*/ 245 h 254"/>
                  <a:gd name="T30" fmla="*/ 37 w 161"/>
                  <a:gd name="T31" fmla="*/ 252 h 254"/>
                  <a:gd name="T32" fmla="*/ 23 w 161"/>
                  <a:gd name="T33" fmla="*/ 254 h 254"/>
                  <a:gd name="T34" fmla="*/ 14 w 161"/>
                  <a:gd name="T35" fmla="*/ 254 h 254"/>
                  <a:gd name="T36" fmla="*/ 5 w 161"/>
                  <a:gd name="T37" fmla="*/ 253 h 254"/>
                  <a:gd name="T38" fmla="*/ 5 w 161"/>
                  <a:gd name="T39" fmla="*/ 228 h 254"/>
                  <a:gd name="T40" fmla="*/ 14 w 161"/>
                  <a:gd name="T41" fmla="*/ 230 h 254"/>
                  <a:gd name="T42" fmla="*/ 22 w 161"/>
                  <a:gd name="T43" fmla="*/ 232 h 254"/>
                  <a:gd name="T44" fmla="*/ 34 w 161"/>
                  <a:gd name="T45" fmla="*/ 228 h 254"/>
                  <a:gd name="T46" fmla="*/ 45 w 161"/>
                  <a:gd name="T47" fmla="*/ 220 h 254"/>
                  <a:gd name="T48" fmla="*/ 53 w 161"/>
                  <a:gd name="T49" fmla="*/ 206 h 254"/>
                  <a:gd name="T50" fmla="*/ 68 w 161"/>
                  <a:gd name="T51" fmla="*/ 173 h 254"/>
                  <a:gd name="T52" fmla="*/ 0 w 161"/>
                  <a:gd name="T53" fmla="*/ 0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61" h="254">
                    <a:moveTo>
                      <a:pt x="0" y="0"/>
                    </a:moveTo>
                    <a:lnTo>
                      <a:pt x="29" y="0"/>
                    </a:lnTo>
                    <a:lnTo>
                      <a:pt x="76" y="135"/>
                    </a:lnTo>
                    <a:lnTo>
                      <a:pt x="76" y="136"/>
                    </a:lnTo>
                    <a:lnTo>
                      <a:pt x="77" y="138"/>
                    </a:lnTo>
                    <a:lnTo>
                      <a:pt x="78" y="143"/>
                    </a:lnTo>
                    <a:lnTo>
                      <a:pt x="79" y="147"/>
                    </a:lnTo>
                    <a:lnTo>
                      <a:pt x="80" y="147"/>
                    </a:lnTo>
                    <a:lnTo>
                      <a:pt x="84" y="135"/>
                    </a:lnTo>
                    <a:lnTo>
                      <a:pt x="134" y="0"/>
                    </a:lnTo>
                    <a:lnTo>
                      <a:pt x="161" y="0"/>
                    </a:lnTo>
                    <a:lnTo>
                      <a:pt x="81" y="202"/>
                    </a:lnTo>
                    <a:lnTo>
                      <a:pt x="72" y="221"/>
                    </a:lnTo>
                    <a:lnTo>
                      <a:pt x="62" y="236"/>
                    </a:lnTo>
                    <a:lnTo>
                      <a:pt x="50" y="245"/>
                    </a:lnTo>
                    <a:lnTo>
                      <a:pt x="37" y="252"/>
                    </a:lnTo>
                    <a:lnTo>
                      <a:pt x="23" y="254"/>
                    </a:lnTo>
                    <a:lnTo>
                      <a:pt x="14" y="254"/>
                    </a:lnTo>
                    <a:lnTo>
                      <a:pt x="5" y="253"/>
                    </a:lnTo>
                    <a:lnTo>
                      <a:pt x="5" y="228"/>
                    </a:lnTo>
                    <a:lnTo>
                      <a:pt x="14" y="230"/>
                    </a:lnTo>
                    <a:lnTo>
                      <a:pt x="22" y="232"/>
                    </a:lnTo>
                    <a:lnTo>
                      <a:pt x="34" y="228"/>
                    </a:lnTo>
                    <a:lnTo>
                      <a:pt x="45" y="220"/>
                    </a:lnTo>
                    <a:lnTo>
                      <a:pt x="53" y="206"/>
                    </a:lnTo>
                    <a:lnTo>
                      <a:pt x="68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A1A1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7" name="Freeform 12"/>
              <p:cNvSpPr>
                <a:spLocks noEditPoints="1"/>
              </p:cNvSpPr>
              <p:nvPr userDrawn="1"/>
            </p:nvSpPr>
            <p:spPr bwMode="auto">
              <a:xfrm>
                <a:off x="5297877" y="3654425"/>
                <a:ext cx="88900" cy="95250"/>
              </a:xfrm>
              <a:custGeom>
                <a:avLst/>
                <a:gdLst>
                  <a:gd name="T0" fmla="*/ 85 w 168"/>
                  <a:gd name="T1" fmla="*/ 22 h 181"/>
                  <a:gd name="T2" fmla="*/ 68 w 168"/>
                  <a:gd name="T3" fmla="*/ 24 h 181"/>
                  <a:gd name="T4" fmla="*/ 54 w 168"/>
                  <a:gd name="T5" fmla="*/ 31 h 181"/>
                  <a:gd name="T6" fmla="*/ 42 w 168"/>
                  <a:gd name="T7" fmla="*/ 41 h 181"/>
                  <a:gd name="T8" fmla="*/ 33 w 168"/>
                  <a:gd name="T9" fmla="*/ 54 h 181"/>
                  <a:gd name="T10" fmla="*/ 28 w 168"/>
                  <a:gd name="T11" fmla="*/ 72 h 181"/>
                  <a:gd name="T12" fmla="*/ 27 w 168"/>
                  <a:gd name="T13" fmla="*/ 92 h 181"/>
                  <a:gd name="T14" fmla="*/ 28 w 168"/>
                  <a:gd name="T15" fmla="*/ 111 h 181"/>
                  <a:gd name="T16" fmla="*/ 33 w 168"/>
                  <a:gd name="T17" fmla="*/ 127 h 181"/>
                  <a:gd name="T18" fmla="*/ 43 w 168"/>
                  <a:gd name="T19" fmla="*/ 140 h 181"/>
                  <a:gd name="T20" fmla="*/ 55 w 168"/>
                  <a:gd name="T21" fmla="*/ 151 h 181"/>
                  <a:gd name="T22" fmla="*/ 68 w 168"/>
                  <a:gd name="T23" fmla="*/ 157 h 181"/>
                  <a:gd name="T24" fmla="*/ 85 w 168"/>
                  <a:gd name="T25" fmla="*/ 159 h 181"/>
                  <a:gd name="T26" fmla="*/ 102 w 168"/>
                  <a:gd name="T27" fmla="*/ 157 h 181"/>
                  <a:gd name="T28" fmla="*/ 116 w 168"/>
                  <a:gd name="T29" fmla="*/ 151 h 181"/>
                  <a:gd name="T30" fmla="*/ 127 w 168"/>
                  <a:gd name="T31" fmla="*/ 141 h 181"/>
                  <a:gd name="T32" fmla="*/ 135 w 168"/>
                  <a:gd name="T33" fmla="*/ 127 h 181"/>
                  <a:gd name="T34" fmla="*/ 140 w 168"/>
                  <a:gd name="T35" fmla="*/ 111 h 181"/>
                  <a:gd name="T36" fmla="*/ 142 w 168"/>
                  <a:gd name="T37" fmla="*/ 91 h 181"/>
                  <a:gd name="T38" fmla="*/ 140 w 168"/>
                  <a:gd name="T39" fmla="*/ 71 h 181"/>
                  <a:gd name="T40" fmla="*/ 135 w 168"/>
                  <a:gd name="T41" fmla="*/ 54 h 181"/>
                  <a:gd name="T42" fmla="*/ 127 w 168"/>
                  <a:gd name="T43" fmla="*/ 41 h 181"/>
                  <a:gd name="T44" fmla="*/ 116 w 168"/>
                  <a:gd name="T45" fmla="*/ 30 h 181"/>
                  <a:gd name="T46" fmla="*/ 102 w 168"/>
                  <a:gd name="T47" fmla="*/ 24 h 181"/>
                  <a:gd name="T48" fmla="*/ 85 w 168"/>
                  <a:gd name="T49" fmla="*/ 22 h 181"/>
                  <a:gd name="T50" fmla="*/ 87 w 168"/>
                  <a:gd name="T51" fmla="*/ 0 h 181"/>
                  <a:gd name="T52" fmla="*/ 105 w 168"/>
                  <a:gd name="T53" fmla="*/ 2 h 181"/>
                  <a:gd name="T54" fmla="*/ 121 w 168"/>
                  <a:gd name="T55" fmla="*/ 6 h 181"/>
                  <a:gd name="T56" fmla="*/ 135 w 168"/>
                  <a:gd name="T57" fmla="*/ 14 h 181"/>
                  <a:gd name="T58" fmla="*/ 147 w 168"/>
                  <a:gd name="T59" fmla="*/ 24 h 181"/>
                  <a:gd name="T60" fmla="*/ 156 w 168"/>
                  <a:gd name="T61" fmla="*/ 37 h 181"/>
                  <a:gd name="T62" fmla="*/ 163 w 168"/>
                  <a:gd name="T63" fmla="*/ 52 h 181"/>
                  <a:gd name="T64" fmla="*/ 167 w 168"/>
                  <a:gd name="T65" fmla="*/ 71 h 181"/>
                  <a:gd name="T66" fmla="*/ 168 w 168"/>
                  <a:gd name="T67" fmla="*/ 90 h 181"/>
                  <a:gd name="T68" fmla="*/ 167 w 168"/>
                  <a:gd name="T69" fmla="*/ 110 h 181"/>
                  <a:gd name="T70" fmla="*/ 163 w 168"/>
                  <a:gd name="T71" fmla="*/ 127 h 181"/>
                  <a:gd name="T72" fmla="*/ 155 w 168"/>
                  <a:gd name="T73" fmla="*/ 142 h 181"/>
                  <a:gd name="T74" fmla="*/ 144 w 168"/>
                  <a:gd name="T75" fmla="*/ 156 h 181"/>
                  <a:gd name="T76" fmla="*/ 133 w 168"/>
                  <a:gd name="T77" fmla="*/ 167 h 181"/>
                  <a:gd name="T78" fmla="*/ 118 w 168"/>
                  <a:gd name="T79" fmla="*/ 174 h 181"/>
                  <a:gd name="T80" fmla="*/ 102 w 168"/>
                  <a:gd name="T81" fmla="*/ 180 h 181"/>
                  <a:gd name="T82" fmla="*/ 83 w 168"/>
                  <a:gd name="T83" fmla="*/ 181 h 181"/>
                  <a:gd name="T84" fmla="*/ 65 w 168"/>
                  <a:gd name="T85" fmla="*/ 180 h 181"/>
                  <a:gd name="T86" fmla="*/ 49 w 168"/>
                  <a:gd name="T87" fmla="*/ 176 h 181"/>
                  <a:gd name="T88" fmla="*/ 35 w 168"/>
                  <a:gd name="T89" fmla="*/ 167 h 181"/>
                  <a:gd name="T90" fmla="*/ 23 w 168"/>
                  <a:gd name="T91" fmla="*/ 157 h 181"/>
                  <a:gd name="T92" fmla="*/ 10 w 168"/>
                  <a:gd name="T93" fmla="*/ 139 h 181"/>
                  <a:gd name="T94" fmla="*/ 2 w 168"/>
                  <a:gd name="T95" fmla="*/ 118 h 181"/>
                  <a:gd name="T96" fmla="*/ 0 w 168"/>
                  <a:gd name="T97" fmla="*/ 93 h 181"/>
                  <a:gd name="T98" fmla="*/ 1 w 168"/>
                  <a:gd name="T99" fmla="*/ 73 h 181"/>
                  <a:gd name="T100" fmla="*/ 5 w 168"/>
                  <a:gd name="T101" fmla="*/ 54 h 181"/>
                  <a:gd name="T102" fmla="*/ 13 w 168"/>
                  <a:gd name="T103" fmla="*/ 38 h 181"/>
                  <a:gd name="T104" fmla="*/ 24 w 168"/>
                  <a:gd name="T105" fmla="*/ 26 h 181"/>
                  <a:gd name="T106" fmla="*/ 36 w 168"/>
                  <a:gd name="T107" fmla="*/ 14 h 181"/>
                  <a:gd name="T108" fmla="*/ 51 w 168"/>
                  <a:gd name="T109" fmla="*/ 6 h 181"/>
                  <a:gd name="T110" fmla="*/ 68 w 168"/>
                  <a:gd name="T111" fmla="*/ 2 h 181"/>
                  <a:gd name="T112" fmla="*/ 87 w 168"/>
                  <a:gd name="T113" fmla="*/ 0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68" h="181">
                    <a:moveTo>
                      <a:pt x="85" y="22"/>
                    </a:moveTo>
                    <a:lnTo>
                      <a:pt x="68" y="24"/>
                    </a:lnTo>
                    <a:lnTo>
                      <a:pt x="54" y="31"/>
                    </a:lnTo>
                    <a:lnTo>
                      <a:pt x="42" y="41"/>
                    </a:lnTo>
                    <a:lnTo>
                      <a:pt x="33" y="54"/>
                    </a:lnTo>
                    <a:lnTo>
                      <a:pt x="28" y="72"/>
                    </a:lnTo>
                    <a:lnTo>
                      <a:pt x="27" y="92"/>
                    </a:lnTo>
                    <a:lnTo>
                      <a:pt x="28" y="111"/>
                    </a:lnTo>
                    <a:lnTo>
                      <a:pt x="33" y="127"/>
                    </a:lnTo>
                    <a:lnTo>
                      <a:pt x="43" y="140"/>
                    </a:lnTo>
                    <a:lnTo>
                      <a:pt x="55" y="151"/>
                    </a:lnTo>
                    <a:lnTo>
                      <a:pt x="68" y="157"/>
                    </a:lnTo>
                    <a:lnTo>
                      <a:pt x="85" y="159"/>
                    </a:lnTo>
                    <a:lnTo>
                      <a:pt x="102" y="157"/>
                    </a:lnTo>
                    <a:lnTo>
                      <a:pt x="116" y="151"/>
                    </a:lnTo>
                    <a:lnTo>
                      <a:pt x="127" y="141"/>
                    </a:lnTo>
                    <a:lnTo>
                      <a:pt x="135" y="127"/>
                    </a:lnTo>
                    <a:lnTo>
                      <a:pt x="140" y="111"/>
                    </a:lnTo>
                    <a:lnTo>
                      <a:pt x="142" y="91"/>
                    </a:lnTo>
                    <a:lnTo>
                      <a:pt x="140" y="71"/>
                    </a:lnTo>
                    <a:lnTo>
                      <a:pt x="135" y="54"/>
                    </a:lnTo>
                    <a:lnTo>
                      <a:pt x="127" y="41"/>
                    </a:lnTo>
                    <a:lnTo>
                      <a:pt x="116" y="30"/>
                    </a:lnTo>
                    <a:lnTo>
                      <a:pt x="102" y="24"/>
                    </a:lnTo>
                    <a:lnTo>
                      <a:pt x="85" y="22"/>
                    </a:lnTo>
                    <a:close/>
                    <a:moveTo>
                      <a:pt x="87" y="0"/>
                    </a:moveTo>
                    <a:lnTo>
                      <a:pt x="105" y="2"/>
                    </a:lnTo>
                    <a:lnTo>
                      <a:pt x="121" y="6"/>
                    </a:lnTo>
                    <a:lnTo>
                      <a:pt x="135" y="14"/>
                    </a:lnTo>
                    <a:lnTo>
                      <a:pt x="147" y="24"/>
                    </a:lnTo>
                    <a:lnTo>
                      <a:pt x="156" y="37"/>
                    </a:lnTo>
                    <a:lnTo>
                      <a:pt x="163" y="52"/>
                    </a:lnTo>
                    <a:lnTo>
                      <a:pt x="167" y="71"/>
                    </a:lnTo>
                    <a:lnTo>
                      <a:pt x="168" y="90"/>
                    </a:lnTo>
                    <a:lnTo>
                      <a:pt x="167" y="110"/>
                    </a:lnTo>
                    <a:lnTo>
                      <a:pt x="163" y="127"/>
                    </a:lnTo>
                    <a:lnTo>
                      <a:pt x="155" y="142"/>
                    </a:lnTo>
                    <a:lnTo>
                      <a:pt x="144" y="156"/>
                    </a:lnTo>
                    <a:lnTo>
                      <a:pt x="133" y="167"/>
                    </a:lnTo>
                    <a:lnTo>
                      <a:pt x="118" y="174"/>
                    </a:lnTo>
                    <a:lnTo>
                      <a:pt x="102" y="180"/>
                    </a:lnTo>
                    <a:lnTo>
                      <a:pt x="83" y="181"/>
                    </a:lnTo>
                    <a:lnTo>
                      <a:pt x="65" y="180"/>
                    </a:lnTo>
                    <a:lnTo>
                      <a:pt x="49" y="176"/>
                    </a:lnTo>
                    <a:lnTo>
                      <a:pt x="35" y="167"/>
                    </a:lnTo>
                    <a:lnTo>
                      <a:pt x="23" y="157"/>
                    </a:lnTo>
                    <a:lnTo>
                      <a:pt x="10" y="139"/>
                    </a:lnTo>
                    <a:lnTo>
                      <a:pt x="2" y="118"/>
                    </a:lnTo>
                    <a:lnTo>
                      <a:pt x="0" y="93"/>
                    </a:lnTo>
                    <a:lnTo>
                      <a:pt x="1" y="73"/>
                    </a:lnTo>
                    <a:lnTo>
                      <a:pt x="5" y="54"/>
                    </a:lnTo>
                    <a:lnTo>
                      <a:pt x="13" y="38"/>
                    </a:lnTo>
                    <a:lnTo>
                      <a:pt x="24" y="26"/>
                    </a:lnTo>
                    <a:lnTo>
                      <a:pt x="36" y="14"/>
                    </a:lnTo>
                    <a:lnTo>
                      <a:pt x="51" y="6"/>
                    </a:lnTo>
                    <a:lnTo>
                      <a:pt x="68" y="2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1A1A1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8" name="Freeform 13"/>
              <p:cNvSpPr>
                <a:spLocks/>
              </p:cNvSpPr>
              <p:nvPr userDrawn="1"/>
            </p:nvSpPr>
            <p:spPr bwMode="auto">
              <a:xfrm>
                <a:off x="5542352" y="3656013"/>
                <a:ext cx="74613" cy="93663"/>
              </a:xfrm>
              <a:custGeom>
                <a:avLst/>
                <a:gdLst>
                  <a:gd name="T0" fmla="*/ 0 w 141"/>
                  <a:gd name="T1" fmla="*/ 0 h 177"/>
                  <a:gd name="T2" fmla="*/ 26 w 141"/>
                  <a:gd name="T3" fmla="*/ 0 h 177"/>
                  <a:gd name="T4" fmla="*/ 26 w 141"/>
                  <a:gd name="T5" fmla="*/ 99 h 177"/>
                  <a:gd name="T6" fmla="*/ 28 w 141"/>
                  <a:gd name="T7" fmla="*/ 119 h 177"/>
                  <a:gd name="T8" fmla="*/ 32 w 141"/>
                  <a:gd name="T9" fmla="*/ 135 h 177"/>
                  <a:gd name="T10" fmla="*/ 41 w 141"/>
                  <a:gd name="T11" fmla="*/ 146 h 177"/>
                  <a:gd name="T12" fmla="*/ 52 w 141"/>
                  <a:gd name="T13" fmla="*/ 152 h 177"/>
                  <a:gd name="T14" fmla="*/ 68 w 141"/>
                  <a:gd name="T15" fmla="*/ 155 h 177"/>
                  <a:gd name="T16" fmla="*/ 81 w 141"/>
                  <a:gd name="T17" fmla="*/ 153 h 177"/>
                  <a:gd name="T18" fmla="*/ 92 w 141"/>
                  <a:gd name="T19" fmla="*/ 148 h 177"/>
                  <a:gd name="T20" fmla="*/ 101 w 141"/>
                  <a:gd name="T21" fmla="*/ 139 h 177"/>
                  <a:gd name="T22" fmla="*/ 109 w 141"/>
                  <a:gd name="T23" fmla="*/ 129 h 177"/>
                  <a:gd name="T24" fmla="*/ 114 w 141"/>
                  <a:gd name="T25" fmla="*/ 115 h 177"/>
                  <a:gd name="T26" fmla="*/ 115 w 141"/>
                  <a:gd name="T27" fmla="*/ 100 h 177"/>
                  <a:gd name="T28" fmla="*/ 115 w 141"/>
                  <a:gd name="T29" fmla="*/ 0 h 177"/>
                  <a:gd name="T30" fmla="*/ 141 w 141"/>
                  <a:gd name="T31" fmla="*/ 0 h 177"/>
                  <a:gd name="T32" fmla="*/ 141 w 141"/>
                  <a:gd name="T33" fmla="*/ 173 h 177"/>
                  <a:gd name="T34" fmla="*/ 115 w 141"/>
                  <a:gd name="T35" fmla="*/ 173 h 177"/>
                  <a:gd name="T36" fmla="*/ 115 w 141"/>
                  <a:gd name="T37" fmla="*/ 146 h 177"/>
                  <a:gd name="T38" fmla="*/ 114 w 141"/>
                  <a:gd name="T39" fmla="*/ 146 h 177"/>
                  <a:gd name="T40" fmla="*/ 105 w 141"/>
                  <a:gd name="T41" fmla="*/ 160 h 177"/>
                  <a:gd name="T42" fmla="*/ 93 w 141"/>
                  <a:gd name="T43" fmla="*/ 169 h 177"/>
                  <a:gd name="T44" fmla="*/ 78 w 141"/>
                  <a:gd name="T45" fmla="*/ 175 h 177"/>
                  <a:gd name="T46" fmla="*/ 62 w 141"/>
                  <a:gd name="T47" fmla="*/ 177 h 177"/>
                  <a:gd name="T48" fmla="*/ 43 w 141"/>
                  <a:gd name="T49" fmla="*/ 175 h 177"/>
                  <a:gd name="T50" fmla="*/ 28 w 141"/>
                  <a:gd name="T51" fmla="*/ 169 h 177"/>
                  <a:gd name="T52" fmla="*/ 15 w 141"/>
                  <a:gd name="T53" fmla="*/ 159 h 177"/>
                  <a:gd name="T54" fmla="*/ 6 w 141"/>
                  <a:gd name="T55" fmla="*/ 145 h 177"/>
                  <a:gd name="T56" fmla="*/ 1 w 141"/>
                  <a:gd name="T57" fmla="*/ 125 h 177"/>
                  <a:gd name="T58" fmla="*/ 0 w 141"/>
                  <a:gd name="T59" fmla="*/ 103 h 177"/>
                  <a:gd name="T60" fmla="*/ 0 w 141"/>
                  <a:gd name="T61" fmla="*/ 0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41" h="177">
                    <a:moveTo>
                      <a:pt x="0" y="0"/>
                    </a:moveTo>
                    <a:lnTo>
                      <a:pt x="26" y="0"/>
                    </a:lnTo>
                    <a:lnTo>
                      <a:pt x="26" y="99"/>
                    </a:lnTo>
                    <a:lnTo>
                      <a:pt x="28" y="119"/>
                    </a:lnTo>
                    <a:lnTo>
                      <a:pt x="32" y="135"/>
                    </a:lnTo>
                    <a:lnTo>
                      <a:pt x="41" y="146"/>
                    </a:lnTo>
                    <a:lnTo>
                      <a:pt x="52" y="152"/>
                    </a:lnTo>
                    <a:lnTo>
                      <a:pt x="68" y="155"/>
                    </a:lnTo>
                    <a:lnTo>
                      <a:pt x="81" y="153"/>
                    </a:lnTo>
                    <a:lnTo>
                      <a:pt x="92" y="148"/>
                    </a:lnTo>
                    <a:lnTo>
                      <a:pt x="101" y="139"/>
                    </a:lnTo>
                    <a:lnTo>
                      <a:pt x="109" y="129"/>
                    </a:lnTo>
                    <a:lnTo>
                      <a:pt x="114" y="115"/>
                    </a:lnTo>
                    <a:lnTo>
                      <a:pt x="115" y="100"/>
                    </a:lnTo>
                    <a:lnTo>
                      <a:pt x="115" y="0"/>
                    </a:lnTo>
                    <a:lnTo>
                      <a:pt x="141" y="0"/>
                    </a:lnTo>
                    <a:lnTo>
                      <a:pt x="141" y="173"/>
                    </a:lnTo>
                    <a:lnTo>
                      <a:pt x="115" y="173"/>
                    </a:lnTo>
                    <a:lnTo>
                      <a:pt x="115" y="146"/>
                    </a:lnTo>
                    <a:lnTo>
                      <a:pt x="114" y="146"/>
                    </a:lnTo>
                    <a:lnTo>
                      <a:pt x="105" y="160"/>
                    </a:lnTo>
                    <a:lnTo>
                      <a:pt x="93" y="169"/>
                    </a:lnTo>
                    <a:lnTo>
                      <a:pt x="78" y="175"/>
                    </a:lnTo>
                    <a:lnTo>
                      <a:pt x="62" y="177"/>
                    </a:lnTo>
                    <a:lnTo>
                      <a:pt x="43" y="175"/>
                    </a:lnTo>
                    <a:lnTo>
                      <a:pt x="28" y="169"/>
                    </a:lnTo>
                    <a:lnTo>
                      <a:pt x="15" y="159"/>
                    </a:lnTo>
                    <a:lnTo>
                      <a:pt x="6" y="145"/>
                    </a:lnTo>
                    <a:lnTo>
                      <a:pt x="1" y="125"/>
                    </a:lnTo>
                    <a:lnTo>
                      <a:pt x="0" y="1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A1A1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94ACED-6144-4B78-9E59-762D97A9E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302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0" r:id="rId3"/>
    <p:sldLayoutId id="2147483671" r:id="rId4"/>
    <p:sldLayoutId id="2147483672" r:id="rId5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9"/>
          <p:cNvSpPr>
            <a:spLocks noGrp="1"/>
          </p:cNvSpPr>
          <p:nvPr>
            <p:ph type="ctrTitle"/>
          </p:nvPr>
        </p:nvSpPr>
        <p:spPr>
          <a:xfrm>
            <a:off x="914395" y="2329563"/>
            <a:ext cx="6477006" cy="193899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/>
              <a:t>온라인 교회 매칭 서비스</a:t>
            </a:r>
            <a:r>
              <a:rPr lang="ko-KR" altLang="en-US" sz="4400" dirty="0"/>
              <a:t> </a:t>
            </a:r>
            <a:endParaRPr lang="ko-KR" altLang="en-US" sz="4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내용 개체 틀 10"/>
          <p:cNvSpPr>
            <a:spLocks noGrp="1"/>
          </p:cNvSpPr>
          <p:nvPr>
            <p:ph sz="quarter" idx="10"/>
          </p:nvPr>
        </p:nvSpPr>
        <p:spPr>
          <a:xfrm>
            <a:off x="914395" y="4524220"/>
            <a:ext cx="3836709" cy="437768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600" b="1" dirty="0" smtClean="0">
                <a:solidFill>
                  <a:srgbClr val="72717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2019</a:t>
            </a:r>
            <a:r>
              <a:rPr lang="ko-KR" altLang="en-US" sz="1600" b="1" dirty="0" smtClean="0">
                <a:solidFill>
                  <a:srgbClr val="72717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년 </a:t>
            </a:r>
            <a:r>
              <a:rPr lang="en-US" altLang="ko-KR" sz="1600" b="1" dirty="0">
                <a:solidFill>
                  <a:srgbClr val="72717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r>
              <a:rPr lang="ko-KR" altLang="en-US" sz="1600" b="1" dirty="0" smtClean="0">
                <a:solidFill>
                  <a:srgbClr val="72717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월 </a:t>
            </a:r>
            <a:r>
              <a:rPr lang="en-US" altLang="ko-KR" sz="1600" b="1" dirty="0" smtClean="0">
                <a:solidFill>
                  <a:srgbClr val="72717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12</a:t>
            </a:r>
            <a:r>
              <a:rPr lang="ko-KR" altLang="en-US" sz="1600" b="1" dirty="0" smtClean="0">
                <a:solidFill>
                  <a:srgbClr val="72717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</a:t>
            </a:r>
            <a:endParaRPr lang="en-US" altLang="ko-KR" sz="1600" b="1" dirty="0">
              <a:solidFill>
                <a:srgbClr val="72717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r>
              <a:rPr lang="ko-KR" altLang="en-US" sz="1600" b="1" smtClean="0">
                <a:solidFill>
                  <a:srgbClr val="72717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이상훈</a:t>
            </a:r>
            <a:endParaRPr lang="en-US" altLang="ko-KR" sz="1600" b="1" dirty="0" smtClean="0">
              <a:solidFill>
                <a:srgbClr val="72717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085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 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1400" dirty="0" smtClean="0"/>
              <a:t>온라인 교회 매칭 서비스 </a:t>
            </a:r>
            <a:r>
              <a:rPr lang="ko-KR" altLang="en-US" sz="1400" dirty="0" smtClean="0"/>
              <a:t>개요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온라인 교회 매칭 서비스 </a:t>
            </a:r>
            <a:r>
              <a:rPr lang="ko-KR" altLang="en-US" sz="1400" dirty="0"/>
              <a:t>필요성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 서비스 차별성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시장 진출 전략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수익모</a:t>
            </a:r>
            <a:r>
              <a:rPr lang="ko-KR" altLang="en-US" sz="1400" dirty="0"/>
              <a:t>델</a:t>
            </a: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297693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15988" y="748878"/>
            <a:ext cx="8394252" cy="442346"/>
          </a:xfrm>
        </p:spPr>
        <p:txBody>
          <a:bodyPr/>
          <a:lstStyle/>
          <a:p>
            <a:pPr marL="400050" indent="-400050">
              <a:buFont typeface="+mj-lt"/>
              <a:buAutoNum type="romanUcPeriod"/>
            </a:pP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</a:rPr>
              <a:t>온라인 교회 </a:t>
            </a: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</a:rPr>
              <a:t>매칭 서비스 </a:t>
            </a: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</a:rPr>
              <a:t>개요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4ACED-6144-4B78-9E59-762D97A9E270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48750" y="1320460"/>
            <a:ext cx="3674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35D1F"/>
                </a:solidFill>
                <a:latin typeface="+mj-ea"/>
                <a:ea typeface="+mj-ea"/>
              </a:rPr>
              <a:t>Live </a:t>
            </a:r>
            <a:r>
              <a:rPr lang="en-US" altLang="ko-KR" b="1" dirty="0" smtClean="0">
                <a:solidFill>
                  <a:srgbClr val="F35D1F"/>
                </a:solidFill>
                <a:latin typeface="+mj-ea"/>
                <a:ea typeface="+mj-ea"/>
              </a:rPr>
              <a:t>Chat, Live Prayer &amp; Mobile</a:t>
            </a:r>
            <a:endParaRPr lang="en-US" altLang="ko-KR" b="1" dirty="0">
              <a:solidFill>
                <a:srgbClr val="F35D1F"/>
              </a:solidFill>
              <a:latin typeface="+mj-ea"/>
              <a:ea typeface="+mj-ea"/>
            </a:endParaRPr>
          </a:p>
        </p:txBody>
      </p:sp>
      <p:pic>
        <p:nvPicPr>
          <p:cNvPr id="1030" name="Picture 6" descr="Mobile ap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576" y="1586101"/>
            <a:ext cx="3232150" cy="2191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4952212" y="1320460"/>
            <a:ext cx="3959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35D1F"/>
                </a:solidFill>
              </a:rPr>
              <a:t>Customization </a:t>
            </a:r>
            <a:r>
              <a:rPr lang="en-US" altLang="ko-KR" b="1" dirty="0" smtClean="0">
                <a:solidFill>
                  <a:srgbClr val="F35D1F"/>
                </a:solidFill>
              </a:rPr>
              <a:t> &amp; C</a:t>
            </a:r>
            <a:r>
              <a:rPr lang="en-US" altLang="ko-KR" b="1" dirty="0" smtClean="0">
                <a:solidFill>
                  <a:srgbClr val="F35D1F"/>
                </a:solidFill>
                <a:latin typeface="+mj-ea"/>
                <a:ea typeface="+mj-ea"/>
              </a:rPr>
              <a:t>reating c</a:t>
            </a:r>
            <a:r>
              <a:rPr lang="en-US" altLang="ko-KR" b="1" dirty="0" smtClean="0">
                <a:solidFill>
                  <a:srgbClr val="F35D1F"/>
                </a:solidFill>
              </a:rPr>
              <a:t>ommunity</a:t>
            </a:r>
            <a:endParaRPr lang="en-US" altLang="ko-KR" b="1" dirty="0">
              <a:solidFill>
                <a:srgbClr val="F35D1F"/>
              </a:solidFill>
              <a:latin typeface="+mj-ea"/>
              <a:ea typeface="+mj-ea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924811" y="3783548"/>
            <a:ext cx="25497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rgbClr val="F35D1F"/>
                </a:solidFill>
              </a:rPr>
              <a:t>Search &amp; Organized </a:t>
            </a:r>
            <a:r>
              <a:rPr lang="en-US" altLang="ko-KR" b="1" dirty="0">
                <a:solidFill>
                  <a:srgbClr val="F35D1F"/>
                </a:solidFill>
              </a:rPr>
              <a:t>Data</a:t>
            </a:r>
          </a:p>
        </p:txBody>
      </p:sp>
      <p:pic>
        <p:nvPicPr>
          <p:cNvPr id="1032" name="Picture 8" descr="Bullet 1 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988" y="1719451"/>
            <a:ext cx="376049" cy="376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Bullet 2 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8937" y="1729965"/>
            <a:ext cx="365535" cy="365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Bullet 3 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124" y="4229080"/>
            <a:ext cx="352445" cy="352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site Customizationì ëí ì´ë¯¸ì§ ê²ìê²°ê³¼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9059" y="1865645"/>
            <a:ext cx="3434391" cy="3260373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Device dashboard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339" y="4133830"/>
            <a:ext cx="3483098" cy="215326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7918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4ACED-6144-4B78-9E59-762D97A9E270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8802" y="872222"/>
            <a:ext cx="3853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00050" indent="-400050">
              <a:buFont typeface="+mj-lt"/>
              <a:buAutoNum type="romanUcPeriod" startAt="2"/>
            </a:pP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온라인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교회 매칭 서비스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필요성</a:t>
            </a:r>
            <a:endParaRPr lang="en-US" altLang="ko-KR" b="1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sp>
        <p:nvSpPr>
          <p:cNvPr id="2" name="AutoShape 2" descr="êµì¸ì íµê³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" name="AutoShape 4" descr="êµì¸ì íµê³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54" name="Picture 6" descr="êµì¸ì íµê³ì ëí ì´ë¯¸ì§ ê²ìê²°ê³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75" y="1749425"/>
            <a:ext cx="3736975" cy="1911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621240" y="1364841"/>
            <a:ext cx="28664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F35D1F"/>
                </a:solidFill>
                <a:latin typeface="+mj-ea"/>
                <a:ea typeface="+mj-ea"/>
              </a:rPr>
              <a:t>10</a:t>
            </a:r>
            <a:r>
              <a:rPr lang="ko-KR" altLang="en-US" sz="1400" b="1" dirty="0" smtClean="0">
                <a:solidFill>
                  <a:srgbClr val="F35D1F"/>
                </a:solidFill>
                <a:latin typeface="+mj-ea"/>
                <a:ea typeface="+mj-ea"/>
              </a:rPr>
              <a:t>명 이하 작은 </a:t>
            </a:r>
            <a:r>
              <a:rPr lang="ko-KR" altLang="en-US" sz="1400" b="1" dirty="0">
                <a:solidFill>
                  <a:srgbClr val="F35D1F"/>
                </a:solidFill>
                <a:latin typeface="+mj-ea"/>
                <a:ea typeface="+mj-ea"/>
              </a:rPr>
              <a:t>교</a:t>
            </a:r>
            <a:r>
              <a:rPr lang="ko-KR" altLang="en-US" sz="1400" b="1" dirty="0" smtClean="0">
                <a:solidFill>
                  <a:srgbClr val="F35D1F"/>
                </a:solidFill>
                <a:latin typeface="+mj-ea"/>
                <a:ea typeface="+mj-ea"/>
              </a:rPr>
              <a:t>회가 </a:t>
            </a:r>
            <a:r>
              <a:rPr lang="en-US" altLang="ko-KR" sz="1400" b="1" dirty="0" smtClean="0">
                <a:solidFill>
                  <a:srgbClr val="F35D1F"/>
                </a:solidFill>
                <a:latin typeface="+mj-ea"/>
                <a:ea typeface="+mj-ea"/>
              </a:rPr>
              <a:t>60% </a:t>
            </a:r>
            <a:r>
              <a:rPr lang="ko-KR" altLang="en-US" sz="1400" b="1" dirty="0" smtClean="0">
                <a:solidFill>
                  <a:srgbClr val="F35D1F"/>
                </a:solidFill>
                <a:latin typeface="+mj-ea"/>
                <a:ea typeface="+mj-ea"/>
              </a:rPr>
              <a:t>이상</a:t>
            </a:r>
            <a:endParaRPr lang="en-US" altLang="ko-KR" sz="1400" b="1" dirty="0">
              <a:solidFill>
                <a:srgbClr val="F35D1F"/>
              </a:solidFill>
              <a:latin typeface="+mj-ea"/>
              <a:ea typeface="+mj-ea"/>
            </a:endParaRPr>
          </a:p>
        </p:txBody>
      </p:sp>
      <p:sp>
        <p:nvSpPr>
          <p:cNvPr id="21" name="Rectangle 88"/>
          <p:cNvSpPr>
            <a:spLocks noChangeArrowheads="1"/>
          </p:cNvSpPr>
          <p:nvPr/>
        </p:nvSpPr>
        <p:spPr bwMode="auto">
          <a:xfrm>
            <a:off x="4991100" y="2774760"/>
            <a:ext cx="3591270" cy="577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0" h="0"/>
              <a:bevelB w="0" h="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 defTabSz="954103">
              <a:defRPr/>
            </a:pPr>
            <a:r>
              <a:rPr lang="ko-KR" altLang="en-US" sz="1714" spc="-95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온라인 교회 플랫폼 </a:t>
            </a:r>
            <a:r>
              <a:rPr lang="ko-KR" altLang="en-US" sz="1714" spc="-95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으로</a:t>
            </a:r>
            <a:r>
              <a:rPr lang="ko-KR" altLang="en-US" sz="1714" spc="-95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  운영비 및 포교활동 비용 절감 </a:t>
            </a:r>
            <a:endParaRPr lang="ko-KR" altLang="en-US" sz="1714" spc="-95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4" name="Rounded Rectangle 53"/>
          <p:cNvSpPr/>
          <p:nvPr/>
        </p:nvSpPr>
        <p:spPr>
          <a:xfrm>
            <a:off x="5238750" y="1928275"/>
            <a:ext cx="3057525" cy="49441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smtClean="0">
                <a:solidFill>
                  <a:srgbClr val="C00000"/>
                </a:solidFill>
              </a:rPr>
              <a:t>교회운영비 증가와 재정 감소</a:t>
            </a:r>
            <a:endParaRPr lang="en-US" sz="1600" b="1" dirty="0">
              <a:solidFill>
                <a:srgbClr val="C00000"/>
              </a:solidFill>
            </a:endParaRPr>
          </a:p>
        </p:txBody>
      </p:sp>
      <p:sp>
        <p:nvSpPr>
          <p:cNvPr id="25" name="오른쪽 화살표 24"/>
          <p:cNvSpPr/>
          <p:nvPr/>
        </p:nvSpPr>
        <p:spPr>
          <a:xfrm>
            <a:off x="4481167" y="1762030"/>
            <a:ext cx="509933" cy="1562053"/>
          </a:xfrm>
          <a:prstGeom prst="rightArrow">
            <a:avLst/>
          </a:prstGeom>
          <a:gradFill flip="none" rotWithShape="1">
            <a:gsLst>
              <a:gs pos="0">
                <a:srgbClr val="5E9EFF"/>
              </a:gs>
              <a:gs pos="36000">
                <a:srgbClr val="85C2FF"/>
              </a:gs>
              <a:gs pos="67000">
                <a:srgbClr val="C4D6EB"/>
              </a:gs>
              <a:gs pos="100000">
                <a:srgbClr val="FFEBFA"/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6" name="Picture 8" descr="http://www.christiantimes.ca/data/file/news_top/2914262633_63hzG9QP_160930EAB590EC84B8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328" y="4362450"/>
            <a:ext cx="4048839" cy="2097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://www.christiantimes.ca/data/cheditor4/1609/NLmgFQVh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824" y="4582558"/>
            <a:ext cx="2097371" cy="265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오른쪽 화살표 27"/>
          <p:cNvSpPr/>
          <p:nvPr/>
        </p:nvSpPr>
        <p:spPr>
          <a:xfrm>
            <a:off x="4645300" y="4487308"/>
            <a:ext cx="509933" cy="1562053"/>
          </a:xfrm>
          <a:prstGeom prst="rightArrow">
            <a:avLst/>
          </a:prstGeom>
          <a:gradFill flip="none" rotWithShape="1">
            <a:gsLst>
              <a:gs pos="0">
                <a:srgbClr val="5E9EFF"/>
              </a:gs>
              <a:gs pos="36000">
                <a:srgbClr val="85C2FF"/>
              </a:gs>
              <a:gs pos="67000">
                <a:srgbClr val="C4D6EB"/>
              </a:gs>
              <a:gs pos="100000">
                <a:srgbClr val="FFEBFA"/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Rectangle 88"/>
          <p:cNvSpPr>
            <a:spLocks noChangeArrowheads="1"/>
          </p:cNvSpPr>
          <p:nvPr/>
        </p:nvSpPr>
        <p:spPr bwMode="auto">
          <a:xfrm>
            <a:off x="5238750" y="5122600"/>
            <a:ext cx="3591270" cy="577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0" h="0"/>
              <a:bevelB w="0" h="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 defTabSz="954103">
              <a:defRPr/>
            </a:pPr>
            <a:r>
              <a:rPr lang="ko-KR" altLang="en-US" sz="1714" spc="-95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빅데이터</a:t>
            </a:r>
            <a:r>
              <a:rPr lang="ko-KR" altLang="en-US" sz="1714" spc="-95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 분석을 통한 교회 와 신도간 </a:t>
            </a:r>
            <a:r>
              <a:rPr lang="en-US" altLang="ko-KR" sz="1714" spc="-95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N:N </a:t>
            </a:r>
            <a:r>
              <a:rPr lang="ko-KR" altLang="en-US" sz="1714" spc="-95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매칭</a:t>
            </a:r>
            <a:r>
              <a:rPr lang="ko-KR" altLang="en-US" sz="1714" spc="-95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 </a:t>
            </a:r>
            <a:endParaRPr lang="ko-KR" altLang="en-US" sz="1714" spc="-95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9865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75115" y="869771"/>
            <a:ext cx="8394252" cy="442346"/>
          </a:xfrm>
        </p:spPr>
        <p:txBody>
          <a:bodyPr/>
          <a:lstStyle/>
          <a:p>
            <a:r>
              <a:rPr lang="en-US" dirty="0" smtClean="0">
                <a:solidFill>
                  <a:srgbClr val="0058A6"/>
                </a:solidFill>
              </a:rPr>
              <a:t>III. </a:t>
            </a:r>
            <a:r>
              <a:rPr lang="ko-KR" altLang="en-US" dirty="0" smtClean="0">
                <a:solidFill>
                  <a:srgbClr val="0058A6"/>
                </a:solidFill>
              </a:rPr>
              <a:t>서비</a:t>
            </a:r>
            <a:r>
              <a:rPr lang="ko-KR" altLang="en-US" dirty="0">
                <a:solidFill>
                  <a:srgbClr val="0058A6"/>
                </a:solidFill>
              </a:rPr>
              <a:t>스</a:t>
            </a:r>
            <a:r>
              <a:rPr lang="ko-KR" altLang="en-US" dirty="0" smtClean="0">
                <a:solidFill>
                  <a:srgbClr val="0058A6"/>
                </a:solidFill>
              </a:rPr>
              <a:t> 차별성</a:t>
            </a:r>
            <a:endParaRPr lang="en-US" dirty="0">
              <a:solidFill>
                <a:srgbClr val="0058A6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4ACED-6144-4B78-9E59-762D97A9E270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6" y="1669529"/>
            <a:ext cx="3619500" cy="1928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Rounded Rectangle 53"/>
          <p:cNvSpPr/>
          <p:nvPr/>
        </p:nvSpPr>
        <p:spPr>
          <a:xfrm>
            <a:off x="190501" y="3587856"/>
            <a:ext cx="4057650" cy="49441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>
                <a:solidFill>
                  <a:srgbClr val="C00000"/>
                </a:solidFill>
                <a:latin typeface="+mj-ea"/>
              </a:rPr>
              <a:t>유료 홈페이지 제작 </a:t>
            </a:r>
            <a:r>
              <a:rPr lang="ko-KR" altLang="en-US" sz="1600" b="1" dirty="0" smtClean="0">
                <a:solidFill>
                  <a:srgbClr val="C00000"/>
                </a:solidFill>
                <a:latin typeface="+mj-ea"/>
              </a:rPr>
              <a:t>및 </a:t>
            </a:r>
            <a:r>
              <a:rPr lang="en-US" altLang="ko-KR" sz="1600" b="1" dirty="0">
                <a:solidFill>
                  <a:srgbClr val="C00000"/>
                </a:solidFill>
              </a:rPr>
              <a:t>Customization</a:t>
            </a:r>
            <a:r>
              <a:rPr lang="ko-KR" altLang="en-US" sz="1600" b="1" dirty="0">
                <a:solidFill>
                  <a:srgbClr val="C00000"/>
                </a:solidFill>
                <a:latin typeface="+mj-ea"/>
              </a:rPr>
              <a:t> 불가 </a:t>
            </a:r>
            <a:endParaRPr lang="en-US" altLang="ko-KR" sz="1600" b="1" dirty="0">
              <a:solidFill>
                <a:srgbClr val="C00000"/>
              </a:solidFill>
              <a:latin typeface="+mj-ea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263" y="1580368"/>
            <a:ext cx="3319462" cy="2297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Rounded Rectangle 53"/>
          <p:cNvSpPr/>
          <p:nvPr/>
        </p:nvSpPr>
        <p:spPr>
          <a:xfrm>
            <a:off x="5017294" y="3596589"/>
            <a:ext cx="3688556" cy="49441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 smtClean="0">
                <a:solidFill>
                  <a:srgbClr val="C00000"/>
                </a:solidFill>
                <a:latin typeface="+mj-ea"/>
              </a:rPr>
              <a:t>라이브 불가 및 유명목사 위주의 설교 </a:t>
            </a:r>
            <a:endParaRPr lang="en-US" altLang="ko-KR" sz="1600" b="1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2" name="아래쪽 화살표 1"/>
          <p:cNvSpPr/>
          <p:nvPr/>
        </p:nvSpPr>
        <p:spPr>
          <a:xfrm>
            <a:off x="1718733" y="4241811"/>
            <a:ext cx="764032" cy="558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아래쪽 화살표 10"/>
          <p:cNvSpPr/>
          <p:nvPr/>
        </p:nvSpPr>
        <p:spPr>
          <a:xfrm>
            <a:off x="6425978" y="4277273"/>
            <a:ext cx="764032" cy="558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88"/>
          <p:cNvSpPr>
            <a:spLocks noChangeArrowheads="1"/>
          </p:cNvSpPr>
          <p:nvPr/>
        </p:nvSpPr>
        <p:spPr bwMode="auto">
          <a:xfrm>
            <a:off x="412405" y="4976101"/>
            <a:ext cx="3591270" cy="577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0" h="0"/>
              <a:bevelB w="0" h="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 defTabSz="954103">
              <a:defRPr/>
            </a:pPr>
            <a:r>
              <a:rPr lang="ko-KR" altLang="en-US" sz="1714" spc="-95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 무료로 </a:t>
            </a:r>
            <a:r>
              <a:rPr lang="en-US" altLang="ko-KR" sz="1714" spc="-95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Customization </a:t>
            </a:r>
            <a:r>
              <a:rPr lang="ko-KR" altLang="en-US" sz="1714" spc="-95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이 가능한 인터넷 교회 직접 설립 및 신도유치 </a:t>
            </a:r>
            <a:endParaRPr lang="ko-KR" altLang="en-US" sz="1714" spc="-95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3" name="Rectangle 88"/>
          <p:cNvSpPr>
            <a:spLocks noChangeArrowheads="1"/>
          </p:cNvSpPr>
          <p:nvPr/>
        </p:nvSpPr>
        <p:spPr bwMode="auto">
          <a:xfrm>
            <a:off x="4986958" y="4983801"/>
            <a:ext cx="3591270" cy="577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0" h="0"/>
              <a:bevelB w="0" h="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 defTabSz="954103">
              <a:defRPr/>
            </a:pPr>
            <a:r>
              <a:rPr lang="ko-KR" altLang="en-US" sz="1714" spc="-95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 시공간의 제약 없이 누구나 원하는 주제로 라이브 방송  </a:t>
            </a:r>
            <a:endParaRPr lang="ko-KR" altLang="en-US" sz="1714" spc="-95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66195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75115" y="869771"/>
            <a:ext cx="8394252" cy="442346"/>
          </a:xfrm>
        </p:spPr>
        <p:txBody>
          <a:bodyPr/>
          <a:lstStyle/>
          <a:p>
            <a:r>
              <a:rPr lang="en-US" altLang="ko-KR" dirty="0" smtClean="0">
                <a:solidFill>
                  <a:srgbClr val="0058A6"/>
                </a:solidFill>
              </a:rPr>
              <a:t>IV.</a:t>
            </a:r>
            <a:r>
              <a:rPr lang="en-US" dirty="0" smtClean="0">
                <a:solidFill>
                  <a:srgbClr val="0058A6"/>
                </a:solidFill>
              </a:rPr>
              <a:t> </a:t>
            </a:r>
            <a:r>
              <a:rPr lang="ko-KR" altLang="en-US" dirty="0" smtClean="0">
                <a:solidFill>
                  <a:srgbClr val="0058A6"/>
                </a:solidFill>
              </a:rPr>
              <a:t>시장진출 전략</a:t>
            </a:r>
            <a:endParaRPr lang="en-US" dirty="0">
              <a:solidFill>
                <a:srgbClr val="0058A6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74000" y="6838523"/>
            <a:ext cx="233538" cy="252412"/>
          </a:xfrm>
        </p:spPr>
        <p:txBody>
          <a:bodyPr/>
          <a:lstStyle/>
          <a:p>
            <a:fld id="{2D94ACED-6144-4B78-9E59-762D97A9E270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2" name="AutoShape 2" descr="ì íë¸ ë¡ê³ 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" name="AutoShape 4" descr="ì íë¸ ë¡ê³ 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6" descr="data:image/png;base64,iVBORw0KGgoAAAANSUhEUgAAAR0AAACxCAMAAADOHZloAAAA+VBMVEX///8AAADDIybeLCjBIibhLSjYKifdLCjNJifJJSfWKSfSKCfGJCbQJyfMJievr68TExPbDwSampr21tX4+Pj78/PCAAniJB3b29s8PDxfX1/XIyDu7u7re3jqwMDMGhvce3zGAACMjIzdXFvy2dnCAADyysrQAAD45ufYc3O7AA7umZfYYGDegoJPT0/VFxPRRkfLERO2trbhDgDg4OCAgIC9FBvxpqTgoqPalpc/Pz/LVVjSdXfIyMh1dXVqamrdiovNRkjptbbkQDsuLi7KODnnV1TJLzHtiIbmWVUZGRnnuLnDNjr0tLLPY2XUf4HZRUNXV1fhbmwL8SsWAAAJIUlEQVR4nO2cbUPiuBaAdXwZQGEGgeJYtby1RR2nsmjRQVwEHcYVXdf//2Nu05y0SWkRKoTBe54Ps03SpubZnDRJgZUVBEEQBEEQBEEQBEEQBEEQBEEQBEEQBEEQBEEQBEEQBEEQBEEQBEEQBEH+7ykU6gTDMJ6enloOJy4HI/x288kZzok9w8iRywqFRf/986DWezo5qD786vc3NorFbLOZdSlOBD232WwWixsb/f7Lr+rB79aT8UFEGQcbTWpiYyZQZc3mQ2v5BRn95oysjFjKNk8W3bp3ctCcjxpKtl9fdAPfQf5hTv2GUSwai25jfH7NWY5Ds7boRsbld3bucpynWH7RzYxHvbmxNn+KSzo0HxQlyFnbKC7lg73QlCFnbS37tOiWxuHJkmNn42XRLY1DVf1MsLKhFD+HAwuHtYjiMLKSJj1/rVJ2vJy/IWd36roKRbeF2cNcGLXf4XqKLVpcnEKPJSm08uDiPy/njmb8M31dRnbs/9iWFd4PDmlxeGk46muMpsZhD/Sw9DmkK9NXdWKNtXMyOztr/ThNjQELrQ6kvwTSUwDDjgQ7n7OSnun5QF/Zix1YK32JdnJx2hqDH1THD0h+pcmbGDVtft4kRNvZDMNidkJLI2AXzR0WSnTxshs/sOrqeDut8PabXt+Zxo6s+eC54GNHcDUVNWi9+gobxZDfgvSDOt7OVH1H2lLrG/Vx4SYgzv6OUU8uC3+66mJZkF8yaUa4nHh21IPIP2PGQHf55iag6/wVo55DM9ACyC9FaHmXne8zafoEsNDad4478QPLWWVJtPMwo8a/DYTWF+ewIj7ApiI46gbsCOHFJXg7qpnNmgGZqkUyLTFXlbcOrfhjzU9fFGF/Z+/u7u5nhX+CVXZc3OOOm6jQJVnwiS3aUc+qLn2S2KLHVVWwo5qvh/W6UeIjVLW+Pxm5nNGqitZkTZb9p7hjA47OacHFKuPO85P3Tl7xhiwq83SsHRPmb6cqMQVFJm/HeoGpwKGVgipS5qs3PahXvWxSIm8DDBq8y5YVdIDOf1vl2BFP/uoeC3Ze1RQPZ4ckTXiVcOqkWFwUTKeATexMf2V5aUIdpjCtOTH92lV5di6YgBvehCDHj7Z52eGX3S+0KrMn/p0nlle7Je+1Fjyp9tjuhRtYO6sB9unJkXZeNgU7qWg7m2F2eFquBus0mF9VF2CHhdY+H1hBOTBdlGInZ4ZHT86LLVOiHViYw3/c5Trb2fixU2F66LnRdlJbPJwdkvTtbG35dpwCz07h6dQbZkiBWoLEY7fLluRnKtQu0w5TQXEf0LCBStbq7DFFn1uRdtTJ7cAzS7BjbFoNk8VSJuVf0TUbDXbcshZgZ1+w42Z94wYbkEAH60g7mwE7GlQ+oR0zRYzCJL2qOVfQwMqnnAK2cjBMZkfWBg/hByfH3dqB/nLnlna4gjF2tkSi7aTC7Li9woJ35EfqVgrCr04KUilIeHZkftbgC2fHDSBhgIbp4p6bkGLHuUaD7lJzC1iYLsQOH1p8hmw7LGCInSN6WHOFmFDZQuywBdYq29qJYScVYedUE+xoEXYagh0twg6rvCzVjj/3o1s7f5IdzSFoR27f2fXs0ClxLDtpHj+yNJIse3acIs+OU+DZIWf5dtLMTr363eEWKtuCm8jtO97UGF6Kzt4OW6NPa0dkQXbYbgUsNuPYSYvMxQ6rXLIdtmcKa020I8AGHpisxrCzlU7wpP1RmSR9O4mEb8cp8O04Cd9OIsoOrX3p7Ggy7CTgJqbcD56+305yejtlUsDs8GdxdupHJZ9Tdo+y3A91v9/O2cR20tPYqZU1jsQHsZOY0E7jTTuJUTJLZ6eazvAk0lDzqUaSvp1MxrfjFPh2uLNKWsa341YHfYdV3lg2O8/apHYSvB2F2cmMs6OVjggldo+ls1Oap50yVFaGyhNyP9D9fjtdLcmT8e2QpG8nmfTtOAW+He6skpb07biXQ2VlWnlisGx2rmZgp8F2v3w79QaprAGVMTv383AQzQR26M4Pb6fC27lsjLOjc3bSsOIW7SRFO4kqPaR2WGXMDluzSyJgJ/8PleAm4ZUFfaHF2WHXUDs9RbSTgJpH7GTYsWCHHGc0CJgjzRcycDpV5p67gtiR9vkdSsAO24fvcMd0X8y3w97kgB1DtJOMspMosxfAgp2jciLZYI1uJ5xYhMdS1xmJy5f0uAZ2tOe5SIgkaIdtFnby+2xzw12+MyVf8mxVz+zU9Ens5NK33gJSsLNy2Na+s7F2QAyAkZVucvsKDln0at15OIgmaOd8NchPWjCSz+zUtW0ezg5JKr2RWzp2SEHYh2tJQWY4mn+boZV75iQRtON9RcADPsJzx2V95e0UMskxdrQr7mZwk4IeYSdXDhd6WIbKw1zPkxE7+YAc9jHUGz/rRniiO+EgdB7Rjs2Po3As2OHb26XdMDghLnh3UCR/sXjEDrcRT9hj2f5wcyPOd1ZubcGODRdQO9u6N3/Ln0HMCHY0X08B4scW53x5/wa65G+lj9pZ2efeH3NfuWFf4NoJzAadx3ConX9pts12s2r3Gpvv8HYGepfdoc0s2Eku7JzrvLo1yV8r3r+oEC6E23bAz8U5n+vOAfdIVse9hn3osqcIdraNQ4LxDG1Vnsn/8HpXsbeHtOhRcQcketpgWxn2yN2NM86y3n50u0nBONL9rmm3pTh5m91O53wk83w0a4U80kU7CsVrlK0Pbge6xhXRfuAfK/rgXhcd24qu3A81XeHDVvYDfRbkB9ufxuM0LMYZ2yOZ+jL+2sO1/UbbZ8S2vuiWxsHQ5dixQ19X/PG8GVqzYSkDy1kGKevr65/W1wP/TsikF9qSty9mxnQ6YrKkXYeMPPOXc3y96FbG5nLueo7/lJlgHHq6PVc5iuR9rxlTu52jH1uXvLEze4y2fmzbMx+fP9nK8fVS/i5RgMJjtz38pOvHBJsQT4eDW4WiO/3x9vrxI7gBCvXcY+/y6urf6+d2ezgcem112+v+qzMU5VjAOXU4vG23r6+vri4ve+Q3Tz+QmSgKBfhR2JoL//M8LvSHXz/mT78iCIIgCIIgCIIgCIIgCIIgCIIgCIIgCIIgCIIgCIIgCIIgCIIgCIIgH5H/AfK5p+nYdrdsAAAAAElFTkSuQmCC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8" descr="data:image/png;base64,iVBORw0KGgoAAAANSUhEUgAAAR0AAACxCAMAAADOHZloAAAA+VBMVEX///8AAADDIybeLCjBIibhLSjYKifdLCjNJifJJSfWKSfSKCfGJCbQJyfMJievr68TExPbDwSampr21tX4+Pj78/PCAAniJB3b29s8PDxfX1/XIyDu7u7re3jqwMDMGhvce3zGAACMjIzdXFvy2dnCAADyysrQAAD45ufYc3O7AA7umZfYYGDegoJPT0/VFxPRRkfLERO2trbhDgDg4OCAgIC9FBvxpqTgoqPalpc/Pz/LVVjSdXfIyMh1dXVqamrdiovNRkjptbbkQDsuLi7KODnnV1TJLzHtiIbmWVUZGRnnuLnDNjr0tLLPY2XUf4HZRUNXV1fhbmwL8SsWAAAJIUlEQVR4nO2cbUPiuBaAdXwZQGEGgeJYtby1RR2nsmjRQVwEHcYVXdf//2Nu05y0SWkRKoTBe54Ps03SpubZnDRJgZUVBEEQBEEQBEEQBEEQBEEQBEEQBEEQBEEQBEEQBEEQBEEQBEEQBEEQBEH+7ykU6gTDMJ6enloOJy4HI/x288kZzok9w8iRywqFRf/986DWezo5qD786vc3NorFbLOZdSlOBD232WwWixsb/f7Lr+rB79aT8UFEGQcbTWpiYyZQZc3mQ2v5BRn95oysjFjKNk8W3bp3ctCcjxpKtl9fdAPfQf5hTv2GUSwai25jfH7NWY5Ds7boRsbld3bucpynWH7RzYxHvbmxNn+KSzo0HxQlyFnbKC7lg73QlCFnbS37tOiWxuHJkmNn42XRLY1DVf1MsLKhFD+HAwuHtYjiMLKSJj1/rVJ2vJy/IWd36roKRbeF2cNcGLXf4XqKLVpcnEKPJSm08uDiPy/njmb8M31dRnbs/9iWFd4PDmlxeGk46muMpsZhD/Sw9DmkK9NXdWKNtXMyOztr/ThNjQELrQ6kvwTSUwDDjgQ7n7OSnun5QF/Zix1YK32JdnJx2hqDH1THD0h+pcmbGDVtft4kRNvZDMNidkJLI2AXzR0WSnTxshs/sOrqeDut8PabXt+Zxo6s+eC54GNHcDUVNWi9+gobxZDfgvSDOt7OVH1H2lLrG/Vx4SYgzv6OUU8uC3+66mJZkF8yaUa4nHh21IPIP2PGQHf55iag6/wVo55DM9ACyC9FaHmXne8zafoEsNDad4478QPLWWVJtPMwo8a/DYTWF+ewIj7ApiI46gbsCOHFJXg7qpnNmgGZqkUyLTFXlbcOrfhjzU9fFGF/Z+/u7u5nhX+CVXZc3OOOm6jQJVnwiS3aUc+qLn2S2KLHVVWwo5qvh/W6UeIjVLW+Pxm5nNGqitZkTZb9p7hjA47OacHFKuPO85P3Tl7xhiwq83SsHRPmb6cqMQVFJm/HeoGpwKGVgipS5qs3PahXvWxSIm8DDBq8y5YVdIDOf1vl2BFP/uoeC3Ze1RQPZ4ckTXiVcOqkWFwUTKeATexMf2V5aUIdpjCtOTH92lV5di6YgBvehCDHj7Z52eGX3S+0KrMn/p0nlle7Je+1Fjyp9tjuhRtYO6sB9unJkXZeNgU7qWg7m2F2eFquBus0mF9VF2CHhdY+H1hBOTBdlGInZ4ZHT86LLVOiHViYw3/c5Trb2fixU2F66LnRdlJbPJwdkvTtbG35dpwCz07h6dQbZkiBWoLEY7fLluRnKtQu0w5TQXEf0LCBStbq7DFFn1uRdtTJ7cAzS7BjbFoNk8VSJuVf0TUbDXbcshZgZ1+w42Z94wYbkEAH60g7mwE7GlQ+oR0zRYzCJL2qOVfQwMqnnAK2cjBMZkfWBg/hByfH3dqB/nLnlna4gjF2tkSi7aTC7Li9woJ35EfqVgrCr04KUilIeHZkftbgC2fHDSBhgIbp4p6bkGLHuUaD7lJzC1iYLsQOH1p8hmw7LGCInSN6WHOFmFDZQuywBdYq29qJYScVYedUE+xoEXYagh0twg6rvCzVjj/3o1s7f5IdzSFoR27f2fXs0ClxLDtpHj+yNJIse3acIs+OU+DZIWf5dtLMTr363eEWKtuCm8jtO97UGF6Kzt4OW6NPa0dkQXbYbgUsNuPYSYvMxQ6rXLIdtmcKa020I8AGHpisxrCzlU7wpP1RmSR9O4mEb8cp8O04Cd9OIsoOrX3p7Ggy7CTgJqbcD56+305yejtlUsDs8GdxdupHJZ9Tdo+y3A91v9/O2cR20tPYqZU1jsQHsZOY0E7jTTuJUTJLZ6eazvAk0lDzqUaSvp1MxrfjFPh2uLNKWsa341YHfYdV3lg2O8/apHYSvB2F2cmMs6OVjggldo+ls1Oap50yVFaGyhNyP9D9fjtdLcmT8e2QpG8nmfTtOAW+He6skpb07biXQ2VlWnlisGx2rmZgp8F2v3w79QaprAGVMTv383AQzQR26M4Pb6fC27lsjLOjc3bSsOIW7SRFO4kqPaR2WGXMDluzSyJgJ/8PleAm4ZUFfaHF2WHXUDs9RbSTgJpH7GTYsWCHHGc0CJgjzRcycDpV5p67gtiR9vkdSsAO24fvcMd0X8y3w97kgB1DtJOMspMosxfAgp2jciLZYI1uJ5xYhMdS1xmJy5f0uAZ2tOe5SIgkaIdtFnby+2xzw12+MyVf8mxVz+zU9Ens5NK33gJSsLNy2Na+s7F2QAyAkZVucvsKDln0at15OIgmaOd8NchPWjCSz+zUtW0ezg5JKr2RWzp2SEHYh2tJQWY4mn+boZV75iQRtON9RcADPsJzx2V95e0UMskxdrQr7mZwk4IeYSdXDhd6WIbKw1zPkxE7+YAc9jHUGz/rRniiO+EgdB7Rjs2Po3As2OHb26XdMDghLnh3UCR/sXjEDrcRT9hj2f5wcyPOd1ZubcGODRdQO9u6N3/Ln0HMCHY0X08B4scW53x5/wa65G+lj9pZ2efeH3NfuWFf4NoJzAadx3ConX9pts12s2r3Gpvv8HYGepfdoc0s2Eku7JzrvLo1yV8r3r+oEC6E23bAz8U5n+vOAfdIVse9hn3osqcIdraNQ4LxDG1Vnsn/8HpXsbeHtOhRcQcketpgWxn2yN2NM86y3n50u0nBONL9rmm3pTh5m91O53wk83w0a4U80kU7CsVrlK0Pbge6xhXRfuAfK/rgXhcd24qu3A81XeHDVvYDfRbkB9ufxuM0LMYZ2yOZ+jL+2sO1/UbbZ8S2vuiWxsHQ5dixQ19X/PG8GVqzYSkDy1kGKevr65/W1wP/TsikF9qSty9mxnQ6YrKkXYeMPPOXc3y96FbG5nLueo7/lJlgHHq6PVc5iuR9rxlTu52jH1uXvLEze4y2fmzbMx+fP9nK8fVS/i5RgMJjtz38pOvHBJsQT4eDW4WiO/3x9vrxI7gBCvXcY+/y6urf6+d2ezgcem112+v+qzMU5VjAOXU4vG23r6+vri4ve+Q3Tz+QmSgKBfhR2JoL//M8LvSHXz/mT78iCIIgCIIgCIIgCIIgCIIgCIIgCIIgCIIgCIIgCIIgCIIgCIIgCIIgH5H/AfK5p+nYdrdsAAAAAElFTkSuQmCC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33" name="Picture 9" descr="C:\Users\knutkim\Desktop\다운로드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75" y="2315655"/>
            <a:ext cx="1890183" cy="1173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knutkim\Desktop\다운로드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433" y="2447953"/>
            <a:ext cx="1758952" cy="1170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C:\Users\knutkim\Desktop\다운로드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4626" y="2447953"/>
            <a:ext cx="2126205" cy="964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88"/>
          <p:cNvSpPr>
            <a:spLocks noChangeArrowheads="1"/>
          </p:cNvSpPr>
          <p:nvPr/>
        </p:nvSpPr>
        <p:spPr bwMode="auto">
          <a:xfrm>
            <a:off x="777875" y="1654467"/>
            <a:ext cx="3811058" cy="577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0" h="0"/>
              <a:bevelB w="0" h="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marL="285750" indent="-285750" algn="ctr" defTabSz="954103">
              <a:buFont typeface="Wingdings" panose="05000000000000000000" pitchFamily="2" charset="2"/>
              <a:buChar char="ü"/>
              <a:defRPr/>
            </a:pPr>
            <a:r>
              <a:rPr lang="ko-KR" altLang="en-US" sz="1714" spc="-95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714" spc="-95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SNS</a:t>
            </a:r>
            <a:r>
              <a:rPr lang="ko-KR" altLang="en-US" sz="1714" spc="-95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를 적극 활용한  홍보 영상 공유 </a:t>
            </a:r>
            <a:endParaRPr lang="ko-KR" altLang="en-US" sz="1714" spc="-95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22206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75115" y="869771"/>
            <a:ext cx="8394252" cy="442346"/>
          </a:xfrm>
        </p:spPr>
        <p:txBody>
          <a:bodyPr/>
          <a:lstStyle/>
          <a:p>
            <a:r>
              <a:rPr lang="en-US" altLang="ko-KR" dirty="0" smtClean="0">
                <a:solidFill>
                  <a:srgbClr val="0058A6"/>
                </a:solidFill>
              </a:rPr>
              <a:t>V.</a:t>
            </a:r>
            <a:r>
              <a:rPr lang="en-US" dirty="0" smtClean="0">
                <a:solidFill>
                  <a:srgbClr val="0058A6"/>
                </a:solidFill>
              </a:rPr>
              <a:t> </a:t>
            </a:r>
            <a:r>
              <a:rPr lang="ko-KR" altLang="en-US" dirty="0" smtClean="0">
                <a:solidFill>
                  <a:srgbClr val="0058A6"/>
                </a:solidFill>
              </a:rPr>
              <a:t>수익 모델</a:t>
            </a:r>
            <a:endParaRPr lang="en-US" dirty="0">
              <a:solidFill>
                <a:srgbClr val="0058A6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74000" y="6838523"/>
            <a:ext cx="233538" cy="252412"/>
          </a:xfrm>
        </p:spPr>
        <p:txBody>
          <a:bodyPr/>
          <a:lstStyle/>
          <a:p>
            <a:fld id="{2D94ACED-6144-4B78-9E59-762D97A9E270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grpSp>
        <p:nvGrpSpPr>
          <p:cNvPr id="46" name="그룹 108"/>
          <p:cNvGrpSpPr>
            <a:grpSpLocks/>
          </p:cNvGrpSpPr>
          <p:nvPr/>
        </p:nvGrpSpPr>
        <p:grpSpPr bwMode="auto">
          <a:xfrm>
            <a:off x="965200" y="1716164"/>
            <a:ext cx="7769226" cy="3581983"/>
            <a:chOff x="742930" y="6881040"/>
            <a:chExt cx="1311275" cy="3761082"/>
          </a:xfrm>
        </p:grpSpPr>
        <p:sp>
          <p:nvSpPr>
            <p:cNvPr id="47" name="직사각형 46"/>
            <p:cNvSpPr/>
            <p:nvPr/>
          </p:nvSpPr>
          <p:spPr>
            <a:xfrm rot="10800000">
              <a:off x="742930" y="7214414"/>
              <a:ext cx="1311275" cy="3427708"/>
            </a:xfrm>
            <a:prstGeom prst="rect">
              <a:avLst/>
            </a:prstGeom>
            <a:noFill/>
            <a:ln w="9525" algn="ctr">
              <a:solidFill>
                <a:srgbClr val="8CB6D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marL="188855" indent="-188855" defTabSz="1045536">
                <a:lnSpc>
                  <a:spcPct val="110000"/>
                </a:lnSpc>
                <a:spcBef>
                  <a:spcPct val="20000"/>
                </a:spcBef>
                <a:defRPr/>
              </a:pPr>
              <a:endParaRPr lang="ko-KR" altLang="en-US" sz="1333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endParaRPr>
            </a:p>
          </p:txBody>
        </p:sp>
        <p:sp>
          <p:nvSpPr>
            <p:cNvPr id="48" name="양쪽 모서리가 둥근 사각형 47"/>
            <p:cNvSpPr/>
            <p:nvPr/>
          </p:nvSpPr>
          <p:spPr>
            <a:xfrm>
              <a:off x="742930" y="6881040"/>
              <a:ext cx="1311275" cy="347663"/>
            </a:xfrm>
            <a:prstGeom prst="round2SameRect">
              <a:avLst>
                <a:gd name="adj1" fmla="val 27407"/>
                <a:gd name="adj2" fmla="val 0"/>
              </a:avLst>
            </a:prstGeom>
            <a:solidFill>
              <a:srgbClr val="8CB6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indent="-188855" algn="ctr"/>
              <a:endParaRPr lang="ko-KR" altLang="en-US" sz="1143" b="1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4" name="Rectangle 88"/>
            <p:cNvSpPr>
              <a:spLocks noChangeArrowheads="1"/>
            </p:cNvSpPr>
            <p:nvPr/>
          </p:nvSpPr>
          <p:spPr bwMode="auto">
            <a:xfrm>
              <a:off x="777458" y="6882396"/>
              <a:ext cx="1242090" cy="3419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 anchorCtr="0">
              <a:scene3d>
                <a:camera prst="orthographicFront">
                  <a:rot lat="0" lon="0" rev="0"/>
                </a:camera>
                <a:lightRig rig="glow" dir="t">
                  <a:rot lat="0" lon="0" rev="3600000"/>
                </a:lightRig>
              </a:scene3d>
              <a:sp3d prstMaterial="softEdge">
                <a:bevelT w="0" h="0"/>
                <a:bevelB w="0" h="0"/>
                <a:contourClr>
                  <a:schemeClr val="accent4">
                    <a:alpha val="95000"/>
                  </a:schemeClr>
                </a:contourClr>
              </a:sp3d>
            </a:bodyPr>
            <a:lstStyle/>
            <a:p>
              <a:pPr algn="ctr" defTabSz="1218620">
                <a:defRPr/>
              </a:pPr>
              <a:r>
                <a:rPr lang="ko-KR" altLang="en-US" sz="1333" b="1" spc="-95" dirty="0" smtClean="0">
                  <a:ln>
                    <a:prstDash val="solid"/>
                  </a:ln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비즈니스  모델</a:t>
              </a:r>
              <a:endParaRPr lang="ko-KR" altLang="en-US" sz="1333" b="1" spc="-95" dirty="0">
                <a:ln>
                  <a:prstDash val="solid"/>
                </a:ln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endParaRPr>
            </a:p>
          </p:txBody>
        </p:sp>
      </p:grpSp>
      <p:grpSp>
        <p:nvGrpSpPr>
          <p:cNvPr id="89" name="그룹 88"/>
          <p:cNvGrpSpPr/>
          <p:nvPr/>
        </p:nvGrpSpPr>
        <p:grpSpPr>
          <a:xfrm>
            <a:off x="4306548" y="4437458"/>
            <a:ext cx="1627739" cy="329560"/>
            <a:chOff x="2987824" y="4755624"/>
            <a:chExt cx="2088232" cy="329560"/>
          </a:xfrm>
        </p:grpSpPr>
        <p:cxnSp>
          <p:nvCxnSpPr>
            <p:cNvPr id="90" name="직선 연결선 89"/>
            <p:cNvCxnSpPr/>
            <p:nvPr/>
          </p:nvCxnSpPr>
          <p:spPr>
            <a:xfrm flipV="1">
              <a:off x="2987824" y="4797152"/>
              <a:ext cx="720080" cy="288032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/>
            <p:cNvCxnSpPr/>
            <p:nvPr/>
          </p:nvCxnSpPr>
          <p:spPr>
            <a:xfrm>
              <a:off x="3707904" y="4797152"/>
              <a:ext cx="129614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타원 91"/>
            <p:cNvSpPr/>
            <p:nvPr/>
          </p:nvSpPr>
          <p:spPr>
            <a:xfrm>
              <a:off x="5004048" y="4755624"/>
              <a:ext cx="72008" cy="7200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3" name="그룹 92"/>
          <p:cNvGrpSpPr/>
          <p:nvPr/>
        </p:nvGrpSpPr>
        <p:grpSpPr>
          <a:xfrm>
            <a:off x="2424815" y="2421234"/>
            <a:ext cx="2546119" cy="2503942"/>
            <a:chOff x="957693" y="2029270"/>
            <a:chExt cx="3456879" cy="3399616"/>
          </a:xfrm>
        </p:grpSpPr>
        <p:sp>
          <p:nvSpPr>
            <p:cNvPr id="94" name="원형 93"/>
            <p:cNvSpPr/>
            <p:nvPr/>
          </p:nvSpPr>
          <p:spPr>
            <a:xfrm rot="2154456">
              <a:off x="1226012" y="2135403"/>
              <a:ext cx="2878421" cy="3028078"/>
            </a:xfrm>
            <a:prstGeom prst="pie">
              <a:avLst>
                <a:gd name="adj1" fmla="val 20051968"/>
                <a:gd name="adj2" fmla="val 9581081"/>
              </a:avLst>
            </a:prstGeom>
            <a:solidFill>
              <a:srgbClr val="297FB8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95" name="원형 94"/>
            <p:cNvSpPr/>
            <p:nvPr/>
          </p:nvSpPr>
          <p:spPr>
            <a:xfrm rot="7426596">
              <a:off x="1133041" y="2199838"/>
              <a:ext cx="3092389" cy="3080004"/>
            </a:xfrm>
            <a:prstGeom prst="pie">
              <a:avLst>
                <a:gd name="adj1" fmla="val 4914391"/>
                <a:gd name="adj2" fmla="val 14630560"/>
              </a:avLst>
            </a:prstGeom>
            <a:solidFill>
              <a:srgbClr val="169C82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96" name="원형 95"/>
            <p:cNvSpPr/>
            <p:nvPr/>
          </p:nvSpPr>
          <p:spPr>
            <a:xfrm>
              <a:off x="1149026" y="2060848"/>
              <a:ext cx="3134942" cy="3312720"/>
            </a:xfrm>
            <a:prstGeom prst="pie">
              <a:avLst>
                <a:gd name="adj1" fmla="val 4914391"/>
                <a:gd name="adj2" fmla="val 18651056"/>
              </a:avLst>
            </a:prstGeom>
            <a:solidFill>
              <a:srgbClr val="9BBB58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97" name="원형 96"/>
            <p:cNvSpPr/>
            <p:nvPr/>
          </p:nvSpPr>
          <p:spPr>
            <a:xfrm rot="335558">
              <a:off x="957693" y="2029270"/>
              <a:ext cx="3456879" cy="3399616"/>
            </a:xfrm>
            <a:prstGeom prst="pie">
              <a:avLst>
                <a:gd name="adj1" fmla="val 3146900"/>
                <a:gd name="adj2" fmla="val 12870698"/>
              </a:avLst>
            </a:prstGeom>
            <a:solidFill>
              <a:srgbClr val="F2F2F2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1691681" y="3913892"/>
              <a:ext cx="1368151" cy="501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n>
                    <a:solidFill>
                      <a:schemeClr val="tx1">
                        <a:lumMod val="65000"/>
                        <a:lumOff val="35000"/>
                        <a:alpha val="23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45%</a:t>
              </a:r>
              <a:endParaRPr lang="ko-KR" altLang="en-US" dirty="0">
                <a:ln>
                  <a:solidFill>
                    <a:schemeClr val="tx1">
                      <a:lumMod val="65000"/>
                      <a:lumOff val="35000"/>
                      <a:alpha val="23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2339751" y="2627620"/>
              <a:ext cx="720081" cy="3760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ln>
                    <a:solidFill>
                      <a:schemeClr val="bg1">
                        <a:alpha val="23000"/>
                      </a:schemeClr>
                    </a:solidFill>
                  </a:ln>
                  <a:solidFill>
                    <a:schemeClr val="bg1"/>
                  </a:solidFill>
                </a:rPr>
                <a:t>30%</a:t>
              </a:r>
              <a:endParaRPr lang="ko-KR" altLang="en-US" sz="1200" b="1" dirty="0">
                <a:ln>
                  <a:solidFill>
                    <a:schemeClr val="bg1">
                      <a:alpha val="23000"/>
                    </a:schemeClr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3275857" y="3212976"/>
              <a:ext cx="720081" cy="3551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 smtClean="0">
                  <a:ln>
                    <a:solidFill>
                      <a:schemeClr val="bg1">
                        <a:alpha val="23000"/>
                      </a:schemeClr>
                    </a:solidFill>
                  </a:ln>
                  <a:solidFill>
                    <a:schemeClr val="bg1"/>
                  </a:solidFill>
                </a:rPr>
                <a:t>15%</a:t>
              </a:r>
              <a:endParaRPr lang="ko-KR" altLang="en-US" sz="1100" b="1" dirty="0">
                <a:ln>
                  <a:solidFill>
                    <a:schemeClr val="bg1">
                      <a:alpha val="23000"/>
                    </a:schemeClr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3203848" y="4057326"/>
              <a:ext cx="720081" cy="3551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b="1" dirty="0" smtClean="0">
                  <a:ln>
                    <a:solidFill>
                      <a:schemeClr val="bg1">
                        <a:alpha val="23000"/>
                      </a:schemeClr>
                    </a:solidFill>
                  </a:ln>
                  <a:solidFill>
                    <a:schemeClr val="bg1"/>
                  </a:solidFill>
                </a:rPr>
                <a:t>10%</a:t>
              </a:r>
              <a:endParaRPr lang="ko-KR" altLang="en-US" sz="1050" b="1" dirty="0">
                <a:ln>
                  <a:solidFill>
                    <a:schemeClr val="bg1">
                      <a:alpha val="23000"/>
                    </a:schemeClr>
                  </a:solidFill>
                </a:ln>
                <a:solidFill>
                  <a:schemeClr val="bg1"/>
                </a:solidFill>
              </a:endParaRPr>
            </a:p>
          </p:txBody>
        </p:sp>
      </p:grpSp>
      <p:grpSp>
        <p:nvGrpSpPr>
          <p:cNvPr id="102" name="그룹 101"/>
          <p:cNvGrpSpPr/>
          <p:nvPr/>
        </p:nvGrpSpPr>
        <p:grpSpPr>
          <a:xfrm>
            <a:off x="4419707" y="2448668"/>
            <a:ext cx="1396144" cy="242312"/>
            <a:chOff x="2843808" y="2322592"/>
            <a:chExt cx="1656184" cy="242312"/>
          </a:xfrm>
        </p:grpSpPr>
        <p:cxnSp>
          <p:nvCxnSpPr>
            <p:cNvPr id="103" name="직선 연결선 102"/>
            <p:cNvCxnSpPr/>
            <p:nvPr/>
          </p:nvCxnSpPr>
          <p:spPr>
            <a:xfrm flipV="1">
              <a:off x="2843808" y="2348880"/>
              <a:ext cx="288032" cy="216024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>
            <a:xfrm>
              <a:off x="3131840" y="2348880"/>
              <a:ext cx="129614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타원 104"/>
            <p:cNvSpPr/>
            <p:nvPr/>
          </p:nvSpPr>
          <p:spPr>
            <a:xfrm>
              <a:off x="4427984" y="2322592"/>
              <a:ext cx="72008" cy="7200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6" name="그룹 105"/>
          <p:cNvGrpSpPr/>
          <p:nvPr/>
        </p:nvGrpSpPr>
        <p:grpSpPr>
          <a:xfrm>
            <a:off x="4786220" y="3046827"/>
            <a:ext cx="1127493" cy="294721"/>
            <a:chOff x="2843808" y="2348880"/>
            <a:chExt cx="1584176" cy="216024"/>
          </a:xfrm>
        </p:grpSpPr>
        <p:cxnSp>
          <p:nvCxnSpPr>
            <p:cNvPr id="107" name="직선 연결선 106"/>
            <p:cNvCxnSpPr/>
            <p:nvPr/>
          </p:nvCxnSpPr>
          <p:spPr>
            <a:xfrm flipV="1">
              <a:off x="2843808" y="2348880"/>
              <a:ext cx="288032" cy="216024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>
            <a:xfrm>
              <a:off x="3131840" y="2348880"/>
              <a:ext cx="129614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9" name="직선 연결선 108"/>
          <p:cNvCxnSpPr/>
          <p:nvPr/>
        </p:nvCxnSpPr>
        <p:spPr>
          <a:xfrm flipV="1">
            <a:off x="4666588" y="3717378"/>
            <a:ext cx="432048" cy="324036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/>
          <p:cNvCxnSpPr/>
          <p:nvPr/>
        </p:nvCxnSpPr>
        <p:spPr>
          <a:xfrm>
            <a:off x="5089111" y="3732486"/>
            <a:ext cx="64807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타원 110"/>
          <p:cNvSpPr/>
          <p:nvPr/>
        </p:nvSpPr>
        <p:spPr>
          <a:xfrm>
            <a:off x="5747080" y="3706198"/>
            <a:ext cx="72008" cy="7200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2" name="직선 연결선 111"/>
          <p:cNvCxnSpPr/>
          <p:nvPr/>
        </p:nvCxnSpPr>
        <p:spPr>
          <a:xfrm>
            <a:off x="9377958" y="1520730"/>
            <a:ext cx="0" cy="352839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타원 112"/>
          <p:cNvSpPr/>
          <p:nvPr/>
        </p:nvSpPr>
        <p:spPr>
          <a:xfrm>
            <a:off x="5836997" y="3014810"/>
            <a:ext cx="72008" cy="7200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711162" y="4273809"/>
            <a:ext cx="12843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u"/>
            </a:pPr>
            <a:r>
              <a:rPr lang="ko-KR" altLang="en-US" sz="1000" b="1" dirty="0" smtClean="0">
                <a:solidFill>
                  <a:schemeClr val="bg1">
                    <a:lumMod val="50000"/>
                  </a:schemeClr>
                </a:solidFill>
              </a:rPr>
              <a:t>스토리지 사용료</a:t>
            </a:r>
            <a:endParaRPr lang="ko-KR" altLang="en-US" sz="1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4552909" y="2231105"/>
            <a:ext cx="13131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u"/>
            </a:pPr>
            <a:r>
              <a:rPr lang="ko-KR" altLang="en-US" sz="1000" b="1" dirty="0" smtClean="0">
                <a:solidFill>
                  <a:schemeClr val="bg1">
                    <a:lumMod val="50000"/>
                  </a:schemeClr>
                </a:solidFill>
              </a:rPr>
              <a:t>초과 </a:t>
            </a:r>
            <a:r>
              <a:rPr lang="ko-KR" altLang="en-US" sz="1000" b="1" dirty="0" err="1" smtClean="0">
                <a:solidFill>
                  <a:schemeClr val="bg1">
                    <a:lumMod val="50000"/>
                  </a:schemeClr>
                </a:solidFill>
              </a:rPr>
              <a:t>트래픽</a:t>
            </a:r>
            <a:r>
              <a:rPr lang="ko-KR" altLang="en-US" sz="1000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1000" b="1" dirty="0" err="1" smtClean="0">
                <a:solidFill>
                  <a:schemeClr val="bg1">
                    <a:lumMod val="50000"/>
                  </a:schemeClr>
                </a:solidFill>
              </a:rPr>
              <a:t>과금</a:t>
            </a:r>
            <a:endParaRPr lang="ko-KR" altLang="en-US" sz="1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5132934" y="3520635"/>
            <a:ext cx="6142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u"/>
            </a:pPr>
            <a:r>
              <a:rPr lang="ko-KR" altLang="en-US" sz="1000" b="1" dirty="0" smtClean="0">
                <a:solidFill>
                  <a:schemeClr val="bg1">
                    <a:lumMod val="50000"/>
                  </a:schemeClr>
                </a:solidFill>
              </a:rPr>
              <a:t>광고</a:t>
            </a:r>
            <a:endParaRPr lang="ko-KR" altLang="en-US" sz="1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5022498" y="2792318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u"/>
            </a:pPr>
            <a:r>
              <a:rPr lang="ko-KR" altLang="en-US" sz="1000" b="1" dirty="0" smtClean="0">
                <a:solidFill>
                  <a:schemeClr val="bg1">
                    <a:lumMod val="50000"/>
                  </a:schemeClr>
                </a:solidFill>
              </a:rPr>
              <a:t>헌금모금</a:t>
            </a:r>
            <a:endParaRPr lang="ko-KR" altLang="en-US" sz="10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4779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따뜻한 파란색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27638</TotalTime>
  <Words>163</Words>
  <Application>Microsoft Office PowerPoint</Application>
  <PresentationFormat>화면 슬라이드 쇼(4:3)</PresentationFormat>
  <Paragraphs>49</Paragraphs>
  <Slides>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5" baseType="lpstr">
      <vt:lpstr>KoPub돋움체 Bold</vt:lpstr>
      <vt:lpstr>나눔고딕</vt:lpstr>
      <vt:lpstr>맑은 고딕</vt:lpstr>
      <vt:lpstr>Arial</vt:lpstr>
      <vt:lpstr>Calibri</vt:lpstr>
      <vt:lpstr>Calibri Light</vt:lpstr>
      <vt:lpstr>Wingdings</vt:lpstr>
      <vt:lpstr>Office 테마</vt:lpstr>
      <vt:lpstr>온라인 교회 매칭 서비스 </vt:lpstr>
      <vt:lpstr>목 차</vt:lpstr>
      <vt:lpstr>온라인 교회 매칭 서비스 개요</vt:lpstr>
      <vt:lpstr>PowerPoint 프레젠테이션</vt:lpstr>
      <vt:lpstr>III. 서비스 차별성</vt:lpstr>
      <vt:lpstr>IV. 시장진출 전략</vt:lpstr>
      <vt:lpstr>V. 수익 모델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송지록</dc:creator>
  <cp:lastModifiedBy>Lee SangHun</cp:lastModifiedBy>
  <cp:revision>1501</cp:revision>
  <dcterms:created xsi:type="dcterms:W3CDTF">2017-01-20T06:50:42Z</dcterms:created>
  <dcterms:modified xsi:type="dcterms:W3CDTF">2019-04-12T14:40:49Z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_SA">
    <vt:lpwstr>C:\Users\elpis\Desktop\Project\Document\모니터시스템_v1.2.pptx</vt:lpwstr>
  </property>
</Properties>
</file>