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396CB5-40BB-44A4-96A9-899165F8F8DC}">
  <a:tblStyle styleId="{2C396CB5-40BB-44A4-96A9-899165F8F8D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{2C396CB5-40BB-44A4-96A9-899165F8F8DC}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5" name="Google Shape;85;p13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{2C396CB5-40BB-44A4-96A9-899165F8F8DC}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6" name="Google Shape;86;p13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375" y="2434630"/>
            <a:ext cx="6146800" cy="38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22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{2C396CB5-40BB-44A4-96A9-899165F8F8DC}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8" name="Google Shape;188;p22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{2C396CB5-40BB-44A4-96A9-899165F8F8DC}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9" name="Google Shape;189;p22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22"/>
          <p:cNvCxnSpPr/>
          <p:nvPr/>
        </p:nvCxnSpPr>
        <p:spPr>
          <a:xfrm>
            <a:off x="2764971" y="4484914"/>
            <a:ext cx="821141" cy="6640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2" name="Google Shape;192;p22"/>
          <p:cNvSpPr/>
          <p:nvPr/>
        </p:nvSpPr>
        <p:spPr>
          <a:xfrm flipH="1" rot="10800000">
            <a:off x="3586111" y="1822203"/>
            <a:ext cx="4001232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23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{2C396CB5-40BB-44A4-96A9-899165F8F8DC}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0" name="Google Shape;200;p23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{2C396CB5-40BB-44A4-96A9-899165F8F8DC}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1" name="Google Shape;201;p23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23"/>
          <p:cNvCxnSpPr/>
          <p:nvPr/>
        </p:nvCxnSpPr>
        <p:spPr>
          <a:xfrm>
            <a:off x="2764971" y="4484914"/>
            <a:ext cx="1807029" cy="5225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4" name="Google Shape;204;p23"/>
          <p:cNvSpPr/>
          <p:nvPr/>
        </p:nvSpPr>
        <p:spPr>
          <a:xfrm flipH="1" rot="10800000">
            <a:off x="3586111" y="1822202"/>
            <a:ext cx="4970060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24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{2C396CB5-40BB-44A4-96A9-899165F8F8DC}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2" name="Google Shape;212;p24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{2C396CB5-40BB-44A4-96A9-899165F8F8DC}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3" name="Google Shape;213;p24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214" name="Google Shape;214;p24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24"/>
          <p:cNvCxnSpPr/>
          <p:nvPr/>
        </p:nvCxnSpPr>
        <p:spPr>
          <a:xfrm>
            <a:off x="2764971" y="4484914"/>
            <a:ext cx="1807029" cy="5225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6" name="Google Shape;216;p24"/>
          <p:cNvSpPr/>
          <p:nvPr/>
        </p:nvSpPr>
        <p:spPr>
          <a:xfrm flipH="1" rot="10800000">
            <a:off x="3586111" y="1822202"/>
            <a:ext cx="4970060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14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{2C396CB5-40BB-44A4-96A9-899165F8F8DC}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4" name="Google Shape;94;p14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{2C396CB5-40BB-44A4-96A9-899165F8F8DC}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5" name="Google Shape;95;p14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4"/>
          <p:cNvCxnSpPr/>
          <p:nvPr/>
        </p:nvCxnSpPr>
        <p:spPr>
          <a:xfrm>
            <a:off x="3080657" y="4071257"/>
            <a:ext cx="47897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15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{2C396CB5-40BB-44A4-96A9-899165F8F8DC}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4" name="Google Shape;104;p15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{2C396CB5-40BB-44A4-96A9-899165F8F8DC}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5" name="Google Shape;105;p15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5"/>
          <p:cNvCxnSpPr/>
          <p:nvPr/>
        </p:nvCxnSpPr>
        <p:spPr>
          <a:xfrm>
            <a:off x="3080657" y="4071257"/>
            <a:ext cx="47897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" name="Google Shape;109;p15"/>
          <p:cNvSpPr/>
          <p:nvPr/>
        </p:nvSpPr>
        <p:spPr>
          <a:xfrm flipH="1" rot="10800000">
            <a:off x="3586112" y="1822207"/>
            <a:ext cx="1247143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3455310" y="2382243"/>
            <a:ext cx="1508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16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{2C396CB5-40BB-44A4-96A9-899165F8F8DC}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6" name="Google Shape;116;p16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{2C396CB5-40BB-44A4-96A9-899165F8F8DC}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7" name="Google Shape;117;p16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6"/>
          <p:cNvCxnSpPr/>
          <p:nvPr/>
        </p:nvCxnSpPr>
        <p:spPr>
          <a:xfrm>
            <a:off x="3080657" y="4071257"/>
            <a:ext cx="47897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" name="Google Shape;120;p16"/>
          <p:cNvSpPr/>
          <p:nvPr/>
        </p:nvSpPr>
        <p:spPr>
          <a:xfrm flipH="1" rot="10800000">
            <a:off x="3586112" y="1822207"/>
            <a:ext cx="1247143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3455310" y="2382243"/>
            <a:ext cx="1508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17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{2C396CB5-40BB-44A4-96A9-899165F8F8DC}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8" name="Google Shape;128;p17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{2C396CB5-40BB-44A4-96A9-899165F8F8DC}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9" name="Google Shape;129;p17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7"/>
          <p:cNvCxnSpPr/>
          <p:nvPr/>
        </p:nvCxnSpPr>
        <p:spPr>
          <a:xfrm>
            <a:off x="3080657" y="4071257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" name="Google Shape;132;p17"/>
          <p:cNvSpPr/>
          <p:nvPr/>
        </p:nvSpPr>
        <p:spPr>
          <a:xfrm flipH="1" rot="10800000">
            <a:off x="3586112" y="1822206"/>
            <a:ext cx="2097596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18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{2C396CB5-40BB-44A4-96A9-899165F8F8DC}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0" name="Google Shape;140;p18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{2C396CB5-40BB-44A4-96A9-899165F8F8DC}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1" name="Google Shape;141;p18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18"/>
          <p:cNvCxnSpPr/>
          <p:nvPr/>
        </p:nvCxnSpPr>
        <p:spPr>
          <a:xfrm>
            <a:off x="3080657" y="4071257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" name="Google Shape;144;p18"/>
          <p:cNvSpPr/>
          <p:nvPr/>
        </p:nvSpPr>
        <p:spPr>
          <a:xfrm flipH="1" rot="10800000">
            <a:off x="3586112" y="1822206"/>
            <a:ext cx="2097596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9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{2C396CB5-40BB-44A4-96A9-899165F8F8DC}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2" name="Google Shape;152;p19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{2C396CB5-40BB-44A4-96A9-899165F8F8DC}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3" name="Google Shape;153;p19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>
            <a:off x="2764971" y="4484914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6" name="Google Shape;156;p19"/>
          <p:cNvSpPr/>
          <p:nvPr/>
        </p:nvSpPr>
        <p:spPr>
          <a:xfrm flipH="1" rot="10800000">
            <a:off x="3586112" y="1822205"/>
            <a:ext cx="3043288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20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{2C396CB5-40BB-44A4-96A9-899165F8F8DC}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4" name="Google Shape;164;p20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{2C396CB5-40BB-44A4-96A9-899165F8F8DC}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5" name="Google Shape;165;p20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20"/>
          <p:cNvCxnSpPr/>
          <p:nvPr/>
        </p:nvCxnSpPr>
        <p:spPr>
          <a:xfrm>
            <a:off x="2764971" y="4484914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8" name="Google Shape;168;p20"/>
          <p:cNvSpPr/>
          <p:nvPr/>
        </p:nvSpPr>
        <p:spPr>
          <a:xfrm flipH="1" rot="10800000">
            <a:off x="3586112" y="1822205"/>
            <a:ext cx="3043288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21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{2C396CB5-40BB-44A4-96A9-899165F8F8DC}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6" name="Google Shape;176;p21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{2C396CB5-40BB-44A4-96A9-899165F8F8DC}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7" name="Google Shape;177;p21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21"/>
          <p:cNvCxnSpPr/>
          <p:nvPr/>
        </p:nvCxnSpPr>
        <p:spPr>
          <a:xfrm>
            <a:off x="2764971" y="4484914"/>
            <a:ext cx="821141" cy="6640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" name="Google Shape;180;p21"/>
          <p:cNvSpPr/>
          <p:nvPr/>
        </p:nvSpPr>
        <p:spPr>
          <a:xfrm flipH="1" rot="10800000">
            <a:off x="3586111" y="1822203"/>
            <a:ext cx="4001232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