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68" autoAdjust="0"/>
    <p:restoredTop sz="90667" autoAdjust="0"/>
  </p:normalViewPr>
  <p:slideViewPr>
    <p:cSldViewPr snapToGrid="0">
      <p:cViewPr varScale="1">
        <p:scale>
          <a:sx n="115" d="100"/>
          <a:sy n="115" d="100"/>
        </p:scale>
        <p:origin x="10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597-1FC1-463B-9449-43678E05CA24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96F8-B092-4C30-94DE-95C749B13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96F8-B092-4C30-94DE-95C749B130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96F8-B092-4C30-94DE-95C749B130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17" y="1043873"/>
            <a:ext cx="10805565" cy="2457998"/>
          </a:xfrm>
        </p:spPr>
        <p:txBody>
          <a:bodyPr/>
          <a:lstStyle/>
          <a:p>
            <a:r>
              <a:rPr lang="en-US" dirty="0"/>
              <a:t>Lecture 9 – Python(Files)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5004"/>
            <a:ext cx="12061371" cy="5951763"/>
          </a:xfrm>
        </p:spPr>
        <p:txBody>
          <a:bodyPr>
            <a:normAutofit/>
          </a:bodyPr>
          <a:lstStyle/>
          <a:p>
            <a:r>
              <a:rPr lang="en-US" dirty="0"/>
              <a:t>A file is a container of data stored in a persistent storage(Hard Drive) which can be accessed later.</a:t>
            </a:r>
          </a:p>
          <a:p>
            <a:r>
              <a:rPr lang="en-US" dirty="0"/>
              <a:t>It can contain structured data(CSV, JSON etc.) or unstructured data(free text)</a:t>
            </a:r>
          </a:p>
          <a:p>
            <a:r>
              <a:rPr lang="en-US" dirty="0"/>
              <a:t>The size of the file can be small(like 1KB) or large like 240GB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Text file has a ‘.txt’ extension. The extension specifies the structure of the data in the file(e.g. CSV)</a:t>
            </a:r>
          </a:p>
          <a:p>
            <a:r>
              <a:rPr lang="en-US" dirty="0"/>
              <a:t>Files are crucial when we need the program to have persistent data. It can be used to save the program state and also be an input to the program</a:t>
            </a:r>
          </a:p>
          <a:p>
            <a:r>
              <a:rPr lang="en-US" dirty="0"/>
              <a:t>Most of the programs seen until now were transient(output of program not stored), but using files we can make the program persistent by storing it in files</a:t>
            </a:r>
          </a:p>
          <a:p>
            <a:r>
              <a:rPr lang="en-US" dirty="0"/>
              <a:t>Program output can also be stored in databases or can be serialized using pickle.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What is a text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7027"/>
            <a:ext cx="12192000" cy="5117528"/>
          </a:xfrm>
        </p:spPr>
        <p:txBody>
          <a:bodyPr/>
          <a:lstStyle/>
          <a:p>
            <a:r>
              <a:rPr lang="en-US" dirty="0"/>
              <a:t>A string of characters combined together with not specific structure or length can be termed as a text file.</a:t>
            </a:r>
          </a:p>
          <a:p>
            <a:r>
              <a:rPr lang="en-US" dirty="0"/>
              <a:t>The extension of a text file is ‘.txt’</a:t>
            </a:r>
          </a:p>
          <a:p>
            <a:r>
              <a:rPr lang="en-US" dirty="0"/>
              <a:t>Text file can be read in python using </a:t>
            </a:r>
            <a:r>
              <a:rPr lang="en-US" b="1" i="1" dirty="0"/>
              <a:t>open()</a:t>
            </a:r>
            <a:r>
              <a:rPr lang="en-US" dirty="0"/>
              <a:t> construct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C4538-8606-4CC4-A9FD-C0136A5E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3934"/>
            <a:ext cx="30099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73F3C-AA18-4A9E-BB48-7D07D89D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835809"/>
            <a:ext cx="5562600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ACD72-66D0-423B-A3BE-48CD5565507F}"/>
              </a:ext>
            </a:extLst>
          </p:cNvPr>
          <p:cNvSpPr txBox="1"/>
          <p:nvPr/>
        </p:nvSpPr>
        <p:spPr>
          <a:xfrm>
            <a:off x="1670858" y="4991641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B86C0-0F8D-4646-B68D-720B44BAC390}"/>
              </a:ext>
            </a:extLst>
          </p:cNvPr>
          <p:cNvSpPr txBox="1"/>
          <p:nvPr/>
        </p:nvSpPr>
        <p:spPr>
          <a:xfrm>
            <a:off x="8082045" y="49891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Attributes of file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04" y="681038"/>
            <a:ext cx="11678392" cy="5378996"/>
          </a:xfrm>
        </p:spPr>
        <p:txBody>
          <a:bodyPr/>
          <a:lstStyle/>
          <a:p>
            <a:r>
              <a:rPr lang="en-US" dirty="0"/>
              <a:t>A file object has multiple attributes like </a:t>
            </a:r>
            <a:r>
              <a:rPr lang="en-US" dirty="0" err="1"/>
              <a:t>encoding,mode</a:t>
            </a:r>
            <a:r>
              <a:rPr lang="en-US" dirty="0"/>
              <a:t> , name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Following is a list of most used file objects</a:t>
            </a:r>
          </a:p>
          <a:p>
            <a:pPr marL="514350" indent="-514350">
              <a:buAutoNum type="arabicPeriod"/>
            </a:pPr>
            <a:r>
              <a:rPr lang="en-IN" dirty="0"/>
              <a:t>Closed – a Boolean value indicating whether the file is closed or not</a:t>
            </a:r>
          </a:p>
          <a:p>
            <a:pPr marL="514350" indent="-514350">
              <a:buAutoNum type="arabicPeriod"/>
            </a:pPr>
            <a:r>
              <a:rPr lang="en-IN" dirty="0"/>
              <a:t>Encoding – a character standard used by the file while creation(e.g. cp1252)</a:t>
            </a:r>
          </a:p>
          <a:p>
            <a:pPr marL="514350" indent="-514350">
              <a:buAutoNum type="arabicPeriod"/>
            </a:pPr>
            <a:r>
              <a:rPr lang="en-IN" dirty="0"/>
              <a:t>Mode – attribute listing the I/O mode in which the file is opened</a:t>
            </a:r>
          </a:p>
          <a:p>
            <a:pPr marL="514350" indent="-514350">
              <a:buAutoNum type="arabicPeriod"/>
            </a:pPr>
            <a:r>
              <a:rPr lang="en-IN" dirty="0"/>
              <a:t>Name 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file object was created using open(), it will be the name of the file. Otherwise, some string that indicates the source of the file object.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BD718-9E0A-41E8-9296-A090D004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167187"/>
            <a:ext cx="2800350" cy="2009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46F5E-DFE3-41E7-8921-345B70DE4148}"/>
              </a:ext>
            </a:extLst>
          </p:cNvPr>
          <p:cNvSpPr txBox="1"/>
          <p:nvPr/>
        </p:nvSpPr>
        <p:spPr>
          <a:xfrm>
            <a:off x="4887464" y="6288612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Attribute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8343"/>
            <a:ext cx="10515600" cy="12368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Popular file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3759"/>
            <a:ext cx="12192000" cy="5999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Following are some popular file methods</a:t>
            </a:r>
          </a:p>
          <a:p>
            <a:pPr marL="514350" indent="-514350">
              <a:buAutoNum type="arabicPeriod"/>
            </a:pPr>
            <a:r>
              <a:rPr lang="en-IN" dirty="0"/>
              <a:t>Close() – method closes the file pointer reference</a:t>
            </a:r>
          </a:p>
          <a:p>
            <a:pPr marL="514350" indent="-514350">
              <a:buAutoNum type="arabicPeriod"/>
            </a:pPr>
            <a:r>
              <a:rPr lang="en-IN" dirty="0"/>
              <a:t>Next() -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 file is used as an iterator, typically in a for loop (for example, for line in f: print line), the next() method is called repeatedly. This method returns the next input line, or raises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StopIteration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when EOF is hit.</a:t>
            </a:r>
          </a:p>
          <a:p>
            <a:pPr marL="514350" indent="-514350">
              <a:buAutoNum type="arabicPeriod"/>
            </a:pPr>
            <a:r>
              <a:rPr lang="en-IN" dirty="0"/>
              <a:t>Read([size]) – Read at most size bytes from the file.</a:t>
            </a:r>
          </a:p>
          <a:p>
            <a:pPr marL="514350" indent="-514350">
              <a:buAutoNum type="arabicPeriod"/>
            </a:pPr>
            <a:r>
              <a:rPr lang="en-IN" dirty="0" err="1"/>
              <a:t>Readline</a:t>
            </a:r>
            <a:r>
              <a:rPr lang="en-IN" dirty="0"/>
              <a:t>([size]) – </a:t>
            </a:r>
            <a:r>
              <a:rPr lang="en-US" dirty="0"/>
              <a:t>Optional. The number of bytes from the line to return. Default -1, which means the whole line.</a:t>
            </a:r>
          </a:p>
          <a:p>
            <a:pPr marL="514350" indent="-514350">
              <a:buAutoNum type="arabicPeriod"/>
            </a:pPr>
            <a:r>
              <a:rPr lang="en-IN" dirty="0"/>
              <a:t>Seek(offset[,whence]) – set files current position to the specified offset from the point of reference. Whence specifies the reference point.</a:t>
            </a:r>
          </a:p>
          <a:p>
            <a:pPr marL="514350" indent="-514350">
              <a:buAutoNum type="arabicPeriod"/>
            </a:pPr>
            <a:endParaRPr lang="en-IN" sz="1400" dirty="0"/>
          </a:p>
          <a:p>
            <a:pPr marL="457200" lvl="1" indent="0">
              <a:buNone/>
            </a:pPr>
            <a:r>
              <a:rPr lang="en-US" sz="2000" dirty="0"/>
              <a:t>0: sets the reference point at the beginning of the file – </a:t>
            </a:r>
            <a:r>
              <a:rPr lang="en-US" sz="2000" dirty="0" err="1"/>
              <a:t>f.seek</a:t>
            </a:r>
            <a:r>
              <a:rPr lang="en-US" sz="2000" dirty="0"/>
              <a:t>(23,0)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1: sets the reference point at the current file position – </a:t>
            </a:r>
            <a:r>
              <a:rPr lang="en-US" sz="2000" dirty="0" err="1"/>
              <a:t>f.seek</a:t>
            </a:r>
            <a:r>
              <a:rPr lang="en-US" sz="2000" dirty="0"/>
              <a:t>(23,1)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2: sets the reference point at the end of the file – </a:t>
            </a:r>
            <a:r>
              <a:rPr lang="en-US" sz="2000" dirty="0" err="1"/>
              <a:t>f.seek</a:t>
            </a:r>
            <a:r>
              <a:rPr lang="en-US" sz="2000" dirty="0"/>
              <a:t>(23,2)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593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Popular file methods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3423"/>
            <a:ext cx="12192000" cy="6927055"/>
          </a:xfrm>
        </p:spPr>
        <p:txBody>
          <a:bodyPr/>
          <a:lstStyle/>
          <a:p>
            <a:r>
              <a:rPr lang="en-US" dirty="0"/>
              <a:t>6. tell() – Return the file’s current position</a:t>
            </a:r>
          </a:p>
          <a:p>
            <a:r>
              <a:rPr lang="en-US" dirty="0"/>
              <a:t>7. write(str) – Write a string to the file</a:t>
            </a:r>
          </a:p>
          <a:p>
            <a:r>
              <a:rPr lang="en-US" dirty="0"/>
              <a:t>8. </a:t>
            </a:r>
            <a:r>
              <a:rPr lang="en-US" dirty="0" err="1"/>
              <a:t>writelines</a:t>
            </a:r>
            <a:r>
              <a:rPr lang="en-US" dirty="0"/>
              <a:t>(sequence) – Write a sequence of strings to the file.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FA75D-D5FA-41AF-B992-751D4F61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2" y="2311399"/>
            <a:ext cx="5626100" cy="4003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7A972-A2DA-448F-8087-B4D731B3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2612882"/>
            <a:ext cx="346710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FB818-1ECC-4C20-9A8F-15580BE0CBAC}"/>
              </a:ext>
            </a:extLst>
          </p:cNvPr>
          <p:cNvSpPr txBox="1"/>
          <p:nvPr/>
        </p:nvSpPr>
        <p:spPr>
          <a:xfrm>
            <a:off x="1600200" y="53594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2C41F-334B-44C2-99EA-29B1029750A0}"/>
              </a:ext>
            </a:extLst>
          </p:cNvPr>
          <p:cNvSpPr txBox="1"/>
          <p:nvPr/>
        </p:nvSpPr>
        <p:spPr>
          <a:xfrm>
            <a:off x="7822827" y="6318402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Output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69B-3D94-499C-ABA5-7E153230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4602-1EFE-41D9-90FA-A08DB723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is a container for any kind and size of files</a:t>
            </a:r>
          </a:p>
          <a:p>
            <a:r>
              <a:rPr lang="en-US" dirty="0"/>
              <a:t>Directory is helpful in establishing a tree like hierarchical structure</a:t>
            </a:r>
          </a:p>
          <a:p>
            <a:r>
              <a:rPr lang="en-US" dirty="0"/>
              <a:t>Helpful in establishing a structure in file organization(e.g. Data/94/12/04/CSV)</a:t>
            </a:r>
          </a:p>
          <a:p>
            <a:r>
              <a:rPr lang="en-US" dirty="0"/>
              <a:t>Directory is also know as a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4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630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9 – Python(Files)  </vt:lpstr>
      <vt:lpstr>What is a file</vt:lpstr>
      <vt:lpstr>What is a text file</vt:lpstr>
      <vt:lpstr>Attributes of file object</vt:lpstr>
      <vt:lpstr>Popular file methods</vt:lpstr>
      <vt:lpstr>Popular file methods (cont.)</vt:lpstr>
      <vt:lpstr>What is a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388</cp:revision>
  <dcterms:created xsi:type="dcterms:W3CDTF">2021-06-08T21:05:14Z</dcterms:created>
  <dcterms:modified xsi:type="dcterms:W3CDTF">2021-11-14T20:37:25Z</dcterms:modified>
</cp:coreProperties>
</file>