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3AC65-D118-435F-9B54-4A420D1593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DDD159-8552-4794-A666-BD6628E7F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A4033E-9469-4DDA-A44C-6C9771786418}"/>
              </a:ext>
            </a:extLst>
          </p:cNvPr>
          <p:cNvSpPr>
            <a:spLocks noGrp="1"/>
          </p:cNvSpPr>
          <p:nvPr>
            <p:ph type="dt" sz="half" idx="10"/>
          </p:nvPr>
        </p:nvSpPr>
        <p:spPr/>
        <p:txBody>
          <a:bodyPr/>
          <a:lstStyle/>
          <a:p>
            <a:fld id="{B0B68BDB-8AD2-4D6B-A581-DB99F79FF42E}" type="datetimeFigureOut">
              <a:rPr lang="en-IN" smtClean="0"/>
              <a:t>30-05-2021</a:t>
            </a:fld>
            <a:endParaRPr lang="en-IN"/>
          </a:p>
        </p:txBody>
      </p:sp>
      <p:sp>
        <p:nvSpPr>
          <p:cNvPr id="5" name="Footer Placeholder 4">
            <a:extLst>
              <a:ext uri="{FF2B5EF4-FFF2-40B4-BE49-F238E27FC236}">
                <a16:creationId xmlns:a16="http://schemas.microsoft.com/office/drawing/2014/main" id="{7B154BC8-17CD-4B70-9747-D7F839861F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8D206-ACED-454D-AE96-5975FC120326}"/>
              </a:ext>
            </a:extLst>
          </p:cNvPr>
          <p:cNvSpPr>
            <a:spLocks noGrp="1"/>
          </p:cNvSpPr>
          <p:nvPr>
            <p:ph type="sldNum" sz="quarter" idx="12"/>
          </p:nvPr>
        </p:nvSpPr>
        <p:spPr/>
        <p:txBody>
          <a:bodyPr/>
          <a:lstStyle/>
          <a:p>
            <a:fld id="{F4A6A7E6-CA5C-40B9-8031-FAAEE478C546}" type="slidenum">
              <a:rPr lang="en-IN" smtClean="0"/>
              <a:t>‹#›</a:t>
            </a:fld>
            <a:endParaRPr lang="en-IN"/>
          </a:p>
        </p:txBody>
      </p:sp>
    </p:spTree>
    <p:extLst>
      <p:ext uri="{BB962C8B-B14F-4D97-AF65-F5344CB8AC3E}">
        <p14:creationId xmlns:p14="http://schemas.microsoft.com/office/powerpoint/2010/main" val="130899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BD642-2076-4930-8F83-AEECA65913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C810F5-EB40-4987-BFCA-2ED577A884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DB8B8C-F118-4DD3-A139-153A7E5898C3}"/>
              </a:ext>
            </a:extLst>
          </p:cNvPr>
          <p:cNvSpPr>
            <a:spLocks noGrp="1"/>
          </p:cNvSpPr>
          <p:nvPr>
            <p:ph type="dt" sz="half" idx="10"/>
          </p:nvPr>
        </p:nvSpPr>
        <p:spPr/>
        <p:txBody>
          <a:bodyPr/>
          <a:lstStyle/>
          <a:p>
            <a:fld id="{B0B68BDB-8AD2-4D6B-A581-DB99F79FF42E}" type="datetimeFigureOut">
              <a:rPr lang="en-IN" smtClean="0"/>
              <a:t>30-05-2021</a:t>
            </a:fld>
            <a:endParaRPr lang="en-IN"/>
          </a:p>
        </p:txBody>
      </p:sp>
      <p:sp>
        <p:nvSpPr>
          <p:cNvPr id="5" name="Footer Placeholder 4">
            <a:extLst>
              <a:ext uri="{FF2B5EF4-FFF2-40B4-BE49-F238E27FC236}">
                <a16:creationId xmlns:a16="http://schemas.microsoft.com/office/drawing/2014/main" id="{1E73DA65-40B6-4C43-AE6A-4F5F6F1C79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ACB8E1-5845-4650-A8E5-D2B91A2A9465}"/>
              </a:ext>
            </a:extLst>
          </p:cNvPr>
          <p:cNvSpPr>
            <a:spLocks noGrp="1"/>
          </p:cNvSpPr>
          <p:nvPr>
            <p:ph type="sldNum" sz="quarter" idx="12"/>
          </p:nvPr>
        </p:nvSpPr>
        <p:spPr/>
        <p:txBody>
          <a:bodyPr/>
          <a:lstStyle/>
          <a:p>
            <a:fld id="{F4A6A7E6-CA5C-40B9-8031-FAAEE478C546}" type="slidenum">
              <a:rPr lang="en-IN" smtClean="0"/>
              <a:t>‹#›</a:t>
            </a:fld>
            <a:endParaRPr lang="en-IN"/>
          </a:p>
        </p:txBody>
      </p:sp>
    </p:spTree>
    <p:extLst>
      <p:ext uri="{BB962C8B-B14F-4D97-AF65-F5344CB8AC3E}">
        <p14:creationId xmlns:p14="http://schemas.microsoft.com/office/powerpoint/2010/main" val="174644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8AC53-5BA6-4FE8-A285-25B2813E45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DEE5D2-5509-4C3C-A48C-A82901A1AF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096378-1765-49BF-B33C-4C1C29C052A4}"/>
              </a:ext>
            </a:extLst>
          </p:cNvPr>
          <p:cNvSpPr>
            <a:spLocks noGrp="1"/>
          </p:cNvSpPr>
          <p:nvPr>
            <p:ph type="dt" sz="half" idx="10"/>
          </p:nvPr>
        </p:nvSpPr>
        <p:spPr/>
        <p:txBody>
          <a:bodyPr/>
          <a:lstStyle/>
          <a:p>
            <a:fld id="{B0B68BDB-8AD2-4D6B-A581-DB99F79FF42E}" type="datetimeFigureOut">
              <a:rPr lang="en-IN" smtClean="0"/>
              <a:t>30-05-2021</a:t>
            </a:fld>
            <a:endParaRPr lang="en-IN"/>
          </a:p>
        </p:txBody>
      </p:sp>
      <p:sp>
        <p:nvSpPr>
          <p:cNvPr id="5" name="Footer Placeholder 4">
            <a:extLst>
              <a:ext uri="{FF2B5EF4-FFF2-40B4-BE49-F238E27FC236}">
                <a16:creationId xmlns:a16="http://schemas.microsoft.com/office/drawing/2014/main" id="{697886D1-B48C-48F7-A811-218E8034AA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2BBC90-B34F-42CE-9403-766DE7290E51}"/>
              </a:ext>
            </a:extLst>
          </p:cNvPr>
          <p:cNvSpPr>
            <a:spLocks noGrp="1"/>
          </p:cNvSpPr>
          <p:nvPr>
            <p:ph type="sldNum" sz="quarter" idx="12"/>
          </p:nvPr>
        </p:nvSpPr>
        <p:spPr/>
        <p:txBody>
          <a:bodyPr/>
          <a:lstStyle/>
          <a:p>
            <a:fld id="{F4A6A7E6-CA5C-40B9-8031-FAAEE478C546}" type="slidenum">
              <a:rPr lang="en-IN" smtClean="0"/>
              <a:t>‹#›</a:t>
            </a:fld>
            <a:endParaRPr lang="en-IN"/>
          </a:p>
        </p:txBody>
      </p:sp>
    </p:spTree>
    <p:extLst>
      <p:ext uri="{BB962C8B-B14F-4D97-AF65-F5344CB8AC3E}">
        <p14:creationId xmlns:p14="http://schemas.microsoft.com/office/powerpoint/2010/main" val="4024933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F6114-D7C6-49C1-9A98-9DAC29E09A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76715F-7304-431B-A651-6BEF292957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3A61C6-4A46-4339-9DDE-29F103B26FC9}"/>
              </a:ext>
            </a:extLst>
          </p:cNvPr>
          <p:cNvSpPr>
            <a:spLocks noGrp="1"/>
          </p:cNvSpPr>
          <p:nvPr>
            <p:ph type="dt" sz="half" idx="10"/>
          </p:nvPr>
        </p:nvSpPr>
        <p:spPr/>
        <p:txBody>
          <a:bodyPr/>
          <a:lstStyle/>
          <a:p>
            <a:fld id="{B0B68BDB-8AD2-4D6B-A581-DB99F79FF42E}" type="datetimeFigureOut">
              <a:rPr lang="en-IN" smtClean="0"/>
              <a:t>30-05-2021</a:t>
            </a:fld>
            <a:endParaRPr lang="en-IN"/>
          </a:p>
        </p:txBody>
      </p:sp>
      <p:sp>
        <p:nvSpPr>
          <p:cNvPr id="5" name="Footer Placeholder 4">
            <a:extLst>
              <a:ext uri="{FF2B5EF4-FFF2-40B4-BE49-F238E27FC236}">
                <a16:creationId xmlns:a16="http://schemas.microsoft.com/office/drawing/2014/main" id="{411447DB-A75E-4DAA-9F13-520D0775B6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B2B680-1F1F-4DE0-A4CE-F6276741EEDF}"/>
              </a:ext>
            </a:extLst>
          </p:cNvPr>
          <p:cNvSpPr>
            <a:spLocks noGrp="1"/>
          </p:cNvSpPr>
          <p:nvPr>
            <p:ph type="sldNum" sz="quarter" idx="12"/>
          </p:nvPr>
        </p:nvSpPr>
        <p:spPr/>
        <p:txBody>
          <a:bodyPr/>
          <a:lstStyle/>
          <a:p>
            <a:fld id="{F4A6A7E6-CA5C-40B9-8031-FAAEE478C546}" type="slidenum">
              <a:rPr lang="en-IN" smtClean="0"/>
              <a:t>‹#›</a:t>
            </a:fld>
            <a:endParaRPr lang="en-IN"/>
          </a:p>
        </p:txBody>
      </p:sp>
    </p:spTree>
    <p:extLst>
      <p:ext uri="{BB962C8B-B14F-4D97-AF65-F5344CB8AC3E}">
        <p14:creationId xmlns:p14="http://schemas.microsoft.com/office/powerpoint/2010/main" val="72358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BF4AD-CBD4-47FC-B942-787A00493A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C5965D-5F47-412E-B8DF-2FDE103D88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CC183D-BE5E-4E54-9C6B-C9A3F204C04D}"/>
              </a:ext>
            </a:extLst>
          </p:cNvPr>
          <p:cNvSpPr>
            <a:spLocks noGrp="1"/>
          </p:cNvSpPr>
          <p:nvPr>
            <p:ph type="dt" sz="half" idx="10"/>
          </p:nvPr>
        </p:nvSpPr>
        <p:spPr/>
        <p:txBody>
          <a:bodyPr/>
          <a:lstStyle/>
          <a:p>
            <a:fld id="{B0B68BDB-8AD2-4D6B-A581-DB99F79FF42E}" type="datetimeFigureOut">
              <a:rPr lang="en-IN" smtClean="0"/>
              <a:t>30-05-2021</a:t>
            </a:fld>
            <a:endParaRPr lang="en-IN"/>
          </a:p>
        </p:txBody>
      </p:sp>
      <p:sp>
        <p:nvSpPr>
          <p:cNvPr id="5" name="Footer Placeholder 4">
            <a:extLst>
              <a:ext uri="{FF2B5EF4-FFF2-40B4-BE49-F238E27FC236}">
                <a16:creationId xmlns:a16="http://schemas.microsoft.com/office/drawing/2014/main" id="{7ED27748-4F79-48C8-BC86-208AEF1DAA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79BF93-1BA4-43F1-8E9A-FC53CCAB26DB}"/>
              </a:ext>
            </a:extLst>
          </p:cNvPr>
          <p:cNvSpPr>
            <a:spLocks noGrp="1"/>
          </p:cNvSpPr>
          <p:nvPr>
            <p:ph type="sldNum" sz="quarter" idx="12"/>
          </p:nvPr>
        </p:nvSpPr>
        <p:spPr/>
        <p:txBody>
          <a:bodyPr/>
          <a:lstStyle/>
          <a:p>
            <a:fld id="{F4A6A7E6-CA5C-40B9-8031-FAAEE478C546}" type="slidenum">
              <a:rPr lang="en-IN" smtClean="0"/>
              <a:t>‹#›</a:t>
            </a:fld>
            <a:endParaRPr lang="en-IN"/>
          </a:p>
        </p:txBody>
      </p:sp>
    </p:spTree>
    <p:extLst>
      <p:ext uri="{BB962C8B-B14F-4D97-AF65-F5344CB8AC3E}">
        <p14:creationId xmlns:p14="http://schemas.microsoft.com/office/powerpoint/2010/main" val="2143045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00E8-95A2-43B2-B167-D47446F089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EADAA2-71A7-41D8-BDFE-753073DE62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C789C9-1C14-4156-8BFD-57613539F5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4815EA-8B6D-4F1E-82C5-B49244BC7D06}"/>
              </a:ext>
            </a:extLst>
          </p:cNvPr>
          <p:cNvSpPr>
            <a:spLocks noGrp="1"/>
          </p:cNvSpPr>
          <p:nvPr>
            <p:ph type="dt" sz="half" idx="10"/>
          </p:nvPr>
        </p:nvSpPr>
        <p:spPr/>
        <p:txBody>
          <a:bodyPr/>
          <a:lstStyle/>
          <a:p>
            <a:fld id="{B0B68BDB-8AD2-4D6B-A581-DB99F79FF42E}" type="datetimeFigureOut">
              <a:rPr lang="en-IN" smtClean="0"/>
              <a:t>30-05-2021</a:t>
            </a:fld>
            <a:endParaRPr lang="en-IN"/>
          </a:p>
        </p:txBody>
      </p:sp>
      <p:sp>
        <p:nvSpPr>
          <p:cNvPr id="6" name="Footer Placeholder 5">
            <a:extLst>
              <a:ext uri="{FF2B5EF4-FFF2-40B4-BE49-F238E27FC236}">
                <a16:creationId xmlns:a16="http://schemas.microsoft.com/office/drawing/2014/main" id="{1C72BB77-AA59-40BE-9C04-31226D4096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05CFDC-824A-411D-8D2C-0CD0379A8038}"/>
              </a:ext>
            </a:extLst>
          </p:cNvPr>
          <p:cNvSpPr>
            <a:spLocks noGrp="1"/>
          </p:cNvSpPr>
          <p:nvPr>
            <p:ph type="sldNum" sz="quarter" idx="12"/>
          </p:nvPr>
        </p:nvSpPr>
        <p:spPr/>
        <p:txBody>
          <a:bodyPr/>
          <a:lstStyle/>
          <a:p>
            <a:fld id="{F4A6A7E6-CA5C-40B9-8031-FAAEE478C546}" type="slidenum">
              <a:rPr lang="en-IN" smtClean="0"/>
              <a:t>‹#›</a:t>
            </a:fld>
            <a:endParaRPr lang="en-IN"/>
          </a:p>
        </p:txBody>
      </p:sp>
    </p:spTree>
    <p:extLst>
      <p:ext uri="{BB962C8B-B14F-4D97-AF65-F5344CB8AC3E}">
        <p14:creationId xmlns:p14="http://schemas.microsoft.com/office/powerpoint/2010/main" val="1707346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91421-DB01-4AC2-9763-6105FAA7DD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3E8668-AC81-4E9E-83DD-F46AE3E93F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AF8C11-FBC0-445F-89C3-4CD770FABB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37D98A-80CC-4C62-84E3-CDE5C47AA9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39DA55-1053-4C23-BDD9-FFB0EEEF62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4E71F6-CF4D-48ED-B194-5D9D3931BA1A}"/>
              </a:ext>
            </a:extLst>
          </p:cNvPr>
          <p:cNvSpPr>
            <a:spLocks noGrp="1"/>
          </p:cNvSpPr>
          <p:nvPr>
            <p:ph type="dt" sz="half" idx="10"/>
          </p:nvPr>
        </p:nvSpPr>
        <p:spPr/>
        <p:txBody>
          <a:bodyPr/>
          <a:lstStyle/>
          <a:p>
            <a:fld id="{B0B68BDB-8AD2-4D6B-A581-DB99F79FF42E}" type="datetimeFigureOut">
              <a:rPr lang="en-IN" smtClean="0"/>
              <a:t>30-05-2021</a:t>
            </a:fld>
            <a:endParaRPr lang="en-IN"/>
          </a:p>
        </p:txBody>
      </p:sp>
      <p:sp>
        <p:nvSpPr>
          <p:cNvPr id="8" name="Footer Placeholder 7">
            <a:extLst>
              <a:ext uri="{FF2B5EF4-FFF2-40B4-BE49-F238E27FC236}">
                <a16:creationId xmlns:a16="http://schemas.microsoft.com/office/drawing/2014/main" id="{16C83C1A-BADB-4BF8-A7B3-6FF88AA2C0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D884E0-141C-4E0E-B63E-930A110DEF5D}"/>
              </a:ext>
            </a:extLst>
          </p:cNvPr>
          <p:cNvSpPr>
            <a:spLocks noGrp="1"/>
          </p:cNvSpPr>
          <p:nvPr>
            <p:ph type="sldNum" sz="quarter" idx="12"/>
          </p:nvPr>
        </p:nvSpPr>
        <p:spPr/>
        <p:txBody>
          <a:bodyPr/>
          <a:lstStyle/>
          <a:p>
            <a:fld id="{F4A6A7E6-CA5C-40B9-8031-FAAEE478C546}" type="slidenum">
              <a:rPr lang="en-IN" smtClean="0"/>
              <a:t>‹#›</a:t>
            </a:fld>
            <a:endParaRPr lang="en-IN"/>
          </a:p>
        </p:txBody>
      </p:sp>
    </p:spTree>
    <p:extLst>
      <p:ext uri="{BB962C8B-B14F-4D97-AF65-F5344CB8AC3E}">
        <p14:creationId xmlns:p14="http://schemas.microsoft.com/office/powerpoint/2010/main" val="878095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7871-9729-4A21-A3D3-46AB86A706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4164B7-91F0-4531-99B2-9C888CC703EF}"/>
              </a:ext>
            </a:extLst>
          </p:cNvPr>
          <p:cNvSpPr>
            <a:spLocks noGrp="1"/>
          </p:cNvSpPr>
          <p:nvPr>
            <p:ph type="dt" sz="half" idx="10"/>
          </p:nvPr>
        </p:nvSpPr>
        <p:spPr/>
        <p:txBody>
          <a:bodyPr/>
          <a:lstStyle/>
          <a:p>
            <a:fld id="{B0B68BDB-8AD2-4D6B-A581-DB99F79FF42E}" type="datetimeFigureOut">
              <a:rPr lang="en-IN" smtClean="0"/>
              <a:t>30-05-2021</a:t>
            </a:fld>
            <a:endParaRPr lang="en-IN"/>
          </a:p>
        </p:txBody>
      </p:sp>
      <p:sp>
        <p:nvSpPr>
          <p:cNvPr id="4" name="Footer Placeholder 3">
            <a:extLst>
              <a:ext uri="{FF2B5EF4-FFF2-40B4-BE49-F238E27FC236}">
                <a16:creationId xmlns:a16="http://schemas.microsoft.com/office/drawing/2014/main" id="{D1741B13-1D3B-4899-AA13-D849E88481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D268DD-9819-4DC9-AF9E-0BE0F702ADF6}"/>
              </a:ext>
            </a:extLst>
          </p:cNvPr>
          <p:cNvSpPr>
            <a:spLocks noGrp="1"/>
          </p:cNvSpPr>
          <p:nvPr>
            <p:ph type="sldNum" sz="quarter" idx="12"/>
          </p:nvPr>
        </p:nvSpPr>
        <p:spPr/>
        <p:txBody>
          <a:bodyPr/>
          <a:lstStyle/>
          <a:p>
            <a:fld id="{F4A6A7E6-CA5C-40B9-8031-FAAEE478C546}" type="slidenum">
              <a:rPr lang="en-IN" smtClean="0"/>
              <a:t>‹#›</a:t>
            </a:fld>
            <a:endParaRPr lang="en-IN"/>
          </a:p>
        </p:txBody>
      </p:sp>
    </p:spTree>
    <p:extLst>
      <p:ext uri="{BB962C8B-B14F-4D97-AF65-F5344CB8AC3E}">
        <p14:creationId xmlns:p14="http://schemas.microsoft.com/office/powerpoint/2010/main" val="659555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066C57-8346-46EC-B287-1ABDAE5A1F45}"/>
              </a:ext>
            </a:extLst>
          </p:cNvPr>
          <p:cNvSpPr>
            <a:spLocks noGrp="1"/>
          </p:cNvSpPr>
          <p:nvPr>
            <p:ph type="dt" sz="half" idx="10"/>
          </p:nvPr>
        </p:nvSpPr>
        <p:spPr/>
        <p:txBody>
          <a:bodyPr/>
          <a:lstStyle/>
          <a:p>
            <a:fld id="{B0B68BDB-8AD2-4D6B-A581-DB99F79FF42E}" type="datetimeFigureOut">
              <a:rPr lang="en-IN" smtClean="0"/>
              <a:t>30-05-2021</a:t>
            </a:fld>
            <a:endParaRPr lang="en-IN"/>
          </a:p>
        </p:txBody>
      </p:sp>
      <p:sp>
        <p:nvSpPr>
          <p:cNvPr id="3" name="Footer Placeholder 2">
            <a:extLst>
              <a:ext uri="{FF2B5EF4-FFF2-40B4-BE49-F238E27FC236}">
                <a16:creationId xmlns:a16="http://schemas.microsoft.com/office/drawing/2014/main" id="{BE62426A-B06B-48BA-9EBD-46314B4A12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B6B0E0-9F59-46CF-912E-922AA0F8DC30}"/>
              </a:ext>
            </a:extLst>
          </p:cNvPr>
          <p:cNvSpPr>
            <a:spLocks noGrp="1"/>
          </p:cNvSpPr>
          <p:nvPr>
            <p:ph type="sldNum" sz="quarter" idx="12"/>
          </p:nvPr>
        </p:nvSpPr>
        <p:spPr/>
        <p:txBody>
          <a:bodyPr/>
          <a:lstStyle/>
          <a:p>
            <a:fld id="{F4A6A7E6-CA5C-40B9-8031-FAAEE478C546}" type="slidenum">
              <a:rPr lang="en-IN" smtClean="0"/>
              <a:t>‹#›</a:t>
            </a:fld>
            <a:endParaRPr lang="en-IN"/>
          </a:p>
        </p:txBody>
      </p:sp>
    </p:spTree>
    <p:extLst>
      <p:ext uri="{BB962C8B-B14F-4D97-AF65-F5344CB8AC3E}">
        <p14:creationId xmlns:p14="http://schemas.microsoft.com/office/powerpoint/2010/main" val="35884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92BA-98F9-4572-8A4E-D88A3C53D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81F142-25E2-4B42-BA3D-FF658B5573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418D30-488E-486C-AA52-1F4A61E95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F7126E-0EEF-46E9-A93E-F06E85995689}"/>
              </a:ext>
            </a:extLst>
          </p:cNvPr>
          <p:cNvSpPr>
            <a:spLocks noGrp="1"/>
          </p:cNvSpPr>
          <p:nvPr>
            <p:ph type="dt" sz="half" idx="10"/>
          </p:nvPr>
        </p:nvSpPr>
        <p:spPr/>
        <p:txBody>
          <a:bodyPr/>
          <a:lstStyle/>
          <a:p>
            <a:fld id="{B0B68BDB-8AD2-4D6B-A581-DB99F79FF42E}" type="datetimeFigureOut">
              <a:rPr lang="en-IN" smtClean="0"/>
              <a:t>30-05-2021</a:t>
            </a:fld>
            <a:endParaRPr lang="en-IN"/>
          </a:p>
        </p:txBody>
      </p:sp>
      <p:sp>
        <p:nvSpPr>
          <p:cNvPr id="6" name="Footer Placeholder 5">
            <a:extLst>
              <a:ext uri="{FF2B5EF4-FFF2-40B4-BE49-F238E27FC236}">
                <a16:creationId xmlns:a16="http://schemas.microsoft.com/office/drawing/2014/main" id="{EFFEAA35-B101-4938-B554-166A990135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3FB08C-81F5-401B-BAAB-859861987007}"/>
              </a:ext>
            </a:extLst>
          </p:cNvPr>
          <p:cNvSpPr>
            <a:spLocks noGrp="1"/>
          </p:cNvSpPr>
          <p:nvPr>
            <p:ph type="sldNum" sz="quarter" idx="12"/>
          </p:nvPr>
        </p:nvSpPr>
        <p:spPr/>
        <p:txBody>
          <a:bodyPr/>
          <a:lstStyle/>
          <a:p>
            <a:fld id="{F4A6A7E6-CA5C-40B9-8031-FAAEE478C546}" type="slidenum">
              <a:rPr lang="en-IN" smtClean="0"/>
              <a:t>‹#›</a:t>
            </a:fld>
            <a:endParaRPr lang="en-IN"/>
          </a:p>
        </p:txBody>
      </p:sp>
    </p:spTree>
    <p:extLst>
      <p:ext uri="{BB962C8B-B14F-4D97-AF65-F5344CB8AC3E}">
        <p14:creationId xmlns:p14="http://schemas.microsoft.com/office/powerpoint/2010/main" val="3171428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122B-ADE7-4F35-8A20-740A9D76B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7DD82B-9848-430D-B280-8C29987C8B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7BB98D-C51E-47E7-8FAB-8DFB7E7AC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37A0C5-5B7A-4088-BAED-298095A96271}"/>
              </a:ext>
            </a:extLst>
          </p:cNvPr>
          <p:cNvSpPr>
            <a:spLocks noGrp="1"/>
          </p:cNvSpPr>
          <p:nvPr>
            <p:ph type="dt" sz="half" idx="10"/>
          </p:nvPr>
        </p:nvSpPr>
        <p:spPr/>
        <p:txBody>
          <a:bodyPr/>
          <a:lstStyle/>
          <a:p>
            <a:fld id="{B0B68BDB-8AD2-4D6B-A581-DB99F79FF42E}" type="datetimeFigureOut">
              <a:rPr lang="en-IN" smtClean="0"/>
              <a:t>30-05-2021</a:t>
            </a:fld>
            <a:endParaRPr lang="en-IN"/>
          </a:p>
        </p:txBody>
      </p:sp>
      <p:sp>
        <p:nvSpPr>
          <p:cNvPr id="6" name="Footer Placeholder 5">
            <a:extLst>
              <a:ext uri="{FF2B5EF4-FFF2-40B4-BE49-F238E27FC236}">
                <a16:creationId xmlns:a16="http://schemas.microsoft.com/office/drawing/2014/main" id="{302BAF8B-E5D7-49BD-B604-F1784B6669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C7AEDB-D1A6-495B-B728-5FE2340B628B}"/>
              </a:ext>
            </a:extLst>
          </p:cNvPr>
          <p:cNvSpPr>
            <a:spLocks noGrp="1"/>
          </p:cNvSpPr>
          <p:nvPr>
            <p:ph type="sldNum" sz="quarter" idx="12"/>
          </p:nvPr>
        </p:nvSpPr>
        <p:spPr/>
        <p:txBody>
          <a:bodyPr/>
          <a:lstStyle/>
          <a:p>
            <a:fld id="{F4A6A7E6-CA5C-40B9-8031-FAAEE478C546}" type="slidenum">
              <a:rPr lang="en-IN" smtClean="0"/>
              <a:t>‹#›</a:t>
            </a:fld>
            <a:endParaRPr lang="en-IN"/>
          </a:p>
        </p:txBody>
      </p:sp>
    </p:spTree>
    <p:extLst>
      <p:ext uri="{BB962C8B-B14F-4D97-AF65-F5344CB8AC3E}">
        <p14:creationId xmlns:p14="http://schemas.microsoft.com/office/powerpoint/2010/main" val="2949544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FD9394-8F4E-47F1-A6B9-E517CE412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13100F-8456-41E2-97A4-B0EA34853C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0CA7EF-E690-47E1-AD9B-EC6E92403A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B68BDB-8AD2-4D6B-A581-DB99F79FF42E}" type="datetimeFigureOut">
              <a:rPr lang="en-IN" smtClean="0"/>
              <a:t>30-05-2021</a:t>
            </a:fld>
            <a:endParaRPr lang="en-IN"/>
          </a:p>
        </p:txBody>
      </p:sp>
      <p:sp>
        <p:nvSpPr>
          <p:cNvPr id="5" name="Footer Placeholder 4">
            <a:extLst>
              <a:ext uri="{FF2B5EF4-FFF2-40B4-BE49-F238E27FC236}">
                <a16:creationId xmlns:a16="http://schemas.microsoft.com/office/drawing/2014/main" id="{B9A2E04D-E67E-45C5-9624-23C11D870B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2F695D-9FD2-405E-93C8-C9D8A23444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A6A7E6-CA5C-40B9-8031-FAAEE478C546}" type="slidenum">
              <a:rPr lang="en-IN" smtClean="0"/>
              <a:t>‹#›</a:t>
            </a:fld>
            <a:endParaRPr lang="en-IN"/>
          </a:p>
        </p:txBody>
      </p:sp>
    </p:spTree>
    <p:extLst>
      <p:ext uri="{BB962C8B-B14F-4D97-AF65-F5344CB8AC3E}">
        <p14:creationId xmlns:p14="http://schemas.microsoft.com/office/powerpoint/2010/main" val="4129324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2BD64-01F7-42A8-AF94-2FE6BD7BB4FE}"/>
              </a:ext>
            </a:extLst>
          </p:cNvPr>
          <p:cNvSpPr>
            <a:spLocks noGrp="1"/>
          </p:cNvSpPr>
          <p:nvPr>
            <p:ph type="title"/>
          </p:nvPr>
        </p:nvSpPr>
        <p:spPr/>
        <p:txBody>
          <a:bodyPr/>
          <a:lstStyle/>
          <a:p>
            <a:pPr algn="ctr"/>
            <a:r>
              <a:rPr lang="en-US" dirty="0"/>
              <a:t>Correction</a:t>
            </a:r>
            <a:endParaRPr lang="en-IN" dirty="0"/>
          </a:p>
        </p:txBody>
      </p:sp>
      <p:sp>
        <p:nvSpPr>
          <p:cNvPr id="3" name="Content Placeholder 2">
            <a:extLst>
              <a:ext uri="{FF2B5EF4-FFF2-40B4-BE49-F238E27FC236}">
                <a16:creationId xmlns:a16="http://schemas.microsoft.com/office/drawing/2014/main" id="{63DF5209-0105-49A9-9B23-9EC1C813894A}"/>
              </a:ext>
            </a:extLst>
          </p:cNvPr>
          <p:cNvSpPr>
            <a:spLocks noGrp="1"/>
          </p:cNvSpPr>
          <p:nvPr>
            <p:ph idx="1"/>
          </p:nvPr>
        </p:nvSpPr>
        <p:spPr/>
        <p:txBody>
          <a:bodyPr/>
          <a:lstStyle/>
          <a:p>
            <a:r>
              <a:rPr lang="en-US" dirty="0"/>
              <a:t>In the last lecture I said that for single line comments we use //</a:t>
            </a:r>
          </a:p>
          <a:p>
            <a:r>
              <a:rPr lang="en-US" dirty="0"/>
              <a:t>Instead of // we use # in Python</a:t>
            </a:r>
          </a:p>
          <a:p>
            <a:r>
              <a:rPr lang="en-US" dirty="0"/>
              <a:t>A minor correction about how to use single line comments</a:t>
            </a:r>
          </a:p>
          <a:p>
            <a:r>
              <a:rPr lang="en-US" dirty="0"/>
              <a:t>Sincere apologies for the mistake</a:t>
            </a:r>
            <a:endParaRPr lang="en-IN" dirty="0"/>
          </a:p>
        </p:txBody>
      </p:sp>
    </p:spTree>
    <p:extLst>
      <p:ext uri="{BB962C8B-B14F-4D97-AF65-F5344CB8AC3E}">
        <p14:creationId xmlns:p14="http://schemas.microsoft.com/office/powerpoint/2010/main" val="1768072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A4EEC-D6DD-440F-9E8B-2EE90A58E895}"/>
              </a:ext>
            </a:extLst>
          </p:cNvPr>
          <p:cNvSpPr>
            <a:spLocks noGrp="1"/>
          </p:cNvSpPr>
          <p:nvPr>
            <p:ph type="title"/>
          </p:nvPr>
        </p:nvSpPr>
        <p:spPr/>
        <p:txBody>
          <a:bodyPr/>
          <a:lstStyle/>
          <a:p>
            <a:pPr algn="ctr"/>
            <a:r>
              <a:rPr lang="en-US" dirty="0"/>
              <a:t>Nested loop</a:t>
            </a:r>
            <a:endParaRPr lang="en-IN" dirty="0"/>
          </a:p>
        </p:txBody>
      </p:sp>
      <p:sp>
        <p:nvSpPr>
          <p:cNvPr id="3" name="Content Placeholder 2">
            <a:extLst>
              <a:ext uri="{FF2B5EF4-FFF2-40B4-BE49-F238E27FC236}">
                <a16:creationId xmlns:a16="http://schemas.microsoft.com/office/drawing/2014/main" id="{6B123613-3FB2-4EDF-9516-AB6664F5D337}"/>
              </a:ext>
            </a:extLst>
          </p:cNvPr>
          <p:cNvSpPr>
            <a:spLocks noGrp="1"/>
          </p:cNvSpPr>
          <p:nvPr>
            <p:ph idx="1"/>
          </p:nvPr>
        </p:nvSpPr>
        <p:spPr/>
        <p:txBody>
          <a:bodyPr/>
          <a:lstStyle/>
          <a:p>
            <a:r>
              <a:rPr lang="en-US" dirty="0"/>
              <a:t>Nested loop helps you to perform multiple steps for a given iteration inside a loop</a:t>
            </a:r>
          </a:p>
          <a:p>
            <a:r>
              <a:rPr lang="en-US" dirty="0" err="1"/>
              <a:t>Eg</a:t>
            </a:r>
            <a:r>
              <a:rPr lang="en-US" dirty="0"/>
              <a:t>: We want to enter the properties of all the products on shelf B on the online portal</a:t>
            </a:r>
          </a:p>
          <a:p>
            <a:pPr marL="0" indent="0">
              <a:buNone/>
            </a:pPr>
            <a:r>
              <a:rPr lang="en-US" dirty="0"/>
              <a:t>for product in shelf:</a:t>
            </a:r>
          </a:p>
          <a:p>
            <a:pPr marL="0" indent="0">
              <a:buNone/>
            </a:pPr>
            <a:r>
              <a:rPr lang="en-US" dirty="0"/>
              <a:t>    for property in </a:t>
            </a:r>
            <a:r>
              <a:rPr lang="en-US" dirty="0" err="1"/>
              <a:t>product.property</a:t>
            </a:r>
            <a:r>
              <a:rPr lang="en-US" dirty="0"/>
              <a:t>:</a:t>
            </a:r>
          </a:p>
          <a:p>
            <a:pPr marL="0" indent="0">
              <a:buNone/>
            </a:pPr>
            <a:r>
              <a:rPr lang="en-US" dirty="0"/>
              <a:t>        #enter the property in database</a:t>
            </a:r>
          </a:p>
          <a:p>
            <a:pPr marL="0" indent="0">
              <a:buNone/>
            </a:pPr>
            <a:r>
              <a:rPr lang="en-US" dirty="0"/>
              <a:t>    #move to next product</a:t>
            </a:r>
            <a:endParaRPr lang="en-IN" dirty="0"/>
          </a:p>
        </p:txBody>
      </p:sp>
    </p:spTree>
    <p:extLst>
      <p:ext uri="{BB962C8B-B14F-4D97-AF65-F5344CB8AC3E}">
        <p14:creationId xmlns:p14="http://schemas.microsoft.com/office/powerpoint/2010/main" val="3687101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5F4DB-3387-4E2F-B9D7-059105C821D7}"/>
              </a:ext>
            </a:extLst>
          </p:cNvPr>
          <p:cNvSpPr>
            <a:spLocks noGrp="1"/>
          </p:cNvSpPr>
          <p:nvPr>
            <p:ph type="title"/>
          </p:nvPr>
        </p:nvSpPr>
        <p:spPr/>
        <p:txBody>
          <a:bodyPr/>
          <a:lstStyle/>
          <a:p>
            <a:pPr algn="ctr"/>
            <a:r>
              <a:rPr lang="en-US" dirty="0"/>
              <a:t>Terminating Loops</a:t>
            </a:r>
            <a:endParaRPr lang="en-IN" dirty="0"/>
          </a:p>
        </p:txBody>
      </p:sp>
      <p:sp>
        <p:nvSpPr>
          <p:cNvPr id="3" name="Content Placeholder 2">
            <a:extLst>
              <a:ext uri="{FF2B5EF4-FFF2-40B4-BE49-F238E27FC236}">
                <a16:creationId xmlns:a16="http://schemas.microsoft.com/office/drawing/2014/main" id="{69B298E4-E6E3-4982-8100-ED6A9B37B865}"/>
              </a:ext>
            </a:extLst>
          </p:cNvPr>
          <p:cNvSpPr>
            <a:spLocks noGrp="1"/>
          </p:cNvSpPr>
          <p:nvPr>
            <p:ph idx="1"/>
          </p:nvPr>
        </p:nvSpPr>
        <p:spPr/>
        <p:txBody>
          <a:bodyPr>
            <a:normAutofit/>
          </a:bodyPr>
          <a:lstStyle/>
          <a:p>
            <a:r>
              <a:rPr lang="en-US" dirty="0"/>
              <a:t>You are only counting unique products and you want to exit when the product is repeated because you know that the sequence of product will be repeated from here on. Then we can use the break statement</a:t>
            </a:r>
          </a:p>
          <a:p>
            <a:r>
              <a:rPr lang="en-US" i="1" dirty="0"/>
              <a:t>For product in shelf:</a:t>
            </a:r>
          </a:p>
          <a:p>
            <a:pPr marL="0" indent="0">
              <a:buNone/>
            </a:pPr>
            <a:r>
              <a:rPr lang="en-US" i="1" dirty="0"/>
              <a:t>    if product in </a:t>
            </a:r>
            <a:r>
              <a:rPr lang="en-US" i="1" dirty="0" err="1"/>
              <a:t>dict</a:t>
            </a:r>
            <a:r>
              <a:rPr lang="en-US" i="1" dirty="0"/>
              <a:t>:</a:t>
            </a:r>
          </a:p>
          <a:p>
            <a:pPr marL="0" indent="0">
              <a:buNone/>
            </a:pPr>
            <a:r>
              <a:rPr lang="en-US" i="1" dirty="0"/>
              <a:t>        break</a:t>
            </a:r>
          </a:p>
          <a:p>
            <a:pPr marL="0" indent="0">
              <a:buNone/>
            </a:pPr>
            <a:r>
              <a:rPr lang="en-US" i="1" dirty="0"/>
              <a:t>    else:</a:t>
            </a:r>
          </a:p>
          <a:p>
            <a:pPr marL="0" indent="0">
              <a:buNone/>
            </a:pPr>
            <a:r>
              <a:rPr lang="en-US" i="1" dirty="0"/>
              <a:t>        </a:t>
            </a:r>
            <a:r>
              <a:rPr lang="en-US" i="1" dirty="0" err="1"/>
              <a:t>dict</a:t>
            </a:r>
            <a:r>
              <a:rPr lang="en-US" i="1" dirty="0"/>
              <a:t>[product] = 1</a:t>
            </a:r>
          </a:p>
          <a:p>
            <a:pPr marL="0" indent="0">
              <a:buNone/>
            </a:pPr>
            <a:r>
              <a:rPr lang="en-US" sz="2000" i="1" dirty="0"/>
              <a:t>Note: Break will exit from the innermost loop not is independent of the conditional statement</a:t>
            </a:r>
            <a:endParaRPr lang="en-IN" sz="2000" i="1" dirty="0"/>
          </a:p>
        </p:txBody>
      </p:sp>
    </p:spTree>
    <p:extLst>
      <p:ext uri="{BB962C8B-B14F-4D97-AF65-F5344CB8AC3E}">
        <p14:creationId xmlns:p14="http://schemas.microsoft.com/office/powerpoint/2010/main" val="1877965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A7FB-64AC-4735-BFBA-A50C3782E145}"/>
              </a:ext>
            </a:extLst>
          </p:cNvPr>
          <p:cNvSpPr>
            <a:spLocks noGrp="1"/>
          </p:cNvSpPr>
          <p:nvPr>
            <p:ph type="title"/>
          </p:nvPr>
        </p:nvSpPr>
        <p:spPr/>
        <p:txBody>
          <a:bodyPr/>
          <a:lstStyle/>
          <a:p>
            <a:pPr algn="ctr"/>
            <a:r>
              <a:rPr lang="en-US" dirty="0"/>
              <a:t>Skipping conditions</a:t>
            </a:r>
            <a:endParaRPr lang="en-IN" dirty="0"/>
          </a:p>
        </p:txBody>
      </p:sp>
      <p:sp>
        <p:nvSpPr>
          <p:cNvPr id="3" name="Content Placeholder 2">
            <a:extLst>
              <a:ext uri="{FF2B5EF4-FFF2-40B4-BE49-F238E27FC236}">
                <a16:creationId xmlns:a16="http://schemas.microsoft.com/office/drawing/2014/main" id="{058B2423-AF83-4A00-9709-9AF1EF666016}"/>
              </a:ext>
            </a:extLst>
          </p:cNvPr>
          <p:cNvSpPr>
            <a:spLocks noGrp="1"/>
          </p:cNvSpPr>
          <p:nvPr>
            <p:ph idx="1"/>
          </p:nvPr>
        </p:nvSpPr>
        <p:spPr/>
        <p:txBody>
          <a:bodyPr/>
          <a:lstStyle/>
          <a:p>
            <a:r>
              <a:rPr lang="en-US" dirty="0"/>
              <a:t>If you do not want to apply discount for a particular product then we can use </a:t>
            </a:r>
            <a:r>
              <a:rPr lang="en-US" i="1" dirty="0"/>
              <a:t>continue statement </a:t>
            </a:r>
            <a:r>
              <a:rPr lang="en-US" dirty="0"/>
              <a:t>to skip that condition</a:t>
            </a:r>
          </a:p>
          <a:p>
            <a:pPr marL="0" indent="0">
              <a:buNone/>
            </a:pPr>
            <a:r>
              <a:rPr lang="en-US" i="1" dirty="0"/>
              <a:t>For product in bag:</a:t>
            </a:r>
          </a:p>
          <a:p>
            <a:pPr marL="0" indent="0">
              <a:buNone/>
            </a:pPr>
            <a:r>
              <a:rPr lang="en-US" i="1" dirty="0"/>
              <a:t>    if product==‘Zara White Shirt’:</a:t>
            </a:r>
          </a:p>
          <a:p>
            <a:pPr marL="0" indent="0">
              <a:buNone/>
            </a:pPr>
            <a:r>
              <a:rPr lang="en-US" i="1" dirty="0"/>
              <a:t>        continue</a:t>
            </a:r>
          </a:p>
          <a:p>
            <a:pPr marL="0" indent="0">
              <a:buNone/>
            </a:pPr>
            <a:r>
              <a:rPr lang="en-US" i="1" dirty="0"/>
              <a:t>    else:</a:t>
            </a:r>
          </a:p>
          <a:p>
            <a:pPr marL="0" indent="0">
              <a:buNone/>
            </a:pPr>
            <a:r>
              <a:rPr lang="en-US" i="1" dirty="0"/>
              <a:t>        #give 10% discount</a:t>
            </a:r>
          </a:p>
          <a:p>
            <a:pPr marL="0" indent="0">
              <a:buNone/>
            </a:pPr>
            <a:r>
              <a:rPr lang="en-IN" i="1" dirty="0"/>
              <a:t>        sum+=product*0.90</a:t>
            </a:r>
          </a:p>
        </p:txBody>
      </p:sp>
    </p:spTree>
    <p:extLst>
      <p:ext uri="{BB962C8B-B14F-4D97-AF65-F5344CB8AC3E}">
        <p14:creationId xmlns:p14="http://schemas.microsoft.com/office/powerpoint/2010/main" val="1257923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F614-45F1-49FF-9F5F-C1C2F33AD638}"/>
              </a:ext>
            </a:extLst>
          </p:cNvPr>
          <p:cNvSpPr>
            <a:spLocks noGrp="1"/>
          </p:cNvSpPr>
          <p:nvPr>
            <p:ph type="ctrTitle"/>
          </p:nvPr>
        </p:nvSpPr>
        <p:spPr/>
        <p:txBody>
          <a:bodyPr>
            <a:normAutofit/>
          </a:bodyPr>
          <a:lstStyle/>
          <a:p>
            <a:r>
              <a:rPr lang="en-IN" sz="4000" dirty="0"/>
              <a:t>Python – Lecture 3(Conditional Statements, Looping and Control Statements)</a:t>
            </a:r>
          </a:p>
        </p:txBody>
      </p:sp>
      <p:sp>
        <p:nvSpPr>
          <p:cNvPr id="3" name="Subtitle 2">
            <a:extLst>
              <a:ext uri="{FF2B5EF4-FFF2-40B4-BE49-F238E27FC236}">
                <a16:creationId xmlns:a16="http://schemas.microsoft.com/office/drawing/2014/main" id="{5A8D9B74-7860-4F9F-8C9A-D5F323019E27}"/>
              </a:ext>
            </a:extLst>
          </p:cNvPr>
          <p:cNvSpPr>
            <a:spLocks noGrp="1"/>
          </p:cNvSpPr>
          <p:nvPr>
            <p:ph type="subTitle" idx="1"/>
          </p:nvPr>
        </p:nvSpPr>
        <p:spPr/>
        <p:txBody>
          <a:bodyPr/>
          <a:lstStyle/>
          <a:p>
            <a:r>
              <a:rPr lang="en-US" dirty="0"/>
              <a:t>By- Pratik Sanghvi</a:t>
            </a:r>
            <a:endParaRPr lang="en-IN" dirty="0"/>
          </a:p>
        </p:txBody>
      </p:sp>
    </p:spTree>
    <p:extLst>
      <p:ext uri="{BB962C8B-B14F-4D97-AF65-F5344CB8AC3E}">
        <p14:creationId xmlns:p14="http://schemas.microsoft.com/office/powerpoint/2010/main" val="313434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05A4-BA17-49E6-8F23-A3A8ADC73239}"/>
              </a:ext>
            </a:extLst>
          </p:cNvPr>
          <p:cNvSpPr>
            <a:spLocks noGrp="1"/>
          </p:cNvSpPr>
          <p:nvPr>
            <p:ph type="title"/>
          </p:nvPr>
        </p:nvSpPr>
        <p:spPr/>
        <p:txBody>
          <a:bodyPr/>
          <a:lstStyle/>
          <a:p>
            <a:pPr algn="ctr"/>
            <a:r>
              <a:rPr lang="en-US" dirty="0"/>
              <a:t>Conditional Statement</a:t>
            </a:r>
            <a:endParaRPr lang="en-IN" dirty="0"/>
          </a:p>
        </p:txBody>
      </p:sp>
      <p:sp>
        <p:nvSpPr>
          <p:cNvPr id="3" name="Content Placeholder 2">
            <a:extLst>
              <a:ext uri="{FF2B5EF4-FFF2-40B4-BE49-F238E27FC236}">
                <a16:creationId xmlns:a16="http://schemas.microsoft.com/office/drawing/2014/main" id="{7AC70782-70A6-4CE5-AC4E-568A6931D20C}"/>
              </a:ext>
            </a:extLst>
          </p:cNvPr>
          <p:cNvSpPr>
            <a:spLocks noGrp="1"/>
          </p:cNvSpPr>
          <p:nvPr>
            <p:ph idx="1"/>
          </p:nvPr>
        </p:nvSpPr>
        <p:spPr/>
        <p:txBody>
          <a:bodyPr/>
          <a:lstStyle/>
          <a:p>
            <a:r>
              <a:rPr lang="en-US" dirty="0"/>
              <a:t>Why do we need conditional statement? – We want to change the flow of program execution based on certain values</a:t>
            </a:r>
          </a:p>
          <a:p>
            <a:r>
              <a:rPr lang="en-US" dirty="0"/>
              <a:t>Conditional Statements helps us with changing the execution of the program flow </a:t>
            </a:r>
          </a:p>
          <a:p>
            <a:r>
              <a:rPr lang="en-US" dirty="0"/>
              <a:t>Not only we can change the flow but also we can skip some statements</a:t>
            </a:r>
          </a:p>
          <a:p>
            <a:r>
              <a:rPr lang="en-US" dirty="0" err="1"/>
              <a:t>Eg</a:t>
            </a:r>
            <a:r>
              <a:rPr lang="en-US" dirty="0"/>
              <a:t>: If ,If-Else ,Nested If-else</a:t>
            </a:r>
            <a:endParaRPr lang="en-IN" dirty="0"/>
          </a:p>
        </p:txBody>
      </p:sp>
    </p:spTree>
    <p:extLst>
      <p:ext uri="{BB962C8B-B14F-4D97-AF65-F5344CB8AC3E}">
        <p14:creationId xmlns:p14="http://schemas.microsoft.com/office/powerpoint/2010/main" val="349204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C493-0903-4EAA-BD6C-75A303420917}"/>
              </a:ext>
            </a:extLst>
          </p:cNvPr>
          <p:cNvSpPr>
            <a:spLocks noGrp="1"/>
          </p:cNvSpPr>
          <p:nvPr>
            <p:ph type="title"/>
          </p:nvPr>
        </p:nvSpPr>
        <p:spPr/>
        <p:txBody>
          <a:bodyPr/>
          <a:lstStyle/>
          <a:p>
            <a:pPr algn="ctr"/>
            <a:r>
              <a:rPr lang="en-US" dirty="0"/>
              <a:t>If Statement</a:t>
            </a:r>
            <a:endParaRPr lang="en-IN" dirty="0"/>
          </a:p>
        </p:txBody>
      </p:sp>
      <p:sp>
        <p:nvSpPr>
          <p:cNvPr id="3" name="Content Placeholder 2">
            <a:extLst>
              <a:ext uri="{FF2B5EF4-FFF2-40B4-BE49-F238E27FC236}">
                <a16:creationId xmlns:a16="http://schemas.microsoft.com/office/drawing/2014/main" id="{6AD3D9E6-8425-4082-BC50-9C574AA1EDEA}"/>
              </a:ext>
            </a:extLst>
          </p:cNvPr>
          <p:cNvSpPr>
            <a:spLocks noGrp="1"/>
          </p:cNvSpPr>
          <p:nvPr>
            <p:ph idx="1"/>
          </p:nvPr>
        </p:nvSpPr>
        <p:spPr/>
        <p:txBody>
          <a:bodyPr/>
          <a:lstStyle/>
          <a:p>
            <a:r>
              <a:rPr lang="en-US" dirty="0"/>
              <a:t>If you have a scenario where you want to apply a discount only when the customer has spent more than $50, then If statement can help you in evaluating the condition and apply the discount</a:t>
            </a:r>
          </a:p>
          <a:p>
            <a:r>
              <a:rPr lang="en-US" dirty="0" err="1"/>
              <a:t>Eg</a:t>
            </a:r>
            <a:r>
              <a:rPr lang="en-US" dirty="0"/>
              <a:t>: </a:t>
            </a:r>
          </a:p>
          <a:p>
            <a:r>
              <a:rPr lang="en-US" i="1" dirty="0"/>
              <a:t>if sales &gt; 50:</a:t>
            </a:r>
          </a:p>
          <a:p>
            <a:pPr marL="457200" lvl="1" indent="0">
              <a:buNone/>
            </a:pPr>
            <a:r>
              <a:rPr lang="en-US" dirty="0"/>
              <a:t>#apply the discount</a:t>
            </a:r>
          </a:p>
          <a:p>
            <a:pPr marL="457200" lvl="1" indent="0">
              <a:buNone/>
            </a:pPr>
            <a:r>
              <a:rPr lang="en-US" i="1" dirty="0"/>
              <a:t>pass</a:t>
            </a:r>
            <a:endParaRPr lang="en-IN" i="1" dirty="0"/>
          </a:p>
        </p:txBody>
      </p:sp>
    </p:spTree>
    <p:extLst>
      <p:ext uri="{BB962C8B-B14F-4D97-AF65-F5344CB8AC3E}">
        <p14:creationId xmlns:p14="http://schemas.microsoft.com/office/powerpoint/2010/main" val="269969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1288-EA15-4919-8C5C-C27862237670}"/>
              </a:ext>
            </a:extLst>
          </p:cNvPr>
          <p:cNvSpPr>
            <a:spLocks noGrp="1"/>
          </p:cNvSpPr>
          <p:nvPr>
            <p:ph type="title"/>
          </p:nvPr>
        </p:nvSpPr>
        <p:spPr/>
        <p:txBody>
          <a:bodyPr/>
          <a:lstStyle/>
          <a:p>
            <a:pPr algn="ctr"/>
            <a:r>
              <a:rPr lang="en-US" dirty="0"/>
              <a:t>If-Else statement</a:t>
            </a:r>
            <a:endParaRPr lang="en-IN" dirty="0"/>
          </a:p>
        </p:txBody>
      </p:sp>
      <p:sp>
        <p:nvSpPr>
          <p:cNvPr id="3" name="Content Placeholder 2">
            <a:extLst>
              <a:ext uri="{FF2B5EF4-FFF2-40B4-BE49-F238E27FC236}">
                <a16:creationId xmlns:a16="http://schemas.microsoft.com/office/drawing/2014/main" id="{9500F134-BFE1-418F-964D-B8DB55E005CF}"/>
              </a:ext>
            </a:extLst>
          </p:cNvPr>
          <p:cNvSpPr>
            <a:spLocks noGrp="1"/>
          </p:cNvSpPr>
          <p:nvPr>
            <p:ph idx="1"/>
          </p:nvPr>
        </p:nvSpPr>
        <p:spPr/>
        <p:txBody>
          <a:bodyPr/>
          <a:lstStyle/>
          <a:p>
            <a:r>
              <a:rPr lang="en-US" dirty="0"/>
              <a:t>If you want to evaluate a certain statement when a condition goes false then you have else statement to handle that case</a:t>
            </a:r>
          </a:p>
          <a:p>
            <a:r>
              <a:rPr lang="en-US" i="1" dirty="0"/>
              <a:t>if sales &gt; 50:</a:t>
            </a:r>
          </a:p>
          <a:p>
            <a:pPr marL="457200" lvl="1" indent="0">
              <a:buNone/>
            </a:pPr>
            <a:r>
              <a:rPr lang="en-US" i="1" dirty="0"/>
              <a:t>#apply the discount</a:t>
            </a:r>
          </a:p>
          <a:p>
            <a:pPr marL="0" indent="0">
              <a:buNone/>
            </a:pPr>
            <a:r>
              <a:rPr lang="en-US" dirty="0"/>
              <a:t>      </a:t>
            </a:r>
            <a:r>
              <a:rPr lang="en-US" i="1" dirty="0"/>
              <a:t>pass</a:t>
            </a:r>
          </a:p>
          <a:p>
            <a:pPr marL="0" indent="0">
              <a:buNone/>
            </a:pPr>
            <a:r>
              <a:rPr lang="en-US" i="1" dirty="0"/>
              <a:t>   else:</a:t>
            </a:r>
          </a:p>
          <a:p>
            <a:pPr marL="0" indent="0">
              <a:buNone/>
            </a:pPr>
            <a:r>
              <a:rPr lang="en-US" i="1" dirty="0"/>
              <a:t>      #show recommendations to increase the sales</a:t>
            </a:r>
          </a:p>
          <a:p>
            <a:pPr marL="0" indent="0">
              <a:buNone/>
            </a:pPr>
            <a:r>
              <a:rPr lang="en-US" i="1" dirty="0"/>
              <a:t>      pass</a:t>
            </a:r>
          </a:p>
          <a:p>
            <a:endParaRPr lang="en-IN" dirty="0"/>
          </a:p>
        </p:txBody>
      </p:sp>
    </p:spTree>
    <p:extLst>
      <p:ext uri="{BB962C8B-B14F-4D97-AF65-F5344CB8AC3E}">
        <p14:creationId xmlns:p14="http://schemas.microsoft.com/office/powerpoint/2010/main" val="4207216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8B8F7-F587-4472-AB9A-77412F77000D}"/>
              </a:ext>
            </a:extLst>
          </p:cNvPr>
          <p:cNvSpPr>
            <a:spLocks noGrp="1"/>
          </p:cNvSpPr>
          <p:nvPr>
            <p:ph type="title"/>
          </p:nvPr>
        </p:nvSpPr>
        <p:spPr/>
        <p:txBody>
          <a:bodyPr/>
          <a:lstStyle/>
          <a:p>
            <a:pPr algn="ctr"/>
            <a:r>
              <a:rPr lang="en-US" dirty="0"/>
              <a:t>Nested If Else</a:t>
            </a:r>
            <a:endParaRPr lang="en-IN" dirty="0"/>
          </a:p>
        </p:txBody>
      </p:sp>
      <p:sp>
        <p:nvSpPr>
          <p:cNvPr id="3" name="Content Placeholder 2">
            <a:extLst>
              <a:ext uri="{FF2B5EF4-FFF2-40B4-BE49-F238E27FC236}">
                <a16:creationId xmlns:a16="http://schemas.microsoft.com/office/drawing/2014/main" id="{11F5F492-CBB0-46C8-8DDD-AA93CBBE7DCF}"/>
              </a:ext>
            </a:extLst>
          </p:cNvPr>
          <p:cNvSpPr>
            <a:spLocks noGrp="1"/>
          </p:cNvSpPr>
          <p:nvPr>
            <p:ph idx="1"/>
          </p:nvPr>
        </p:nvSpPr>
        <p:spPr/>
        <p:txBody>
          <a:bodyPr/>
          <a:lstStyle/>
          <a:p>
            <a:r>
              <a:rPr lang="en-US" dirty="0"/>
              <a:t>If you have multiple discount program based on how much the customer spent then you have the Nested If Else which can ease your work</a:t>
            </a:r>
          </a:p>
          <a:p>
            <a:pPr marL="0" indent="0">
              <a:buNone/>
            </a:pPr>
            <a:r>
              <a:rPr lang="en-US" dirty="0"/>
              <a:t>if sales &lt; 50:</a:t>
            </a:r>
          </a:p>
          <a:p>
            <a:pPr marL="0" indent="0">
              <a:buNone/>
            </a:pPr>
            <a:r>
              <a:rPr lang="en-US" i="1" dirty="0"/>
              <a:t>    #apply 5% discount</a:t>
            </a:r>
          </a:p>
          <a:p>
            <a:pPr marL="0" indent="0">
              <a:buNone/>
            </a:pPr>
            <a:r>
              <a:rPr lang="en-US" i="1" dirty="0" err="1"/>
              <a:t>elif</a:t>
            </a:r>
            <a:r>
              <a:rPr lang="en-US" i="1" dirty="0"/>
              <a:t> sales &gt;50 and sales &lt;100:</a:t>
            </a:r>
          </a:p>
          <a:p>
            <a:pPr marL="0" indent="0">
              <a:buNone/>
            </a:pPr>
            <a:r>
              <a:rPr lang="en-US" i="1" dirty="0"/>
              <a:t>    #apply 10% discount</a:t>
            </a:r>
          </a:p>
          <a:p>
            <a:pPr marL="0" indent="0">
              <a:buNone/>
            </a:pPr>
            <a:r>
              <a:rPr lang="en-US" i="1" dirty="0"/>
              <a:t>else:</a:t>
            </a:r>
          </a:p>
          <a:p>
            <a:pPr marL="0" indent="0">
              <a:buNone/>
            </a:pPr>
            <a:r>
              <a:rPr lang="en-US" i="1" dirty="0"/>
              <a:t>    #apply 30%discount</a:t>
            </a:r>
          </a:p>
          <a:p>
            <a:pPr marL="457200" lvl="1" indent="0">
              <a:buNone/>
            </a:pPr>
            <a:endParaRPr lang="en-IN" i="1" dirty="0"/>
          </a:p>
        </p:txBody>
      </p:sp>
    </p:spTree>
    <p:extLst>
      <p:ext uri="{BB962C8B-B14F-4D97-AF65-F5344CB8AC3E}">
        <p14:creationId xmlns:p14="http://schemas.microsoft.com/office/powerpoint/2010/main" val="157653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734AD-2483-41B1-910E-993648094046}"/>
              </a:ext>
            </a:extLst>
          </p:cNvPr>
          <p:cNvSpPr>
            <a:spLocks noGrp="1"/>
          </p:cNvSpPr>
          <p:nvPr>
            <p:ph type="title"/>
          </p:nvPr>
        </p:nvSpPr>
        <p:spPr/>
        <p:txBody>
          <a:bodyPr/>
          <a:lstStyle/>
          <a:p>
            <a:pPr algn="ctr"/>
            <a:r>
              <a:rPr lang="en-US" dirty="0"/>
              <a:t>Looping</a:t>
            </a:r>
            <a:endParaRPr lang="en-IN" dirty="0"/>
          </a:p>
        </p:txBody>
      </p:sp>
      <p:sp>
        <p:nvSpPr>
          <p:cNvPr id="3" name="Content Placeholder 2">
            <a:extLst>
              <a:ext uri="{FF2B5EF4-FFF2-40B4-BE49-F238E27FC236}">
                <a16:creationId xmlns:a16="http://schemas.microsoft.com/office/drawing/2014/main" id="{BA4F9BBA-94B5-435E-A50D-4F6BEFB2BF73}"/>
              </a:ext>
            </a:extLst>
          </p:cNvPr>
          <p:cNvSpPr>
            <a:spLocks noGrp="1"/>
          </p:cNvSpPr>
          <p:nvPr>
            <p:ph idx="1"/>
          </p:nvPr>
        </p:nvSpPr>
        <p:spPr/>
        <p:txBody>
          <a:bodyPr/>
          <a:lstStyle/>
          <a:p>
            <a:r>
              <a:rPr lang="en-US" dirty="0"/>
              <a:t>If you want to execute a given statement based on a condition or either based on number of items, loops can be of great use</a:t>
            </a:r>
          </a:p>
          <a:p>
            <a:r>
              <a:rPr lang="en-US" dirty="0"/>
              <a:t>Examples of loop can be for, while and nested loop</a:t>
            </a:r>
          </a:p>
          <a:p>
            <a:endParaRPr lang="en-IN" dirty="0"/>
          </a:p>
        </p:txBody>
      </p:sp>
    </p:spTree>
    <p:extLst>
      <p:ext uri="{BB962C8B-B14F-4D97-AF65-F5344CB8AC3E}">
        <p14:creationId xmlns:p14="http://schemas.microsoft.com/office/powerpoint/2010/main" val="108046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449A-266A-4364-8E2E-8CA391766FF1}"/>
              </a:ext>
            </a:extLst>
          </p:cNvPr>
          <p:cNvSpPr>
            <a:spLocks noGrp="1"/>
          </p:cNvSpPr>
          <p:nvPr>
            <p:ph type="title"/>
          </p:nvPr>
        </p:nvSpPr>
        <p:spPr/>
        <p:txBody>
          <a:bodyPr/>
          <a:lstStyle/>
          <a:p>
            <a:pPr algn="ctr"/>
            <a:r>
              <a:rPr lang="en-US" dirty="0"/>
              <a:t>For loop</a:t>
            </a:r>
            <a:endParaRPr lang="en-IN" dirty="0"/>
          </a:p>
        </p:txBody>
      </p:sp>
      <p:sp>
        <p:nvSpPr>
          <p:cNvPr id="3" name="Content Placeholder 2">
            <a:extLst>
              <a:ext uri="{FF2B5EF4-FFF2-40B4-BE49-F238E27FC236}">
                <a16:creationId xmlns:a16="http://schemas.microsoft.com/office/drawing/2014/main" id="{B2460CFD-8F26-4F4B-B57E-22C4250195B7}"/>
              </a:ext>
            </a:extLst>
          </p:cNvPr>
          <p:cNvSpPr>
            <a:spLocks noGrp="1"/>
          </p:cNvSpPr>
          <p:nvPr>
            <p:ph idx="1"/>
          </p:nvPr>
        </p:nvSpPr>
        <p:spPr/>
        <p:txBody>
          <a:bodyPr/>
          <a:lstStyle/>
          <a:p>
            <a:r>
              <a:rPr lang="en-US" dirty="0"/>
              <a:t>You want to iterate over number of items in the shopping cart and calculate the total cost.</a:t>
            </a:r>
          </a:p>
          <a:p>
            <a:r>
              <a:rPr lang="en-US" dirty="0"/>
              <a:t>So you have to go over each item. In that case for loop can be used to loop until the cost of all the items are added</a:t>
            </a:r>
          </a:p>
          <a:p>
            <a:pPr marL="0" indent="0">
              <a:buNone/>
            </a:pPr>
            <a:r>
              <a:rPr lang="en-US" i="1" dirty="0"/>
              <a:t>for item in bag:</a:t>
            </a:r>
          </a:p>
          <a:p>
            <a:pPr marL="0" indent="0">
              <a:buNone/>
            </a:pPr>
            <a:r>
              <a:rPr lang="en-US" i="1" dirty="0"/>
              <a:t>    #adding value of each item to total sum</a:t>
            </a:r>
          </a:p>
          <a:p>
            <a:pPr marL="0" indent="0">
              <a:buNone/>
            </a:pPr>
            <a:r>
              <a:rPr lang="en-US" i="1" dirty="0"/>
              <a:t>    sum+=</a:t>
            </a:r>
            <a:r>
              <a:rPr lang="en-US" i="1" dirty="0" err="1"/>
              <a:t>item.price</a:t>
            </a:r>
            <a:endParaRPr lang="en-US" i="1" dirty="0"/>
          </a:p>
          <a:p>
            <a:r>
              <a:rPr lang="en-IN" dirty="0"/>
              <a:t>This loop will go on until there are no more items left in the bag</a:t>
            </a:r>
          </a:p>
        </p:txBody>
      </p:sp>
    </p:spTree>
    <p:extLst>
      <p:ext uri="{BB962C8B-B14F-4D97-AF65-F5344CB8AC3E}">
        <p14:creationId xmlns:p14="http://schemas.microsoft.com/office/powerpoint/2010/main" val="1367009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8F51-4F9C-4F39-8102-808F7B44B4F2}"/>
              </a:ext>
            </a:extLst>
          </p:cNvPr>
          <p:cNvSpPr>
            <a:spLocks noGrp="1"/>
          </p:cNvSpPr>
          <p:nvPr>
            <p:ph type="title"/>
          </p:nvPr>
        </p:nvSpPr>
        <p:spPr/>
        <p:txBody>
          <a:bodyPr/>
          <a:lstStyle/>
          <a:p>
            <a:pPr algn="ctr"/>
            <a:r>
              <a:rPr lang="en-US" dirty="0"/>
              <a:t>While loop</a:t>
            </a:r>
            <a:endParaRPr lang="en-IN" dirty="0"/>
          </a:p>
        </p:txBody>
      </p:sp>
      <p:sp>
        <p:nvSpPr>
          <p:cNvPr id="3" name="Content Placeholder 2">
            <a:extLst>
              <a:ext uri="{FF2B5EF4-FFF2-40B4-BE49-F238E27FC236}">
                <a16:creationId xmlns:a16="http://schemas.microsoft.com/office/drawing/2014/main" id="{92B64BE5-44F7-4CA2-8DDD-E73D158AEAC1}"/>
              </a:ext>
            </a:extLst>
          </p:cNvPr>
          <p:cNvSpPr>
            <a:spLocks noGrp="1"/>
          </p:cNvSpPr>
          <p:nvPr>
            <p:ph idx="1"/>
          </p:nvPr>
        </p:nvSpPr>
        <p:spPr>
          <a:xfrm>
            <a:off x="1000125" y="1819276"/>
            <a:ext cx="10353675" cy="4962524"/>
          </a:xfrm>
        </p:spPr>
        <p:txBody>
          <a:bodyPr>
            <a:normAutofit lnSpcReduction="10000"/>
          </a:bodyPr>
          <a:lstStyle/>
          <a:p>
            <a:r>
              <a:rPr lang="en-US" dirty="0"/>
              <a:t>It is an entry controlled loop. So at the start every time a condition is evaluated and if it is true only then we will enter the loop</a:t>
            </a:r>
          </a:p>
          <a:p>
            <a:pPr marL="0" indent="0">
              <a:buNone/>
            </a:pPr>
            <a:r>
              <a:rPr lang="en-US" dirty="0" err="1"/>
              <a:t>Eg</a:t>
            </a:r>
            <a:r>
              <a:rPr lang="en-US" dirty="0"/>
              <a:t>: You have a shelf of products in warehouse and you want to move them to other shelf. </a:t>
            </a:r>
          </a:p>
          <a:p>
            <a:pPr marL="0" indent="0">
              <a:buNone/>
            </a:pPr>
            <a:r>
              <a:rPr lang="en-US" dirty="0"/>
              <a:t>Here we will continue the task until there are no more products to move (Note: we are moving the products in the system and later they will be moved physically)</a:t>
            </a:r>
          </a:p>
          <a:p>
            <a:pPr marL="0" indent="0">
              <a:buNone/>
            </a:pPr>
            <a:r>
              <a:rPr lang="en-IN" i="1" dirty="0"/>
              <a:t>while </a:t>
            </a:r>
            <a:r>
              <a:rPr lang="en-IN" i="1" dirty="0" err="1"/>
              <a:t>len</a:t>
            </a:r>
            <a:r>
              <a:rPr lang="en-IN" i="1" dirty="0"/>
              <a:t>(shelf)&gt;0:</a:t>
            </a:r>
          </a:p>
          <a:p>
            <a:pPr marL="0" indent="0">
              <a:buNone/>
            </a:pPr>
            <a:r>
              <a:rPr lang="en-IN" i="1" dirty="0"/>
              <a:t>    #move products to other shelf</a:t>
            </a:r>
          </a:p>
          <a:p>
            <a:pPr marL="0" indent="0">
              <a:buNone/>
            </a:pPr>
            <a:r>
              <a:rPr lang="en-IN" i="1" dirty="0"/>
              <a:t>    pass</a:t>
            </a:r>
          </a:p>
          <a:p>
            <a:pPr marL="0" indent="0">
              <a:buNone/>
            </a:pPr>
            <a:r>
              <a:rPr lang="en-IN" i="1" dirty="0"/>
              <a:t>Note: We will exit the moment the </a:t>
            </a:r>
            <a:r>
              <a:rPr lang="en-IN" i="1" dirty="0" err="1"/>
              <a:t>len</a:t>
            </a:r>
            <a:r>
              <a:rPr lang="en-IN" i="1" dirty="0"/>
              <a:t>(shelf) is 0</a:t>
            </a:r>
          </a:p>
        </p:txBody>
      </p:sp>
    </p:spTree>
    <p:extLst>
      <p:ext uri="{BB962C8B-B14F-4D97-AF65-F5344CB8AC3E}">
        <p14:creationId xmlns:p14="http://schemas.microsoft.com/office/powerpoint/2010/main" val="3525858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703</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Correction</vt:lpstr>
      <vt:lpstr>Python – Lecture 3(Conditional Statements, Looping and Control Statements)</vt:lpstr>
      <vt:lpstr>Conditional Statement</vt:lpstr>
      <vt:lpstr>If Statement</vt:lpstr>
      <vt:lpstr>If-Else statement</vt:lpstr>
      <vt:lpstr>Nested If Else</vt:lpstr>
      <vt:lpstr>Looping</vt:lpstr>
      <vt:lpstr>For loop</vt:lpstr>
      <vt:lpstr>While loop</vt:lpstr>
      <vt:lpstr>Nested loop</vt:lpstr>
      <vt:lpstr>Terminating Loops</vt:lpstr>
      <vt:lpstr>Skipping conditions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Lecture 2(Variables and Expressions)</dc:title>
  <dc:creator>Pratik Sanghvi</dc:creator>
  <cp:lastModifiedBy>Pratik Sanghvi</cp:lastModifiedBy>
  <cp:revision>76</cp:revision>
  <dcterms:created xsi:type="dcterms:W3CDTF">2021-05-24T22:16:14Z</dcterms:created>
  <dcterms:modified xsi:type="dcterms:W3CDTF">2021-05-30T19:24:00Z</dcterms:modified>
</cp:coreProperties>
</file>