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9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mp-function/" TargetMode="External"/><Relationship Id="rId7" Type="http://schemas.openxmlformats.org/officeDocument/2006/relationships/hyperlink" Target="https://www.tutorialspoint.com/python/tuple_tuple.htm" TargetMode="External"/><Relationship Id="rId2" Type="http://schemas.openxmlformats.org/officeDocument/2006/relationships/hyperlink" Target="https://www.tutorialspoint.com/python/tuple_cm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tuple_min.htm" TargetMode="External"/><Relationship Id="rId5" Type="http://schemas.openxmlformats.org/officeDocument/2006/relationships/hyperlink" Target="https://www.tutorialspoint.com/python/tuple_max.htm" TargetMode="External"/><Relationship Id="rId4" Type="http://schemas.openxmlformats.org/officeDocument/2006/relationships/hyperlink" Target="https://www.tutorialspoint.com/python/tuple_le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– Python(Tuples)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&amp; Accessing Values in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17517"/>
            <a:ext cx="12061371" cy="6240483"/>
          </a:xfrm>
        </p:spPr>
        <p:txBody>
          <a:bodyPr>
            <a:normAutofit/>
          </a:bodyPr>
          <a:lstStyle/>
          <a:p>
            <a:r>
              <a:rPr lang="en-US" dirty="0"/>
              <a:t>Tuples are a sequence of values and they are immutable</a:t>
            </a:r>
          </a:p>
          <a:p>
            <a:r>
              <a:rPr lang="en-US" dirty="0"/>
              <a:t>They are indexed by integers, so in that respect they are more like lists</a:t>
            </a:r>
          </a:p>
          <a:p>
            <a:r>
              <a:rPr lang="en-IN" dirty="0"/>
              <a:t>The following are valid examples of tuples </a:t>
            </a:r>
            <a:r>
              <a:rPr lang="en-IN" dirty="0" err="1"/>
              <a:t>Eg</a:t>
            </a:r>
            <a:r>
              <a:rPr lang="en-IN" dirty="0"/>
              <a:t>: t = (1,2,3,4) or t=1,2,3,4 or t=1, or t=(1,). </a:t>
            </a:r>
          </a:p>
          <a:p>
            <a:r>
              <a:rPr lang="en-IN" dirty="0"/>
              <a:t>Built in function tuple can be used without any parameter to create an empty tuple</a:t>
            </a:r>
          </a:p>
          <a:p>
            <a:r>
              <a:rPr lang="en-US" dirty="0"/>
              <a:t>If the argument is a sequence (string, list or tuple), the result is a tuple with the elements of the sequence </a:t>
            </a:r>
            <a:r>
              <a:rPr lang="en-US" dirty="0" err="1"/>
              <a:t>Eg</a:t>
            </a:r>
            <a:r>
              <a:rPr lang="en-US" dirty="0"/>
              <a:t>: t = tuple(‘</a:t>
            </a:r>
            <a:r>
              <a:rPr lang="en-US" dirty="0" err="1"/>
              <a:t>abcd</a:t>
            </a:r>
            <a:r>
              <a:rPr lang="en-US" dirty="0"/>
              <a:t>’) -&gt; o/p: (‘</a:t>
            </a:r>
            <a:r>
              <a:rPr lang="en-US" dirty="0" err="1"/>
              <a:t>a’,’b’,’c’,’d</a:t>
            </a:r>
            <a:r>
              <a:rPr lang="en-US" dirty="0"/>
              <a:t>’)</a:t>
            </a:r>
          </a:p>
          <a:p>
            <a:r>
              <a:rPr lang="en-US" dirty="0"/>
              <a:t>Most list operators works on tuples and slicing too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3DF1E-D514-422A-9FCD-F27C8FDE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400"/>
            <a:ext cx="34290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D307-A851-4204-9033-8D9B1800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20" y="5273200"/>
            <a:ext cx="43719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D2BA7-15CB-499E-8EA2-4FAC66B1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95" y="5273200"/>
            <a:ext cx="439102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E6497B-3791-40D7-81C3-836AF599B8B6}"/>
              </a:ext>
            </a:extLst>
          </p:cNvPr>
          <p:cNvSpPr txBox="1"/>
          <p:nvPr/>
        </p:nvSpPr>
        <p:spPr>
          <a:xfrm flipH="1">
            <a:off x="1247038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2104E-6237-4B86-9B26-E19319D1F8E8}"/>
              </a:ext>
            </a:extLst>
          </p:cNvPr>
          <p:cNvSpPr txBox="1"/>
          <p:nvPr/>
        </p:nvSpPr>
        <p:spPr>
          <a:xfrm flipH="1">
            <a:off x="5184170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70D8-A4AD-4E2E-B327-E7F2B1CEC7EA}"/>
              </a:ext>
            </a:extLst>
          </p:cNvPr>
          <p:cNvSpPr txBox="1"/>
          <p:nvPr/>
        </p:nvSpPr>
        <p:spPr>
          <a:xfrm flipH="1">
            <a:off x="9463711" y="6004964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044"/>
            <a:ext cx="12192000" cy="5787511"/>
          </a:xfrm>
        </p:spPr>
        <p:txBody>
          <a:bodyPr/>
          <a:lstStyle/>
          <a:p>
            <a:r>
              <a:rPr lang="en-US" dirty="0"/>
              <a:t>In traditional programming, we have to use a swap variable to interchange the values of variable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r>
              <a:rPr lang="en-US" dirty="0"/>
              <a:t>But in Python we have tuple assignment which we can use to interchange the value</a:t>
            </a:r>
          </a:p>
          <a:p>
            <a:r>
              <a:rPr lang="en-IN" dirty="0"/>
              <a:t>In tuple assignment, the left side is a tuple of variables and right side is a tuple of expressions. All the values on the right side are evaluated before assignment</a:t>
            </a:r>
          </a:p>
          <a:p>
            <a:r>
              <a:rPr lang="en-IN" dirty="0"/>
              <a:t>If the no of variables on left side as less or more than the variables on right side, the assignment statement will error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2FC36-6D2C-4330-B647-4985C262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9" y="5198157"/>
            <a:ext cx="151447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602FB-C5FB-4D93-B723-DC4C1AFB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692487"/>
            <a:ext cx="1828800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01AAB-26F0-4273-8576-0D3B759F0B3C}"/>
              </a:ext>
            </a:extLst>
          </p:cNvPr>
          <p:cNvSpPr txBox="1"/>
          <p:nvPr/>
        </p:nvSpPr>
        <p:spPr>
          <a:xfrm>
            <a:off x="110836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 programming swap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6C314-B10A-4F69-A4E5-8D93CC7848E1}"/>
              </a:ext>
            </a:extLst>
          </p:cNvPr>
          <p:cNvSpPr txBox="1"/>
          <p:nvPr/>
        </p:nvSpPr>
        <p:spPr>
          <a:xfrm>
            <a:off x="3505200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18F43-8671-4039-A3B0-7E3EFF56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347" y="4617132"/>
            <a:ext cx="4057650" cy="581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EA8BBA-1D7B-4F28-98BE-3C1643DD44C7}"/>
              </a:ext>
            </a:extLst>
          </p:cNvPr>
          <p:cNvSpPr txBox="1"/>
          <p:nvPr/>
        </p:nvSpPr>
        <p:spPr>
          <a:xfrm>
            <a:off x="7021347" y="6114308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Scenario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47ABB0-CC2B-43C2-9AC5-A65EEE14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76" y="5311487"/>
            <a:ext cx="5210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as return values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395876"/>
            <a:ext cx="11678392" cy="5378996"/>
          </a:xfrm>
        </p:spPr>
        <p:txBody>
          <a:bodyPr/>
          <a:lstStyle/>
          <a:p>
            <a:r>
              <a:rPr lang="en-US" dirty="0"/>
              <a:t>A function can return multiple values in the form of a tuple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Div</a:t>
            </a:r>
            <a:r>
              <a:rPr lang="en-US" dirty="0"/>
              <a:t> mod function takes 2 arguments and return a tuple Ref: Ex1</a:t>
            </a:r>
          </a:p>
          <a:p>
            <a:r>
              <a:rPr lang="en-US" dirty="0"/>
              <a:t>We can define custom functions to return multiple values in form of tuples Ref: Ex2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B8ADB-8B8B-42F2-A0E6-2EF8F88E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3541361"/>
            <a:ext cx="234315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A336C-6665-414E-833A-E7D2E8BB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23" y="3489479"/>
            <a:ext cx="49244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08FAE-23FE-435A-95DD-F8B345790D01}"/>
              </a:ext>
            </a:extLst>
          </p:cNvPr>
          <p:cNvSpPr txBox="1"/>
          <p:nvPr/>
        </p:nvSpPr>
        <p:spPr>
          <a:xfrm>
            <a:off x="156580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6D813-1F29-488D-B246-CC1904CD39A6}"/>
              </a:ext>
            </a:extLst>
          </p:cNvPr>
          <p:cNvSpPr txBox="1"/>
          <p:nvPr/>
        </p:nvSpPr>
        <p:spPr>
          <a:xfrm>
            <a:off x="738667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 length argument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Functions can take variable number of arguments and a parameter name starting with a ‘*’ gather arguments in a tuple of the parameter </a:t>
            </a:r>
            <a:r>
              <a:rPr lang="en-US" dirty="0" err="1"/>
              <a:t>nameRef</a:t>
            </a:r>
            <a:r>
              <a:rPr lang="en-US" dirty="0"/>
              <a:t>: Ex1, Ex2</a:t>
            </a:r>
          </a:p>
          <a:p>
            <a:r>
              <a:rPr lang="en-US" dirty="0"/>
              <a:t>The parameter name can be anything, but ‘</a:t>
            </a:r>
            <a:r>
              <a:rPr lang="en-US" dirty="0" err="1"/>
              <a:t>args</a:t>
            </a:r>
            <a:r>
              <a:rPr lang="en-US" dirty="0"/>
              <a:t>’ is conventional</a:t>
            </a:r>
          </a:p>
          <a:p>
            <a:r>
              <a:rPr lang="en-US" dirty="0"/>
              <a:t>A sequence of values can be passed as an argument by preceding it with a ‘*’ Ref: Ex3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DFB2A-BF23-4AD5-A9A2-538428EA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5" y="3798092"/>
            <a:ext cx="221932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BD93A-4BA4-4A22-A6BF-C3A2D174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75" y="3769517"/>
            <a:ext cx="2905125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29A082-27B7-43A8-9C49-18A5BB75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550" y="3836192"/>
            <a:ext cx="1724025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B23AA3-B9D3-4A5F-BF89-7747A630669E}"/>
              </a:ext>
            </a:extLst>
          </p:cNvPr>
          <p:cNvSpPr txBox="1"/>
          <p:nvPr/>
        </p:nvSpPr>
        <p:spPr>
          <a:xfrm>
            <a:off x="111670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D8D1B-C795-441E-8C4C-4A1E33272E05}"/>
              </a:ext>
            </a:extLst>
          </p:cNvPr>
          <p:cNvSpPr txBox="1"/>
          <p:nvPr/>
        </p:nvSpPr>
        <p:spPr>
          <a:xfrm>
            <a:off x="431305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C4CB7-2AD9-443B-8DAB-7649C5145D79}"/>
              </a:ext>
            </a:extLst>
          </p:cNvPr>
          <p:cNvSpPr txBox="1"/>
          <p:nvPr/>
        </p:nvSpPr>
        <p:spPr>
          <a:xfrm>
            <a:off x="8155423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Tuples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640"/>
            <a:ext cx="12192000" cy="6081359"/>
          </a:xfrm>
        </p:spPr>
        <p:txBody>
          <a:bodyPr/>
          <a:lstStyle/>
          <a:p>
            <a:r>
              <a:rPr lang="en-US" dirty="0"/>
              <a:t>Like strings, tuples are immutable too. In that case any operation on the tuple will result in a new tuple</a:t>
            </a:r>
          </a:p>
          <a:p>
            <a:r>
              <a:rPr lang="en-US" dirty="0"/>
              <a:t>The basic operation on the tuples are Length, Concatenation, Repetition, Membership and iteration</a:t>
            </a:r>
          </a:p>
          <a:p>
            <a:r>
              <a:rPr lang="en-US" dirty="0"/>
              <a:t>Concatenation can be done using ‘+’ and repetition can be done using ‘*’</a:t>
            </a:r>
          </a:p>
          <a:p>
            <a:r>
              <a:rPr lang="en-US" dirty="0"/>
              <a:t>Membership and iteration operation can done using ‘in’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58DFF-352A-4333-8C0E-4374A4E8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48" y="3888813"/>
            <a:ext cx="5572125" cy="184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AFA92-AF7D-4F4C-8374-7621EEC9B2DC}"/>
              </a:ext>
            </a:extLst>
          </p:cNvPr>
          <p:cNvSpPr txBox="1"/>
          <p:nvPr/>
        </p:nvSpPr>
        <p:spPr>
          <a:xfrm>
            <a:off x="331773" y="642912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Basic Tuples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A7-75ED-4BC2-9897-1115CAC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 in Tuple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086-B181-488C-988B-8E780A0C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11" y="926538"/>
            <a:ext cx="11212189" cy="5250425"/>
          </a:xfrm>
        </p:spPr>
        <p:txBody>
          <a:bodyPr/>
          <a:lstStyle/>
          <a:p>
            <a:r>
              <a:rPr lang="en-US" dirty="0"/>
              <a:t>CMP function compares the tuple values and returns the result Ref: </a:t>
            </a:r>
            <a:r>
              <a:rPr lang="en-US" dirty="0">
                <a:hlinkClick r:id="rId2"/>
              </a:rPr>
              <a:t>Link1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Link2</a:t>
            </a:r>
            <a:endParaRPr lang="en-US" dirty="0"/>
          </a:p>
          <a:p>
            <a:r>
              <a:rPr lang="en-US" dirty="0"/>
              <a:t>LEN function returns the length of the tuple. Ref: </a:t>
            </a:r>
            <a:r>
              <a:rPr lang="en-US" dirty="0">
                <a:hlinkClick r:id="rId4"/>
              </a:rPr>
              <a:t>Link1</a:t>
            </a:r>
            <a:endParaRPr lang="en-US" dirty="0"/>
          </a:p>
          <a:p>
            <a:r>
              <a:rPr lang="en-US" dirty="0"/>
              <a:t>MAX function returns the max value amongst the tuple elements Ref: </a:t>
            </a:r>
            <a:r>
              <a:rPr lang="en-US" dirty="0">
                <a:hlinkClick r:id="rId5"/>
              </a:rPr>
              <a:t>Link1</a:t>
            </a:r>
            <a:endParaRPr lang="en-US" dirty="0"/>
          </a:p>
          <a:p>
            <a:r>
              <a:rPr lang="en-US" dirty="0"/>
              <a:t>MIN function returns the min value amongst the tuple elements Ref: </a:t>
            </a:r>
            <a:r>
              <a:rPr lang="en-US" dirty="0">
                <a:hlinkClick r:id="rId6"/>
              </a:rPr>
              <a:t>Link1</a:t>
            </a:r>
            <a:endParaRPr lang="en-US" dirty="0"/>
          </a:p>
          <a:p>
            <a:r>
              <a:rPr lang="en-US" dirty="0"/>
              <a:t>TUPLE function is used to convert a list to a tuple Ref: </a:t>
            </a:r>
            <a:r>
              <a:rPr lang="en-US" dirty="0">
                <a:hlinkClick r:id="rId7"/>
              </a:rPr>
              <a:t>Link1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502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7 – Python(Tuples)  </vt:lpstr>
      <vt:lpstr>Tuples &amp; Accessing Values in Tuples</vt:lpstr>
      <vt:lpstr>Tuple assignment</vt:lpstr>
      <vt:lpstr>Tuples as return values </vt:lpstr>
      <vt:lpstr>Variable length argument tuple</vt:lpstr>
      <vt:lpstr>Basic Tuples operations</vt:lpstr>
      <vt:lpstr>Built in Tuple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248</cp:revision>
  <dcterms:created xsi:type="dcterms:W3CDTF">2021-06-08T21:05:14Z</dcterms:created>
  <dcterms:modified xsi:type="dcterms:W3CDTF">2021-08-29T01:58:41Z</dcterms:modified>
</cp:coreProperties>
</file>