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list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– Python(Lists)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Values and accessing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17517"/>
            <a:ext cx="12061371" cy="6240483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List is a sequence of values</a:t>
            </a:r>
          </a:p>
          <a:p>
            <a:r>
              <a:rPr lang="en-US" dirty="0">
                <a:solidFill>
                  <a:srgbClr val="000000"/>
                </a:solidFill>
              </a:rPr>
              <a:t>The values inside the list can be of any type, and the values inside are known as elements or items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</a:rPr>
              <a:t>List can be created by enclosing the values between square brackets E.g. A=[1,2,3]</a:t>
            </a:r>
          </a:p>
          <a:p>
            <a:r>
              <a:rPr lang="en-IN" dirty="0">
                <a:solidFill>
                  <a:srgbClr val="000000"/>
                </a:solidFill>
              </a:rPr>
              <a:t>A list within another list is called a nested list E.g. A=[1,2,[3,4]]</a:t>
            </a:r>
          </a:p>
          <a:p>
            <a:r>
              <a:rPr lang="en-IN" dirty="0">
                <a:solidFill>
                  <a:srgbClr val="000000"/>
                </a:solidFill>
              </a:rPr>
              <a:t>List elements can be accessed in a same way as strings E.g. A=[1,2], A[0]-&gt;1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C3BA7-AFD0-4A80-B69B-41771F8A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4272796"/>
            <a:ext cx="5324475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A1357-BEB2-49C3-8F97-8661D4D24E24}"/>
              </a:ext>
            </a:extLst>
          </p:cNvPr>
          <p:cNvSpPr txBox="1"/>
          <p:nvPr/>
        </p:nvSpPr>
        <p:spPr>
          <a:xfrm>
            <a:off x="5188298" y="58711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Lists are mutable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044"/>
            <a:ext cx="12192000" cy="5787511"/>
          </a:xfrm>
        </p:spPr>
        <p:txBody>
          <a:bodyPr/>
          <a:lstStyle/>
          <a:p>
            <a:r>
              <a:rPr lang="en-US" dirty="0"/>
              <a:t>Unlike strings, the lists are mutable</a:t>
            </a:r>
          </a:p>
          <a:p>
            <a:r>
              <a:rPr lang="en-US" dirty="0"/>
              <a:t>It means that, a list once created can be modified with any objects</a:t>
            </a:r>
          </a:p>
          <a:p>
            <a:r>
              <a:rPr lang="en-US" dirty="0"/>
              <a:t>Also, we can change the list slices with any object</a:t>
            </a:r>
          </a:p>
          <a:p>
            <a:r>
              <a:rPr lang="en-IN" dirty="0"/>
              <a:t>Each element in the list maps to one index which is helpful in accessing the list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5C6B5-5319-42B1-A048-72216BC3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575905"/>
            <a:ext cx="264795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B053A-7922-4B9D-BEAC-ECFE97F27843}"/>
              </a:ext>
            </a:extLst>
          </p:cNvPr>
          <p:cNvSpPr txBox="1"/>
          <p:nvPr/>
        </p:nvSpPr>
        <p:spPr>
          <a:xfrm>
            <a:off x="5897869" y="45950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IN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Traversing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681038"/>
            <a:ext cx="11678392" cy="6093834"/>
          </a:xfrm>
        </p:spPr>
        <p:txBody>
          <a:bodyPr/>
          <a:lstStyle/>
          <a:p>
            <a:r>
              <a:rPr lang="en-US" dirty="0"/>
              <a:t>List is a sequence of values which can be traversed using basic for loop. Ref: Ex1</a:t>
            </a:r>
          </a:p>
          <a:p>
            <a:r>
              <a:rPr lang="en-US" dirty="0"/>
              <a:t>If we want to change the elements of the list then we have to use the </a:t>
            </a:r>
            <a:r>
              <a:rPr lang="en-US" b="1" dirty="0"/>
              <a:t>range()</a:t>
            </a:r>
            <a:r>
              <a:rPr lang="en-US" dirty="0"/>
              <a:t> and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function. Ref:Ex2</a:t>
            </a:r>
          </a:p>
          <a:p>
            <a:r>
              <a:rPr lang="en-US" dirty="0"/>
              <a:t>Iteration over empty list will not execute the loop body. Ref: Ex3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EC6F9-CFF2-483A-B2F4-91790AF9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5490420"/>
            <a:ext cx="226695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00B62-BE4F-423E-B0E0-95989148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3575078"/>
            <a:ext cx="196215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3D553-E749-442F-8237-12473C1D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625" y="2972840"/>
            <a:ext cx="3829050" cy="1787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7D78F-E345-4BE6-AE17-59DBC768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063" y="5454546"/>
            <a:ext cx="343852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3E267-D906-4E93-91E7-420390557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675" y="5425971"/>
            <a:ext cx="4862389" cy="63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B475A6-0E8F-41C4-9C0C-A9851C213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59" y="3888514"/>
            <a:ext cx="2505075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ECA007-7AD1-41DE-B751-966A8CA9B3D4}"/>
              </a:ext>
            </a:extLst>
          </p:cNvPr>
          <p:cNvSpPr txBox="1"/>
          <p:nvPr/>
        </p:nvSpPr>
        <p:spPr>
          <a:xfrm flipH="1">
            <a:off x="774010" y="4786259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0F1B6-D783-4336-BDBD-FCA9A0ADD1E6}"/>
              </a:ext>
            </a:extLst>
          </p:cNvPr>
          <p:cNvSpPr txBox="1"/>
          <p:nvPr/>
        </p:nvSpPr>
        <p:spPr>
          <a:xfrm flipH="1">
            <a:off x="4439774" y="4786259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DC435-BC76-4B99-9DA0-101E1898E5DF}"/>
              </a:ext>
            </a:extLst>
          </p:cNvPr>
          <p:cNvSpPr txBox="1"/>
          <p:nvPr/>
        </p:nvSpPr>
        <p:spPr>
          <a:xfrm flipH="1">
            <a:off x="8783756" y="4782714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C6EFC-25D2-44D0-806C-780EDA1B7616}"/>
              </a:ext>
            </a:extLst>
          </p:cNvPr>
          <p:cNvSpPr txBox="1"/>
          <p:nvPr/>
        </p:nvSpPr>
        <p:spPr>
          <a:xfrm flipH="1">
            <a:off x="774010" y="654294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953EE-A926-4A2C-AF65-06DAC1DDD6A6}"/>
              </a:ext>
            </a:extLst>
          </p:cNvPr>
          <p:cNvSpPr txBox="1"/>
          <p:nvPr/>
        </p:nvSpPr>
        <p:spPr>
          <a:xfrm flipH="1">
            <a:off x="4483787" y="647424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82902-1B2D-407B-A95A-D2F22BDF6DA1}"/>
              </a:ext>
            </a:extLst>
          </p:cNvPr>
          <p:cNvSpPr txBox="1"/>
          <p:nvPr/>
        </p:nvSpPr>
        <p:spPr>
          <a:xfrm flipH="1">
            <a:off x="8783756" y="6469931"/>
            <a:ext cx="16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Deleting Elements from a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If you know the list index to remove the element, then you can use </a:t>
            </a:r>
            <a:r>
              <a:rPr lang="en-US" b="1" dirty="0"/>
              <a:t>pop()</a:t>
            </a:r>
            <a:r>
              <a:rPr lang="en-US" dirty="0"/>
              <a:t>. Ref:Ex1</a:t>
            </a:r>
          </a:p>
          <a:p>
            <a:r>
              <a:rPr lang="en-US" dirty="0"/>
              <a:t>By default pop removes the last element from the list, if no index specified</a:t>
            </a:r>
          </a:p>
          <a:p>
            <a:r>
              <a:rPr lang="en-US"/>
              <a:t>Pop returns </a:t>
            </a:r>
            <a:r>
              <a:rPr lang="en-US" dirty="0"/>
              <a:t>the value which was removed</a:t>
            </a:r>
          </a:p>
          <a:p>
            <a:r>
              <a:rPr lang="en-US" dirty="0"/>
              <a:t>If you do not want the removed value in return , the you can use </a:t>
            </a:r>
            <a:r>
              <a:rPr lang="en-US" b="1" dirty="0"/>
              <a:t>del()</a:t>
            </a:r>
            <a:r>
              <a:rPr lang="en-US" dirty="0"/>
              <a:t> Ref:Ex2</a:t>
            </a:r>
          </a:p>
          <a:p>
            <a:r>
              <a:rPr lang="en-US" dirty="0"/>
              <a:t>If you know the element which you want to remove, but not the index then </a:t>
            </a:r>
            <a:r>
              <a:rPr lang="en-US" b="1" dirty="0"/>
              <a:t>remove()</a:t>
            </a:r>
            <a:r>
              <a:rPr lang="en-US" dirty="0"/>
              <a:t> can be used Ref: Ex3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36FD8-DB36-4AF7-AC68-89FCD194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7" y="4024620"/>
            <a:ext cx="222885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94D48-D3A4-47FC-970B-65DB2A12EEBF}"/>
              </a:ext>
            </a:extLst>
          </p:cNvPr>
          <p:cNvSpPr txBox="1"/>
          <p:nvPr/>
        </p:nvSpPr>
        <p:spPr>
          <a:xfrm flipH="1">
            <a:off x="846215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E208B-290B-48B5-9BE3-D6244F8E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1" y="4299505"/>
            <a:ext cx="2238375" cy="866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9CD0D-B093-4FCE-81D5-36D1799AEAE9}"/>
              </a:ext>
            </a:extLst>
          </p:cNvPr>
          <p:cNvSpPr txBox="1"/>
          <p:nvPr/>
        </p:nvSpPr>
        <p:spPr>
          <a:xfrm flipH="1">
            <a:off x="4358440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2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A305B8-E274-4B19-84BB-69E01262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673" y="4204255"/>
            <a:ext cx="2314575" cy="962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65F194-F69A-4D19-ABC6-0C8AE11505A3}"/>
              </a:ext>
            </a:extLst>
          </p:cNvPr>
          <p:cNvSpPr txBox="1"/>
          <p:nvPr/>
        </p:nvSpPr>
        <p:spPr>
          <a:xfrm flipH="1">
            <a:off x="9009053" y="5367646"/>
            <a:ext cx="11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Built-in list operators, Concatenation, Repetition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640"/>
            <a:ext cx="12192000" cy="6081359"/>
          </a:xfrm>
        </p:spPr>
        <p:txBody>
          <a:bodyPr/>
          <a:lstStyle/>
          <a:p>
            <a:r>
              <a:rPr lang="en-US" dirty="0"/>
              <a:t>The ‘+’ operator concatenates the list Ref: Ex1</a:t>
            </a:r>
          </a:p>
          <a:p>
            <a:r>
              <a:rPr lang="en-US" dirty="0"/>
              <a:t>The ‘*’ operator repeats the list given number of times Ref: Ex2 </a:t>
            </a:r>
          </a:p>
          <a:p>
            <a:r>
              <a:rPr lang="en-US" dirty="0"/>
              <a:t>Slicing also works on list. We can specify the start and end index to extract a slice of a list. Ref: Ex3</a:t>
            </a:r>
          </a:p>
          <a:p>
            <a:r>
              <a:rPr lang="en-US" dirty="0"/>
              <a:t>We can change a subset of elements in the list by using slicing. Ref: Ex4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AF6BB-34CE-4ECD-8FB6-7BDA44B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4" y="4357408"/>
            <a:ext cx="1819275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61AAD-842C-4BB8-B3FA-2750ACFB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84" y="4550249"/>
            <a:ext cx="2724150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DF421-07A1-4F8B-880C-89FABB5A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228" y="3950174"/>
            <a:ext cx="3467224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D24C94-6AF1-42CA-BEE4-3D9215E3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859" y="4597874"/>
            <a:ext cx="3173804" cy="885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A9B18B-5464-48A9-B4A5-6CA6F3A6BA0A}"/>
              </a:ext>
            </a:extLst>
          </p:cNvPr>
          <p:cNvSpPr txBox="1"/>
          <p:nvPr/>
        </p:nvSpPr>
        <p:spPr>
          <a:xfrm flipH="1">
            <a:off x="838200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1ADCB-46E1-4747-A3F2-4C690A47ECC6}"/>
              </a:ext>
            </a:extLst>
          </p:cNvPr>
          <p:cNvSpPr txBox="1"/>
          <p:nvPr/>
        </p:nvSpPr>
        <p:spPr>
          <a:xfrm flipH="1">
            <a:off x="6573637" y="5483699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1DD3-C0B5-42BF-BA7D-633D3B28B03B}"/>
              </a:ext>
            </a:extLst>
          </p:cNvPr>
          <p:cNvSpPr txBox="1"/>
          <p:nvPr/>
        </p:nvSpPr>
        <p:spPr>
          <a:xfrm flipH="1">
            <a:off x="3086988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32821-CD78-428D-B474-3D9C4A9A650C}"/>
              </a:ext>
            </a:extLst>
          </p:cNvPr>
          <p:cNvSpPr txBox="1"/>
          <p:nvPr/>
        </p:nvSpPr>
        <p:spPr>
          <a:xfrm flipH="1">
            <a:off x="10014862" y="5519458"/>
            <a:ext cx="6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A7-75ED-4BC2-9897-1115CAC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086-B181-488C-988B-8E780A0C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</a:t>
            </a:r>
            <a:r>
              <a:rPr lang="en-US" dirty="0"/>
              <a:t> operator is used as a membership operator to check the presence of a value in the list Ref: Ex1</a:t>
            </a:r>
          </a:p>
          <a:p>
            <a:r>
              <a:rPr lang="en-US" dirty="0"/>
              <a:t>It is also used to get the elements while iterating over a given list. Ref: Ex1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C580-0F20-4F9C-81A5-3900854E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37" y="3526785"/>
            <a:ext cx="1362075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36571-107A-485F-9C9D-2BBFF4E4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6" y="3726810"/>
            <a:ext cx="2581275" cy="1314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78A6-B502-4C14-81FC-09C9D988027D}"/>
              </a:ext>
            </a:extLst>
          </p:cNvPr>
          <p:cNvSpPr txBox="1"/>
          <p:nvPr/>
        </p:nvSpPr>
        <p:spPr>
          <a:xfrm>
            <a:off x="3895106" y="5239779"/>
            <a:ext cx="73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8B843-32DA-4E75-AFF9-DC85DE122955}"/>
              </a:ext>
            </a:extLst>
          </p:cNvPr>
          <p:cNvSpPr txBox="1"/>
          <p:nvPr/>
        </p:nvSpPr>
        <p:spPr>
          <a:xfrm>
            <a:off x="8595755" y="5239779"/>
            <a:ext cx="93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23A-DB43-4098-89E6-CAA9D462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Built-in List functions and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3BA3-2A72-4B1A-AF81-78B6418F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r>
              <a:rPr lang="en-US" dirty="0"/>
              <a:t>Since lists are mutable we can change them </a:t>
            </a:r>
            <a:r>
              <a:rPr lang="en-US" dirty="0" err="1"/>
              <a:t>inplace</a:t>
            </a:r>
            <a:r>
              <a:rPr lang="en-IN" dirty="0"/>
              <a:t> using methods</a:t>
            </a:r>
          </a:p>
          <a:p>
            <a:r>
              <a:rPr lang="en-IN" b="1" dirty="0"/>
              <a:t>Append</a:t>
            </a:r>
            <a:r>
              <a:rPr lang="en-IN" dirty="0"/>
              <a:t> method adds the element to the referenced list Ref: Ex1</a:t>
            </a:r>
          </a:p>
          <a:p>
            <a:r>
              <a:rPr lang="en-IN" b="1" dirty="0"/>
              <a:t>Extend</a:t>
            </a:r>
            <a:r>
              <a:rPr lang="en-IN" dirty="0"/>
              <a:t> takes a list as an argument an adds all the argument list element to the referenced list Ref: Ex2</a:t>
            </a:r>
          </a:p>
          <a:p>
            <a:r>
              <a:rPr lang="en-IN" b="1" dirty="0"/>
              <a:t>Sort</a:t>
            </a:r>
            <a:r>
              <a:rPr lang="en-IN" dirty="0"/>
              <a:t> arranges the elements of the list from low to high. Ref: Ex3</a:t>
            </a:r>
          </a:p>
          <a:p>
            <a:r>
              <a:rPr lang="en-IN" dirty="0"/>
              <a:t>Note: All the methods of the list returns None</a:t>
            </a:r>
          </a:p>
          <a:p>
            <a:r>
              <a:rPr lang="en-IN" b="1" dirty="0"/>
              <a:t>Sum</a:t>
            </a:r>
            <a:r>
              <a:rPr lang="en-IN" dirty="0"/>
              <a:t> method can be used to reduce a list to a single value Ref: Ex4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7735-6ED1-4D96-AF32-98725574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6" y="4323545"/>
            <a:ext cx="234315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DBFAA-075E-498B-9FD6-D1EDC74D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53" y="4171145"/>
            <a:ext cx="26384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33807-EDC0-4956-BCEB-836F11DC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78" y="4341976"/>
            <a:ext cx="33909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A8AC2-79D0-4F22-9104-354FCF2C0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121" y="4609295"/>
            <a:ext cx="1800225" cy="67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769F23-FFC1-4C3A-8748-5519D4F485A4}"/>
              </a:ext>
            </a:extLst>
          </p:cNvPr>
          <p:cNvSpPr txBox="1"/>
          <p:nvPr/>
        </p:nvSpPr>
        <p:spPr>
          <a:xfrm>
            <a:off x="676894" y="5294476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39578-B800-4D98-820C-1D6F2708F62B}"/>
              </a:ext>
            </a:extLst>
          </p:cNvPr>
          <p:cNvSpPr txBox="1"/>
          <p:nvPr/>
        </p:nvSpPr>
        <p:spPr>
          <a:xfrm>
            <a:off x="3334988" y="5294476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1B1E4-F8A4-4544-859D-4C6FB88F02C7}"/>
              </a:ext>
            </a:extLst>
          </p:cNvPr>
          <p:cNvSpPr txBox="1"/>
          <p:nvPr/>
        </p:nvSpPr>
        <p:spPr>
          <a:xfrm>
            <a:off x="6118080" y="5280641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6C38F-4F90-4534-B24D-C71FA29C036A}"/>
              </a:ext>
            </a:extLst>
          </p:cNvPr>
          <p:cNvSpPr txBox="1"/>
          <p:nvPr/>
        </p:nvSpPr>
        <p:spPr>
          <a:xfrm>
            <a:off x="9763371" y="5280641"/>
            <a:ext cx="8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Ex4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C1B02-3436-4CE2-A680-46FAD5736BF4}"/>
              </a:ext>
            </a:extLst>
          </p:cNvPr>
          <p:cNvSpPr txBox="1"/>
          <p:nvPr/>
        </p:nvSpPr>
        <p:spPr>
          <a:xfrm>
            <a:off x="4073236" y="6146343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Methods Reference: 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549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6 – Python(Lists)  </vt:lpstr>
      <vt:lpstr>Values and accessing elements</vt:lpstr>
      <vt:lpstr>Lists are mutable</vt:lpstr>
      <vt:lpstr>Traversing a list</vt:lpstr>
      <vt:lpstr>Deleting Elements from a list</vt:lpstr>
      <vt:lpstr>Built-in list operators, Concatenation, Repetition</vt:lpstr>
      <vt:lpstr>In operator</vt:lpstr>
      <vt:lpstr>Built-in List functions and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227</cp:revision>
  <dcterms:created xsi:type="dcterms:W3CDTF">2021-06-08T21:05:14Z</dcterms:created>
  <dcterms:modified xsi:type="dcterms:W3CDTF">2021-08-28T21:30:36Z</dcterms:modified>
</cp:coreProperties>
</file>