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67" autoAdjust="0"/>
  </p:normalViewPr>
  <p:slideViewPr>
    <p:cSldViewPr snapToGrid="0">
      <p:cViewPr varScale="1">
        <p:scale>
          <a:sx n="104" d="100"/>
          <a:sy n="104" d="100"/>
        </p:scale>
        <p:origin x="1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81597-1FC1-463B-9449-43678E05CA24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196F8-B092-4C30-94DE-95C749B13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9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0196F8-B092-4C30-94DE-95C749B130C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76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01D5-1263-49A7-8C82-1BCBEC46D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D5300-D6BB-4AF2-A55A-67FF9DD81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5B84F-D386-4F0C-9FEA-F5B9DC46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93815-93E5-4F94-94F5-0F2113741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462CD-54D5-4C18-9D69-BEE54B02D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66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9C59-EC1D-4623-BBB0-BFD996EF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F852E-8506-43D6-ACE1-2E19EF4E7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F9F11-7FC1-4D68-964D-40EADD99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3D707-8DBE-4B39-92EE-757D9507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43A9F-3736-43F1-8DE9-F0C1A3A2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92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316C4-9641-43E6-B855-2CC726B97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A27AE-DF87-48C7-9C8A-33287E6BA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61F26-D0D2-4E1A-9601-E5C5A5C7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30C13-C987-4F0C-B998-DBB6FE5A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1BEB2-0FF6-4500-8CC1-5F7B73A6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60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FF96-B97E-4B21-8B2F-205A2A6F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B2D28-5CE7-4C5B-A910-32F08CE6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FF2E9-912B-4D03-A606-81CA46D2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570F9-BF43-4A6E-A589-91DEE85C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3B33F-0203-474C-81B0-9D40CF36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50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EB83-EA00-4D97-8F7C-CA7443143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A871-C75E-4AF8-883F-D449ABA2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41B1A-F027-4210-B934-513E653C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07979-92A4-4D8A-B6D0-9F1C61E1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5778E-7705-4D7F-95E9-0A87C604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91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4032-285A-4B92-B5E3-6CD4BAE1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C975F-9C77-4EBA-9EB1-DBDB6B220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A1424-CDBE-442B-871A-729F37407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D1669-C38F-45F6-8082-4332499E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BDDB2-62F0-4C14-9531-DB6F195E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E0C45-4A0E-42C6-B2DA-C7F5ABE7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25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203D-EC50-43A7-893D-7EE6CA859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3B04B-2FE9-476C-A238-2F8433010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70727-FD7B-4967-8B7C-50D4CCC65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357D3-CCB5-4F27-B611-1EBB2EF95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9F1CE-381B-453B-ADEA-59C6330E1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CBF9D-4198-488B-A12D-D1520649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5C17FF-9793-46C1-AB57-177BFD03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34EEF-6822-48EB-BD9A-33EB00A0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56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105D-4FDA-4E92-B968-0EF90374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1F13D-D32B-4E65-9EEE-7F71C77E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BE74C-5302-421A-85FE-B42EA51A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C476E-BE1A-416B-965F-E7CD2A36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49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062516-6A19-474A-AF77-B9A81FBF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1350B-56C0-4CED-B2D4-A34F152C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7CE7E-55D2-4025-A17C-2F498926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73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B49E-B057-4299-BDD9-ADC62E80F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F4AC7-3120-47A3-BDB5-4C3B558EE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DAA9A-ABAC-4891-BAAF-775C210CE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9E91A-02BA-4B4A-8F03-8A3D6D33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37358-51EF-488A-A063-36F608B6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43206-F5E1-49F5-9E5B-D386B6D7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36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BA40-B55D-48C0-9CAB-E4830F8C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1304C-35C2-4B13-8323-FE1635925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294B4-E344-4978-905D-427EEC021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B2D42-9950-4F09-8A78-B00BBCDDF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6923-DD69-49F6-9B2C-5FE8D8957A6D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2BE7C-12F0-4C5F-A05F-DA0C4F47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7D89E-77D9-4F5F-9E94-216CC1CB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11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A49096-0463-46E4-B5D8-A84694E74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1F512-0FB3-423C-8A23-DEB995BDD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D9E2E-72F6-498D-8C11-7E9598931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16923-DD69-49F6-9B2C-5FE8D8957A6D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E7F15-0AAC-42F2-8E51-219167F5F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1CAEF-979B-4EAB-8826-0782772CC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9F3AF-5FC3-4185-A1D4-12BE6FCCC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844672/delete-an-element-from-a-dictionar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python-programming/dictionar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python-programming/dictiona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12CF-31CD-435B-B6C4-F0AA024DF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217" y="1043873"/>
            <a:ext cx="10805565" cy="2457998"/>
          </a:xfrm>
        </p:spPr>
        <p:txBody>
          <a:bodyPr/>
          <a:lstStyle/>
          <a:p>
            <a:r>
              <a:rPr lang="en-US" dirty="0"/>
              <a:t>Lecture 8 – Python(Dictionary)		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A06D7-6093-43C4-BB60-BC1299BD1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By- Pratik Sanghvi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34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E9F8E-E956-4B2B-8DD9-B518CAC92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212"/>
            <a:ext cx="10515600" cy="3529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Creating, Accessing and Updating a dictionary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7AB66-3A2C-49A3-9246-5C30525EE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45004"/>
            <a:ext cx="12061371" cy="5951763"/>
          </a:xfrm>
        </p:spPr>
        <p:txBody>
          <a:bodyPr>
            <a:normAutofit/>
          </a:bodyPr>
          <a:lstStyle/>
          <a:p>
            <a:r>
              <a:rPr lang="en-US" dirty="0"/>
              <a:t>Dictionary is a data structure which contains key/value pairs</a:t>
            </a:r>
          </a:p>
          <a:p>
            <a:r>
              <a:rPr lang="en-US" dirty="0"/>
              <a:t>The key is used to access the value in the dictionary which is immutable</a:t>
            </a:r>
          </a:p>
          <a:p>
            <a:r>
              <a:rPr lang="en-US" dirty="0"/>
              <a:t>The value of a key can be anything like an object or a string as long as it is immutable</a:t>
            </a:r>
          </a:p>
          <a:p>
            <a:r>
              <a:rPr lang="en-US" dirty="0"/>
              <a:t>E.g. </a:t>
            </a:r>
            <a:r>
              <a:rPr lang="en-US" dirty="0" err="1"/>
              <a:t>mydict</a:t>
            </a:r>
            <a:r>
              <a:rPr lang="en-US" dirty="0"/>
              <a:t>={1:’A’,2:’B’} or </a:t>
            </a:r>
            <a:r>
              <a:rPr lang="en-US" dirty="0" err="1"/>
              <a:t>mydict</a:t>
            </a:r>
            <a:r>
              <a:rPr lang="en-US" dirty="0"/>
              <a:t> = </a:t>
            </a:r>
            <a:r>
              <a:rPr lang="en-US" dirty="0" err="1"/>
              <a:t>dict</a:t>
            </a:r>
            <a:r>
              <a:rPr lang="en-US" dirty="0"/>
              <a:t>([(1,’A’),(2,’B’)])</a:t>
            </a:r>
          </a:p>
          <a:p>
            <a:r>
              <a:rPr lang="en-US" dirty="0"/>
              <a:t>To access the values from a dictionary we have to use the key </a:t>
            </a:r>
          </a:p>
          <a:p>
            <a:r>
              <a:rPr lang="en-US" dirty="0"/>
              <a:t>E.g.:</a:t>
            </a:r>
            <a:r>
              <a:rPr lang="en-US" dirty="0" err="1"/>
              <a:t>mydict</a:t>
            </a:r>
            <a:r>
              <a:rPr lang="en-US" dirty="0"/>
              <a:t>[1] -&gt; ‘A’</a:t>
            </a:r>
          </a:p>
          <a:p>
            <a:r>
              <a:rPr lang="en-US" dirty="0"/>
              <a:t>To add a key to the dictionary we have to use the same syntax as accessing a value, but ‘=’ will also be included with a value</a:t>
            </a:r>
          </a:p>
          <a:p>
            <a:r>
              <a:rPr lang="en-US" dirty="0"/>
              <a:t>E.g.: </a:t>
            </a:r>
            <a:r>
              <a:rPr lang="en-US" dirty="0" err="1"/>
              <a:t>mydict</a:t>
            </a:r>
            <a:r>
              <a:rPr lang="en-US" dirty="0"/>
              <a:t>[1] = C , </a:t>
            </a:r>
            <a:r>
              <a:rPr lang="en-US" dirty="0" err="1"/>
              <a:t>mydict</a:t>
            </a:r>
            <a:r>
              <a:rPr lang="en-US" dirty="0"/>
              <a:t>[1] -&gt; C</a:t>
            </a:r>
          </a:p>
          <a:p>
            <a:r>
              <a:rPr lang="en-US" dirty="0"/>
              <a:t>A dictionary can be updated with method update()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80F200-3A53-431A-A5B2-95B271A6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967" y="4777618"/>
            <a:ext cx="4133850" cy="1590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19474C-D5E1-4C97-B029-9123DF16A43E}"/>
              </a:ext>
            </a:extLst>
          </p:cNvPr>
          <p:cNvSpPr txBox="1"/>
          <p:nvPr/>
        </p:nvSpPr>
        <p:spPr>
          <a:xfrm>
            <a:off x="9160184" y="6368293"/>
            <a:ext cx="216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</a:t>
            </a:r>
            <a:r>
              <a:rPr lang="en-US" dirty="0" err="1"/>
              <a:t>Dict</a:t>
            </a:r>
            <a:r>
              <a:rPr lang="en-US" dirty="0"/>
              <a:t> Ex.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431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EF47-A45C-4340-B43F-AC8A94EE1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4"/>
            <a:ext cx="10515600" cy="774700"/>
          </a:xfrm>
        </p:spPr>
        <p:txBody>
          <a:bodyPr/>
          <a:lstStyle/>
          <a:p>
            <a:pPr algn="ctr"/>
            <a:r>
              <a:rPr lang="en-US" dirty="0"/>
              <a:t>Deleting elements from a Dictionary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A489-5123-43A3-B6D8-E18002959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97027"/>
            <a:ext cx="12192000" cy="5117528"/>
          </a:xfrm>
        </p:spPr>
        <p:txBody>
          <a:bodyPr/>
          <a:lstStyle/>
          <a:p>
            <a:r>
              <a:rPr lang="en-US" dirty="0" err="1"/>
              <a:t>Key,value</a:t>
            </a:r>
            <a:r>
              <a:rPr lang="en-US" dirty="0"/>
              <a:t> pair can be deleted from the dictionary using the ‘del’ and ‘pop’ function</a:t>
            </a:r>
          </a:p>
          <a:p>
            <a:r>
              <a:rPr lang="en-US" dirty="0"/>
              <a:t>Del method e.g. </a:t>
            </a:r>
            <a:r>
              <a:rPr lang="en-US" dirty="0" err="1"/>
              <a:t>mydict</a:t>
            </a:r>
            <a:r>
              <a:rPr lang="en-US" dirty="0"/>
              <a:t>={1:’A’,2:’B’}, del </a:t>
            </a:r>
            <a:r>
              <a:rPr lang="en-US" dirty="0" err="1"/>
              <a:t>mydict</a:t>
            </a:r>
            <a:r>
              <a:rPr lang="en-US" dirty="0"/>
              <a:t>[1] , </a:t>
            </a:r>
            <a:r>
              <a:rPr lang="en-US" dirty="0" err="1"/>
              <a:t>mydict</a:t>
            </a:r>
            <a:r>
              <a:rPr lang="en-US" dirty="0"/>
              <a:t>-&gt; {2:’B’}</a:t>
            </a:r>
          </a:p>
          <a:p>
            <a:r>
              <a:rPr lang="en-US" dirty="0"/>
              <a:t>Another method is pop which return corresponding value for the removed key</a:t>
            </a:r>
          </a:p>
          <a:p>
            <a:r>
              <a:rPr lang="en-US" dirty="0"/>
              <a:t>E.g. </a:t>
            </a:r>
            <a:r>
              <a:rPr lang="en-US" dirty="0" err="1"/>
              <a:t>mydict</a:t>
            </a:r>
            <a:r>
              <a:rPr lang="en-US" dirty="0"/>
              <a:t>={1:’A’,2:’B’}, </a:t>
            </a:r>
            <a:r>
              <a:rPr lang="en-US" dirty="0" err="1"/>
              <a:t>mydict.pop</a:t>
            </a:r>
            <a:r>
              <a:rPr lang="en-US" dirty="0"/>
              <a:t>(1), </a:t>
            </a:r>
            <a:r>
              <a:rPr lang="en-US" dirty="0" err="1"/>
              <a:t>mydict</a:t>
            </a:r>
            <a:r>
              <a:rPr lang="en-US" dirty="0"/>
              <a:t> -&gt; {2:’B’}</a:t>
            </a:r>
          </a:p>
          <a:p>
            <a:r>
              <a:rPr lang="en-US" dirty="0"/>
              <a:t>Further Reading - </a:t>
            </a:r>
            <a:r>
              <a:rPr lang="en-US" dirty="0">
                <a:hlinkClick r:id="rId3"/>
              </a:rPr>
              <a:t>LINK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197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BD81-081E-42B9-BE58-C5BA6729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8"/>
            <a:ext cx="10515600" cy="5979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Properties of Dictionary keys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2C53-986C-47D4-9D7B-098F3830E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6" y="1395876"/>
            <a:ext cx="11678392" cy="5378996"/>
          </a:xfrm>
        </p:spPr>
        <p:txBody>
          <a:bodyPr/>
          <a:lstStyle/>
          <a:p>
            <a:r>
              <a:rPr lang="en-US" dirty="0"/>
              <a:t>Duplicate keys are not allowed in the Dict. </a:t>
            </a:r>
          </a:p>
          <a:p>
            <a:r>
              <a:rPr lang="en-US" dirty="0"/>
              <a:t>If you try to add a duplicate key, then the existing key value will be overwritten</a:t>
            </a:r>
          </a:p>
          <a:p>
            <a:r>
              <a:rPr lang="en-US" dirty="0"/>
              <a:t>They keys in the dictionary must be of immutable type like tuple, string or a number</a:t>
            </a:r>
          </a:p>
          <a:p>
            <a:r>
              <a:rPr lang="en-US" dirty="0"/>
              <a:t>Keys are case sensitive. So keys with same name but different casing will be considered different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11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DE4C-FFCB-4EA7-AF12-07A92659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6" y="0"/>
            <a:ext cx="10515600" cy="123688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Built in dictionary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6E3A-70CA-4A36-AD23-AD147916D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7518"/>
            <a:ext cx="12192000" cy="5490481"/>
          </a:xfrm>
        </p:spPr>
        <p:txBody>
          <a:bodyPr/>
          <a:lstStyle/>
          <a:p>
            <a:r>
              <a:rPr lang="en-US" dirty="0"/>
              <a:t>Following are some commonly used methods</a:t>
            </a:r>
          </a:p>
          <a:p>
            <a:r>
              <a:rPr lang="en-US" b="1" dirty="0"/>
              <a:t>Clear() </a:t>
            </a:r>
            <a:r>
              <a:rPr lang="en-US" dirty="0"/>
              <a:t>– Removes all the items from the dictionary</a:t>
            </a:r>
          </a:p>
          <a:p>
            <a:r>
              <a:rPr lang="en-US" b="1" dirty="0"/>
              <a:t>Copy() </a:t>
            </a:r>
            <a:r>
              <a:rPr lang="en-US" dirty="0"/>
              <a:t>– Returns a shallow copy of the dictionary</a:t>
            </a:r>
          </a:p>
          <a:p>
            <a:r>
              <a:rPr lang="en-US" b="1" dirty="0"/>
              <a:t>Items() </a:t>
            </a:r>
            <a:r>
              <a:rPr lang="en-US" dirty="0"/>
              <a:t>– Returns a new object of dictionary items in (</a:t>
            </a:r>
            <a:r>
              <a:rPr lang="en-US" dirty="0" err="1"/>
              <a:t>key,value</a:t>
            </a:r>
            <a:r>
              <a:rPr lang="en-US" dirty="0"/>
              <a:t>) format</a:t>
            </a:r>
          </a:p>
          <a:p>
            <a:r>
              <a:rPr lang="en-US" b="1" dirty="0"/>
              <a:t>Keys() </a:t>
            </a:r>
            <a:r>
              <a:rPr lang="en-US" dirty="0"/>
              <a:t>– Returns a new objects of the dictionary keys</a:t>
            </a:r>
          </a:p>
          <a:p>
            <a:r>
              <a:rPr lang="en-US" b="1" dirty="0"/>
              <a:t>Values() </a:t>
            </a:r>
            <a:r>
              <a:rPr lang="en-US" dirty="0"/>
              <a:t>–</a:t>
            </a:r>
            <a:r>
              <a:rPr lang="en-US" b="1" dirty="0"/>
              <a:t> </a:t>
            </a:r>
            <a:r>
              <a:rPr lang="en-US" dirty="0"/>
              <a:t>Returns a new object of the dictionary values</a:t>
            </a:r>
          </a:p>
          <a:p>
            <a:r>
              <a:rPr lang="en-US" b="1" dirty="0"/>
              <a:t>Update([other]) </a:t>
            </a:r>
            <a:r>
              <a:rPr lang="en-US" dirty="0"/>
              <a:t>– Updates the existing dictionary with key/value pairs from others, overwriting the existing key/values pairs</a:t>
            </a:r>
          </a:p>
          <a:p>
            <a:r>
              <a:rPr lang="en-US" dirty="0"/>
              <a:t>Ref :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 (Refer the Python Dictionary methods section)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73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7CBB8-F717-49A6-8C03-0DC04DC8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2735"/>
            <a:ext cx="10515600" cy="4571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Operations and Built in Functions in Dictionary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223E6-4B30-4420-9708-6A33AAE29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95097"/>
            <a:ext cx="12192000" cy="6081359"/>
          </a:xfrm>
        </p:spPr>
        <p:txBody>
          <a:bodyPr/>
          <a:lstStyle/>
          <a:p>
            <a:r>
              <a:rPr lang="en-US" dirty="0"/>
              <a:t>Some of the common operations over a dictionary are ‘Membership test’ and ‘Iterating over a dictionary’ Ref: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 (Refer Other Dictionary operations section)</a:t>
            </a:r>
          </a:p>
          <a:p>
            <a:r>
              <a:rPr lang="en-IN" dirty="0"/>
              <a:t>Some of the common functions which are used with dictionaries to perform different tasks are:</a:t>
            </a:r>
          </a:p>
          <a:p>
            <a:r>
              <a:rPr lang="en-IN" b="1" dirty="0"/>
              <a:t>All()</a:t>
            </a:r>
            <a:r>
              <a:rPr lang="en-IN" dirty="0"/>
              <a:t> – Return True if all keys of the dictionary are True (or if the dictionary is empty)</a:t>
            </a:r>
          </a:p>
          <a:p>
            <a:r>
              <a:rPr lang="en-IN" b="1" dirty="0"/>
              <a:t>Any()</a:t>
            </a:r>
            <a:r>
              <a:rPr lang="en-IN" dirty="0"/>
              <a:t> – Return True if any key of the dictionary is true. If dictionary is empty, return false</a:t>
            </a:r>
          </a:p>
          <a:p>
            <a:r>
              <a:rPr lang="en-IN" b="1" dirty="0"/>
              <a:t>Len() </a:t>
            </a:r>
            <a:r>
              <a:rPr lang="en-IN" dirty="0"/>
              <a:t>–</a:t>
            </a:r>
            <a:r>
              <a:rPr lang="en-IN" b="1" dirty="0"/>
              <a:t> </a:t>
            </a:r>
            <a:r>
              <a:rPr lang="en-IN" dirty="0"/>
              <a:t>Return length (the number of items) in the dictionary</a:t>
            </a:r>
          </a:p>
          <a:p>
            <a:r>
              <a:rPr lang="en-IN" b="1" dirty="0"/>
              <a:t>Sorted()</a:t>
            </a:r>
            <a:r>
              <a:rPr lang="en-IN" dirty="0"/>
              <a:t> – Returns a new sorted list of keys in the dictionary</a:t>
            </a:r>
          </a:p>
          <a:p>
            <a:r>
              <a:rPr lang="en-US" dirty="0"/>
              <a:t>Ref: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 (Refer Dictionary Built in Functions)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9821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572</Words>
  <Application>Microsoft Office PowerPoint</Application>
  <PresentationFormat>Widescreen</PresentationFormat>
  <Paragraphs>42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Lecture 8 – Python(Dictionary)  </vt:lpstr>
      <vt:lpstr>Creating, Accessing and Updating a dictionary</vt:lpstr>
      <vt:lpstr>Deleting elements from a Dictionary</vt:lpstr>
      <vt:lpstr>Properties of Dictionary keys</vt:lpstr>
      <vt:lpstr>Built in dictionary methods</vt:lpstr>
      <vt:lpstr>Operations and Built in Functions in Dictionary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 – Python(Strings)  </dc:title>
  <dc:creator>Pratik Sanghvi</dc:creator>
  <cp:lastModifiedBy>Pratik Sanghvi</cp:lastModifiedBy>
  <cp:revision>329</cp:revision>
  <dcterms:created xsi:type="dcterms:W3CDTF">2021-06-08T21:05:14Z</dcterms:created>
  <dcterms:modified xsi:type="dcterms:W3CDTF">2021-09-05T21:58:24Z</dcterms:modified>
</cp:coreProperties>
</file>