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7" autoAdjust="0"/>
  </p:normalViewPr>
  <p:slideViewPr>
    <p:cSldViewPr snapToGrid="0">
      <p:cViewPr varScale="1">
        <p:scale>
          <a:sx n="82" d="100"/>
          <a:sy n="82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597-1FC1-463B-9449-43678E05CA2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96F8-B092-4C30-94DE-95C749B13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tuple assignment behaves like a swap? - https://stackoverflow.com/questions/60970431/when-does-a-tuple-assignment-behave-like-a-swap-of-the-involved-vars-and-when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96F8-B092-4C30-94DE-95C749B130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01D5-1263-49A7-8C82-1BCBEC46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5300-D6BB-4AF2-A55A-67FF9DD8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84F-D386-4F0C-9FEA-F5B9DC4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3815-93E5-4F94-94F5-0F21137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2CD-54D5-4C18-9D69-BEE54B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C59-EC1D-4623-BBB0-BFD996E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52E-8506-43D6-ACE1-2E19EF4E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F11-7FC1-4D68-964D-40EADD9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707-8DBE-4B39-92EE-757D950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3A9F-3736-43F1-8DE9-F0C1A3A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16C4-9641-43E6-B855-2CC726B9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7AE-DF87-48C7-9C8A-33287E6B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1F26-D0D2-4E1A-9601-E5C5A5C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C13-C987-4F0C-B998-DBB6FE5A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EB2-0FF6-4500-8CC1-5F7B73A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FF96-B97E-4B21-8B2F-205A2A6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D28-5CE7-4C5B-A910-32F08CE6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2E9-912B-4D03-A606-81CA46D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70F9-BF43-4A6E-A589-91DEE85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B33F-0203-474C-81B0-9D40CF3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B83-EA00-4D97-8F7C-CA74431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871-C75E-4AF8-883F-D449ABA2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1B1A-F027-4210-B934-513E653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979-92A4-4D8A-B6D0-9F1C61E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778E-7705-4D7F-95E9-0A87C60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4032-285A-4B92-B5E3-6CD4BAE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975F-9C77-4EBA-9EB1-DBDB6B22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1424-CDBE-442B-871A-729F3740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1669-C38F-45F6-8082-4332499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DDB2-62F0-4C14-9531-DB6F195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0C45-4A0E-42C6-B2DA-C7F5ABE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03D-EC50-43A7-893D-7EE6CA8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B04B-2FE9-476C-A238-2F843301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0727-FD7B-4967-8B7C-50D4CCC6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57D3-CCB5-4F27-B611-1EBB2EF9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F1CE-381B-453B-ADEA-59C6330E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BF9D-4198-488B-A12D-D15206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C17FF-9793-46C1-AB57-177BFD0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EEF-6822-48EB-BD9A-33EB00A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6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05D-4FDA-4E92-B968-0EF903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F13D-D32B-4E65-9EEE-7F71C77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74C-5302-421A-85FE-B42EA51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476E-BE1A-416B-965F-E7CD2A3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62516-6A19-474A-AF77-B9A81FBF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50B-56C0-4CED-B2D4-A34F152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CE7E-55D2-4025-A17C-2F49892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49E-B057-4299-BDD9-ADC62E8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AC7-3120-47A3-BDB5-4C3B558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AA9A-ABAC-4891-BAAF-775C210C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E91A-02BA-4B4A-8F03-8A3D6D3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7358-51EF-488A-A063-36F608B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3206-F5E1-49F5-9E5B-D386B6D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A40-B55D-48C0-9CAB-E4830F8C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304C-35C2-4B13-8323-FE163592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94B4-E344-4978-905D-427EEC0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D42-9950-4F09-8A78-B00BBCD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E7C-12F0-4C5F-A05F-DA0C4F4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D89E-77D9-4F5F-9E94-216CC1C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9096-0463-46E4-B5D8-A84694E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512-0FB3-423C-8A23-DEB995BD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9E2E-72F6-498D-8C11-7E959893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7F15-0AAC-42F2-8E51-219167F5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CAEF-979B-4EAB-8826-0782772C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tuples.ht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mp-function/" TargetMode="External"/><Relationship Id="rId7" Type="http://schemas.openxmlformats.org/officeDocument/2006/relationships/hyperlink" Target="https://www.tutorialspoint.com/python/tuple_tuple.htm" TargetMode="External"/><Relationship Id="rId2" Type="http://schemas.openxmlformats.org/officeDocument/2006/relationships/hyperlink" Target="https://www.tutorialspoint.com/python/tuple_cm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tuple_min.htm" TargetMode="External"/><Relationship Id="rId5" Type="http://schemas.openxmlformats.org/officeDocument/2006/relationships/hyperlink" Target="https://www.tutorialspoint.com/python/tuple_max.htm" TargetMode="External"/><Relationship Id="rId4" Type="http://schemas.openxmlformats.org/officeDocument/2006/relationships/hyperlink" Target="https://www.tutorialspoint.com/python/tuple_le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2CF-31CD-435B-B6C4-F0AA024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 – Python(Tuples)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6D7-6093-43C4-BB60-BC1299B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F8E-E956-4B2B-8DD9-B518CA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2"/>
            <a:ext cx="10515600" cy="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Tuples &amp; Accessing Values in 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B66-3A2C-49A3-9246-5C30525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617517"/>
            <a:ext cx="12061371" cy="6240483"/>
          </a:xfrm>
        </p:spPr>
        <p:txBody>
          <a:bodyPr>
            <a:normAutofit/>
          </a:bodyPr>
          <a:lstStyle/>
          <a:p>
            <a:r>
              <a:rPr lang="en-US" dirty="0"/>
              <a:t>Tuples are a sequence of values and they are immutable</a:t>
            </a:r>
          </a:p>
          <a:p>
            <a:r>
              <a:rPr lang="en-US" dirty="0"/>
              <a:t>Tuples are indexed by integers, so in that respect they are more like lists</a:t>
            </a:r>
          </a:p>
          <a:p>
            <a:r>
              <a:rPr lang="en-IN" dirty="0"/>
              <a:t>The following are valid examples of tuples </a:t>
            </a:r>
            <a:r>
              <a:rPr lang="en-IN" dirty="0" err="1"/>
              <a:t>Eg</a:t>
            </a:r>
            <a:r>
              <a:rPr lang="en-IN" dirty="0"/>
              <a:t>: t = (1,2,3,4) or t=1,2,3,4 or t=1, or t=(1,). </a:t>
            </a:r>
          </a:p>
          <a:p>
            <a:r>
              <a:rPr lang="en-IN" dirty="0"/>
              <a:t>Built in function tuple can be used without any parameter to create an empty tuple</a:t>
            </a:r>
          </a:p>
          <a:p>
            <a:r>
              <a:rPr lang="en-US" dirty="0"/>
              <a:t>If the argument is a sequence (string, list or tuple), the result is a tuple with the elements of the sequence </a:t>
            </a:r>
            <a:r>
              <a:rPr lang="en-US" dirty="0" err="1"/>
              <a:t>Eg</a:t>
            </a:r>
            <a:r>
              <a:rPr lang="en-US" dirty="0"/>
              <a:t>: t = tuple(‘</a:t>
            </a:r>
            <a:r>
              <a:rPr lang="en-US" dirty="0" err="1"/>
              <a:t>abcd</a:t>
            </a:r>
            <a:r>
              <a:rPr lang="en-US" dirty="0"/>
              <a:t>’) -&gt; o/p: (‘</a:t>
            </a:r>
            <a:r>
              <a:rPr lang="en-US" dirty="0" err="1"/>
              <a:t>a’,’b’,’c’,’d</a:t>
            </a:r>
            <a:r>
              <a:rPr lang="en-US" dirty="0"/>
              <a:t>’)</a:t>
            </a:r>
          </a:p>
          <a:p>
            <a:r>
              <a:rPr lang="en-US" dirty="0"/>
              <a:t>Most list operators works on tuples and slicing too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3DF1E-D514-422A-9FCD-F27C8FDE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400"/>
            <a:ext cx="34290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6D307-A851-4204-9033-8D9B1800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20" y="5273200"/>
            <a:ext cx="43719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D2BA7-15CB-499E-8EA2-4FAC66B1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95" y="5273200"/>
            <a:ext cx="439102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E6497B-3791-40D7-81C3-836AF599B8B6}"/>
              </a:ext>
            </a:extLst>
          </p:cNvPr>
          <p:cNvSpPr txBox="1"/>
          <p:nvPr/>
        </p:nvSpPr>
        <p:spPr>
          <a:xfrm flipH="1">
            <a:off x="1247038" y="6055817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2104E-6237-4B86-9B26-E19319D1F8E8}"/>
              </a:ext>
            </a:extLst>
          </p:cNvPr>
          <p:cNvSpPr txBox="1"/>
          <p:nvPr/>
        </p:nvSpPr>
        <p:spPr>
          <a:xfrm flipH="1">
            <a:off x="5184170" y="6055817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70D8-A4AD-4E2E-B327-E7F2B1CEC7EA}"/>
              </a:ext>
            </a:extLst>
          </p:cNvPr>
          <p:cNvSpPr txBox="1"/>
          <p:nvPr/>
        </p:nvSpPr>
        <p:spPr>
          <a:xfrm flipH="1">
            <a:off x="9463711" y="6004964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F47-A45C-4340-B43F-AC8A94E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4"/>
            <a:ext cx="10515600" cy="774700"/>
          </a:xfrm>
        </p:spPr>
        <p:txBody>
          <a:bodyPr/>
          <a:lstStyle/>
          <a:p>
            <a:pPr algn="ctr"/>
            <a:r>
              <a:rPr lang="en-US" dirty="0"/>
              <a:t>Tuple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A489-5123-43A3-B6D8-E1800295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044"/>
            <a:ext cx="12192000" cy="5787511"/>
          </a:xfrm>
        </p:spPr>
        <p:txBody>
          <a:bodyPr/>
          <a:lstStyle/>
          <a:p>
            <a:r>
              <a:rPr lang="en-US" dirty="0"/>
              <a:t>In traditional programming, we have to use a swap variable to interchange the values of variable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  <a:p>
            <a:r>
              <a:rPr lang="en-US" dirty="0"/>
              <a:t>But in Python we have tuple assignment which we can use to interchange the value</a:t>
            </a:r>
          </a:p>
          <a:p>
            <a:r>
              <a:rPr lang="en-IN" dirty="0"/>
              <a:t>In tuple assignment, the left side is a tuple of variables and right side is a tuple of expressions. All the values on the right side are evaluated before assignment</a:t>
            </a:r>
          </a:p>
          <a:p>
            <a:r>
              <a:rPr lang="en-IN" dirty="0"/>
              <a:t>If the no. of variables on left side are less or more than the variables on right side, then the assignment statement will error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2FC36-6D2C-4330-B647-4985C262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9" y="5198157"/>
            <a:ext cx="151447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602FB-C5FB-4D93-B723-DC4C1AFB1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692487"/>
            <a:ext cx="1828800" cy="43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01AAB-26F0-4273-8576-0D3B759F0B3C}"/>
              </a:ext>
            </a:extLst>
          </p:cNvPr>
          <p:cNvSpPr txBox="1"/>
          <p:nvPr/>
        </p:nvSpPr>
        <p:spPr>
          <a:xfrm>
            <a:off x="110836" y="6130637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 programming swap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6C314-B10A-4F69-A4E5-8D93CC7848E1}"/>
              </a:ext>
            </a:extLst>
          </p:cNvPr>
          <p:cNvSpPr txBox="1"/>
          <p:nvPr/>
        </p:nvSpPr>
        <p:spPr>
          <a:xfrm>
            <a:off x="3505200" y="6130637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Tuple Assignment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18F43-8671-4039-A3B0-7E3EFF564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347" y="4617132"/>
            <a:ext cx="4057650" cy="581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EA8BBA-1D7B-4F28-98BE-3C1643DD44C7}"/>
              </a:ext>
            </a:extLst>
          </p:cNvPr>
          <p:cNvSpPr txBox="1"/>
          <p:nvPr/>
        </p:nvSpPr>
        <p:spPr>
          <a:xfrm>
            <a:off x="7021347" y="6114308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Scenario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47ABB0-CC2B-43C2-9AC5-A65EEE14C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876" y="5311487"/>
            <a:ext cx="5210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D81-081E-42B9-BE58-C5BA672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5979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Tuples as return values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C53-986C-47D4-9D7B-098F3830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395876"/>
            <a:ext cx="11678392" cy="5378996"/>
          </a:xfrm>
        </p:spPr>
        <p:txBody>
          <a:bodyPr/>
          <a:lstStyle/>
          <a:p>
            <a:r>
              <a:rPr lang="en-US" dirty="0"/>
              <a:t>A function can return multiple values in the form of a tuple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Divmod</a:t>
            </a:r>
            <a:r>
              <a:rPr lang="en-US" dirty="0"/>
              <a:t> function takes 2 arguments and return a tuple Ref: Ex1</a:t>
            </a:r>
          </a:p>
          <a:p>
            <a:r>
              <a:rPr lang="en-US" dirty="0"/>
              <a:t>We can define custom functions to return multiple values in form of tuples Ref: Ex2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B8ADB-8B8B-42F2-A0E6-2EF8F88E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52" y="3489479"/>
            <a:ext cx="2343150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A336C-6665-414E-833A-E7D2E8BB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23" y="3489479"/>
            <a:ext cx="4924425" cy="809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08FAE-23FE-435A-95DD-F8B345790D01}"/>
              </a:ext>
            </a:extLst>
          </p:cNvPr>
          <p:cNvSpPr txBox="1"/>
          <p:nvPr/>
        </p:nvSpPr>
        <p:spPr>
          <a:xfrm>
            <a:off x="1565809" y="45072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6D813-1F29-488D-B246-CC1904CD39A6}"/>
              </a:ext>
            </a:extLst>
          </p:cNvPr>
          <p:cNvSpPr txBox="1"/>
          <p:nvPr/>
        </p:nvSpPr>
        <p:spPr>
          <a:xfrm>
            <a:off x="7386679" y="45072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E4C-FFCB-4EA7-AF12-07A9265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Variable length argument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E3A-70CA-4A36-AD23-AD147916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Functions can take variable number of arguments and a parameter name starting with a ‘*’ gather arguments in a tuple of the parameter name Ref: Ex1, Ex2</a:t>
            </a:r>
          </a:p>
          <a:p>
            <a:r>
              <a:rPr lang="en-US" dirty="0"/>
              <a:t>The parameter name can be anything, but ‘</a:t>
            </a:r>
            <a:r>
              <a:rPr lang="en-US" dirty="0" err="1"/>
              <a:t>args</a:t>
            </a:r>
            <a:r>
              <a:rPr lang="en-US" dirty="0"/>
              <a:t>’ is conventional</a:t>
            </a:r>
          </a:p>
          <a:p>
            <a:r>
              <a:rPr lang="en-US" dirty="0"/>
              <a:t>A sequence of values can be passed as an argument by preceding it with a ‘*’ Ref: Ex3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DFB2A-BF23-4AD5-A9A2-538428EA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5" y="3798092"/>
            <a:ext cx="2219325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BD93A-4BA4-4A22-A6BF-C3A2D174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75" y="3769517"/>
            <a:ext cx="2905125" cy="666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29A082-27B7-43A8-9C49-18A5BB75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550" y="3836192"/>
            <a:ext cx="1724025" cy="53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B23AA3-B9D3-4A5F-BF89-7747A630669E}"/>
              </a:ext>
            </a:extLst>
          </p:cNvPr>
          <p:cNvSpPr txBox="1"/>
          <p:nvPr/>
        </p:nvSpPr>
        <p:spPr>
          <a:xfrm>
            <a:off x="1116701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D8D1B-C795-441E-8C4C-4A1E33272E05}"/>
              </a:ext>
            </a:extLst>
          </p:cNvPr>
          <p:cNvSpPr txBox="1"/>
          <p:nvPr/>
        </p:nvSpPr>
        <p:spPr>
          <a:xfrm>
            <a:off x="4313051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C4CB7-2AD9-443B-8DAB-7649C5145D79}"/>
              </a:ext>
            </a:extLst>
          </p:cNvPr>
          <p:cNvSpPr txBox="1"/>
          <p:nvPr/>
        </p:nvSpPr>
        <p:spPr>
          <a:xfrm>
            <a:off x="8155423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73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BB8-F717-49A6-8C03-0DC04DC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Tuples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23E6-4B30-4420-9708-6A33AAE2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6640"/>
            <a:ext cx="12192000" cy="6081359"/>
          </a:xfrm>
        </p:spPr>
        <p:txBody>
          <a:bodyPr/>
          <a:lstStyle/>
          <a:p>
            <a:r>
              <a:rPr lang="en-US" dirty="0"/>
              <a:t>Like strings, tuples are immutable too. In that case any operation on the tuple will result in a new tuple</a:t>
            </a:r>
          </a:p>
          <a:p>
            <a:r>
              <a:rPr lang="en-US" dirty="0"/>
              <a:t>The basic operation on the tuples are Length, Concatenation, Repetition, Membership and iteration</a:t>
            </a:r>
          </a:p>
          <a:p>
            <a:r>
              <a:rPr lang="en-US" dirty="0"/>
              <a:t>Concatenation can be done using ‘+’ and repetition can be done using ‘*’</a:t>
            </a:r>
          </a:p>
          <a:p>
            <a:r>
              <a:rPr lang="en-US" dirty="0"/>
              <a:t>Membership and iteration operation can done using ‘in’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58DFF-352A-4333-8C0E-4374A4E8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62" y="3610708"/>
            <a:ext cx="8051123" cy="2669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AFA92-AF7D-4F4C-8374-7621EEC9B2DC}"/>
              </a:ext>
            </a:extLst>
          </p:cNvPr>
          <p:cNvSpPr txBox="1"/>
          <p:nvPr/>
        </p:nvSpPr>
        <p:spPr>
          <a:xfrm>
            <a:off x="331773" y="6429122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Basic Tuples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1A7-75ED-4BC2-9897-1115CAC4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Built in Tuple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086-B181-488C-988B-8E780A0C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11" y="926538"/>
            <a:ext cx="11212189" cy="5250425"/>
          </a:xfrm>
        </p:spPr>
        <p:txBody>
          <a:bodyPr/>
          <a:lstStyle/>
          <a:p>
            <a:r>
              <a:rPr lang="en-US" dirty="0"/>
              <a:t>CMP function compares the tuple values and returns the result Ref: </a:t>
            </a:r>
            <a:r>
              <a:rPr lang="en-US" dirty="0">
                <a:hlinkClick r:id="rId2"/>
              </a:rPr>
              <a:t>Link1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Link2</a:t>
            </a:r>
            <a:endParaRPr lang="en-US" dirty="0"/>
          </a:p>
          <a:p>
            <a:r>
              <a:rPr lang="en-US" dirty="0"/>
              <a:t>LEN function returns the length of the tuple. Ref: </a:t>
            </a:r>
            <a:r>
              <a:rPr lang="en-US" dirty="0">
                <a:hlinkClick r:id="rId4"/>
              </a:rPr>
              <a:t>Link1</a:t>
            </a:r>
            <a:endParaRPr lang="en-US" dirty="0"/>
          </a:p>
          <a:p>
            <a:r>
              <a:rPr lang="en-US" dirty="0"/>
              <a:t>MAX function returns the max value amongst the tuple elements Ref: </a:t>
            </a:r>
            <a:r>
              <a:rPr lang="en-US" dirty="0">
                <a:hlinkClick r:id="rId5"/>
              </a:rPr>
              <a:t>Link1</a:t>
            </a:r>
            <a:endParaRPr lang="en-US" dirty="0"/>
          </a:p>
          <a:p>
            <a:r>
              <a:rPr lang="en-US" dirty="0"/>
              <a:t>MIN function returns the min value amongst the tuple elements Ref: </a:t>
            </a:r>
            <a:r>
              <a:rPr lang="en-US" dirty="0">
                <a:hlinkClick r:id="rId6"/>
              </a:rPr>
              <a:t>Link1</a:t>
            </a:r>
            <a:endParaRPr lang="en-US" dirty="0"/>
          </a:p>
          <a:p>
            <a:r>
              <a:rPr lang="en-US" dirty="0"/>
              <a:t>TUPLE function is used to convert a list to a tuple Ref: </a:t>
            </a:r>
            <a:r>
              <a:rPr lang="en-US" dirty="0">
                <a:hlinkClick r:id="rId7"/>
              </a:rPr>
              <a:t>Link1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525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7 – Python(Tuples)  </vt:lpstr>
      <vt:lpstr>Tuples &amp; Accessing Values in Tuples</vt:lpstr>
      <vt:lpstr>Tuple assignment</vt:lpstr>
      <vt:lpstr>Tuples as return values </vt:lpstr>
      <vt:lpstr>Variable length argument tuple</vt:lpstr>
      <vt:lpstr>Basic Tuples operations</vt:lpstr>
      <vt:lpstr>Built in Tuple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– Python(Strings)  </dc:title>
  <dc:creator>Pratik Sanghvi</dc:creator>
  <cp:lastModifiedBy>Pratik Sanghvi</cp:lastModifiedBy>
  <cp:revision>256</cp:revision>
  <dcterms:created xsi:type="dcterms:W3CDTF">2021-06-08T21:05:14Z</dcterms:created>
  <dcterms:modified xsi:type="dcterms:W3CDTF">2021-08-31T00:59:04Z</dcterms:modified>
</cp:coreProperties>
</file>