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48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3911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2104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상업의 제왕</a:t>
            </a:r>
            <a:r>
              <a:rPr lang="en-US" altLang="ko-KR"/>
              <a:t>:</a:t>
            </a:r>
            <a:r>
              <a:rPr lang="ko-KR" altLang="en-US"/>
              <a:t>글로벌 장사 전쟁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2022182020.</a:t>
            </a:r>
            <a:r>
              <a:rPr lang="ko-KR" altLang="en-US"/>
              <a:t>서상혁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6938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>
              <a:defRPr/>
            </a:pPr>
            <a:r>
              <a:rPr lang="ko-KR" altLang="en-US" sz="1500"/>
              <a:t>게임의 컨셉</a:t>
            </a:r>
            <a:r>
              <a:rPr lang="en-US" altLang="ko-KR" sz="1500"/>
              <a:t>:</a:t>
            </a:r>
            <a:r>
              <a:rPr lang="ko-KR" altLang="en-US" sz="1500"/>
              <a:t> 상권 확장과 경제 성장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상품 구매와 판매를 통해 마진을 남기고</a:t>
            </a:r>
            <a:r>
              <a:rPr lang="ko-KR" altLang="en-US" sz="1500"/>
              <a:t>, 그 돈으로 상권을 확장하고 회사를 성장시키는 경제 시뮬레이션 게임.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목표: 최고 매출 기록, 상권 확장, 경쟁 기업 인수.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게임의 재미 요소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경영의 재미: 상품을 사고팔며 자산을 관리하고, 상권을 확장하는 재미.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기업 인수의 성취감: 일정 자산을 모으면 강력한 기업을 인수할 수 있으며, 그로 인해 자산이 급증하는 경험.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lang="ko-KR" alt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전략적 계획: </a:t>
            </a:r>
            <a:r>
              <a:rPr xmlns:mc="http://schemas.openxmlformats.org/markup-compatibility/2006" xmlns:hp="http://schemas.haansoft.com/office/presentation/8.0" lang="ko-KR" alt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판매량에 따라 변하는 상품의 시세에 따른 가격변동에 따라 언제 상품을 구매할지</a:t>
            </a:r>
            <a:r>
              <a:rPr xmlns:mc="http://schemas.openxmlformats.org/markup-compatibility/2006" xmlns:hp="http://schemas.haansoft.com/office/presentation/8.0" lang="en-US" sz="1500" b="0" i="0" u="none" strike="noStrike" baseline="0" mc:Ignorable="hp" hp:hslEmbossed="0">
                <a:latin typeface="맑은 고딕"/>
                <a:ea typeface="맑은 고딕"/>
                <a:cs typeface="맑은 고딕"/>
              </a:rPr>
              <a:t>에 대한 전략적인 고민.</a:t>
            </a:r>
            <a:endParaRPr xmlns:mc="http://schemas.openxmlformats.org/markup-compatibility/2006" xmlns:hp="http://schemas.haansoft.com/office/presentation/8.0" lang="en-US" sz="1500" b="0" i="0" u="none" strike="noStrike" baseline="0" mc:Ignorable="hp" hp:hslEmbossed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475594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 sz="1500"/>
              <a:t>상품 구매 및 판매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상품 선택: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다양한 상품 목록이 제공되며, 가격과 수량을 보고 구매.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상품 판매: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구매한 상품을 시장 가격에 맞춰 판매하여 이익을 남깁니다.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마진 계산: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 상품을 팔 때 가격 차이를 보고 마진을 계산하고 판매 전략을 세웁니다.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4135300"/>
            <a:ext cx="3792485" cy="2183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4135300"/>
            <a:ext cx="3938274" cy="2183419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0" y="6318719"/>
            <a:ext cx="7400719" cy="5392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게임</a:t>
            </a:r>
            <a:r>
              <a:rPr lang="en-US" altLang="ko-KR" sz="1500"/>
              <a:t>:</a:t>
            </a:r>
            <a:r>
              <a:rPr lang="ko-KR" altLang="en-US" sz="1500"/>
              <a:t> Discounty : 크레이지 마트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https://store.steampowered.com/app/2274620/Discounty/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36760328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 sz="1500"/>
              <a:t>마케팅</a:t>
            </a:r>
            <a:r>
              <a:rPr lang="en-US" altLang="ko-KR" sz="1500"/>
              <a:t>:</a:t>
            </a:r>
            <a:endParaRPr lang="en-US" altLang="ko-KR" sz="1500"/>
          </a:p>
          <a:p>
            <a:pPr marL="0" lvl="0" indent="0">
              <a:buNone/>
              <a:defRPr/>
            </a:pPr>
            <a:r>
              <a:rPr lang="ko-KR" altLang="en-US" sz="1500"/>
              <a:t>마케팅, 상품 품질 개선 등을 통해 추가적인 이익을 얻습니다</a:t>
            </a:r>
            <a:r>
              <a:rPr lang="en-US" altLang="ko-KR" sz="1500"/>
              <a:t>.</a:t>
            </a:r>
            <a:endParaRPr lang="en-US" altLang="ko-KR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자산 관리: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판매된 이익을 통해 다음 상품을 구매하고, 더 큰 상점으로 확장할 자금을 모읍니다.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lvl="0">
              <a:defRPr/>
            </a:pPr>
            <a:endParaRPr lang="en-US" altLang="ko-KR" sz="15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3429000"/>
            <a:ext cx="4793395" cy="2679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9236" y="3429000"/>
            <a:ext cx="4773161" cy="2697163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0" y="6311292"/>
            <a:ext cx="6352284" cy="5467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게임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Moonlighter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https://store.steampowered.com/app/606150/Moonlighter/ 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134669751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  <a:defRPr/>
            </a:pPr>
            <a:r>
              <a:rPr lang="ko-KR" altLang="en-US" sz="1500"/>
              <a:t>기업 인수 및 확장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기업 인수 기회: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일정 수준의 자산이 쌓이면, 경쟁 기업 인수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인수 후 활용: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인수한 기업을 기능 강화 또는 상품 확장에 활용할 수 있음.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인수한 기업은 특정 상품들에 강점을 가지고, 그 시장에 집중하는 전략을 취할 수 있음.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상권 점유율 확장: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기업 인수를 통해 기업가치 상승.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최종목표: 경쟁 기업을 전부 인수</a:t>
            </a:r>
            <a:r>
              <a:rPr lang="en-US" altLang="ko-KR" sz="1500"/>
              <a:t>.</a:t>
            </a:r>
            <a:endParaRPr lang="en-US" altLang="ko-KR" sz="1500"/>
          </a:p>
          <a:p>
            <a:pPr marL="0" lvl="0" indent="0">
              <a:buNone/>
              <a:defRPr/>
            </a:pP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304275972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개발 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lvl="0">
              <a:defRPr/>
            </a:pPr>
            <a:r>
              <a:rPr lang="ko-KR" altLang="en-US"/>
              <a:t>1주차: 게임 시스템 기획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2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주차: 상품 구매 및 판매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4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주차: 상권 확장 및 가격변동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6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주차: 기업인수 및 인수 후 효과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9주차: 게임 최종 테스트 및 밸런스 조정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650494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상세 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599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235</ep:Words>
  <ep:PresentationFormat>화면 슬라이드 쇼(4:3)</ep:PresentationFormat>
  <ep:Paragraphs>67</ep:Paragraphs>
  <ep:Slides>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상업의 제왕:글로벌 장사 전쟁</vt:lpstr>
      <vt:lpstr>게임 컨셉</vt:lpstr>
      <vt:lpstr>예상 게임 진행 흐름</vt:lpstr>
      <vt:lpstr>예상 게임 진행 흐름</vt:lpstr>
      <vt:lpstr>예상 게임 진행 흐름</vt:lpstr>
      <vt:lpstr>개발 일정</vt:lpstr>
      <vt:lpstr>상세 게임 기획서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2025-09-29T20:38:58.692</dcterms:created>
  <dc:creator>서상혁</dc:creator>
  <cp:lastModifiedBy>서상혁</cp:lastModifiedBy>
  <dcterms:modified xsi:type="dcterms:W3CDTF">2025-10-01T09:14:10.217</dcterms:modified>
  <cp:revision>29</cp:revision>
  <dc:title>상업의 제왕:글로벌 장사 전쟁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