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837DCB22-A384-4D0A-B80A-91B203F1FD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82EC7568-E6F3-4020-80D4-75D338235B78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75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7568-E6F3-4020-80D4-75D338235B78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CB22-A384-4D0A-B80A-91B203F1FD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4152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82EC7568-E6F3-4020-80D4-75D338235B78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837DCB22-A384-4D0A-B80A-91B203F1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33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7568-E6F3-4020-80D4-75D338235B78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CB22-A384-4D0A-B80A-91B203F1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76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7568-E6F3-4020-80D4-75D338235B78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CB22-A384-4D0A-B80A-91B203F1FD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4389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7568-E6F3-4020-80D4-75D338235B78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CB22-A384-4D0A-B80A-91B203F1FD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1003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7568-E6F3-4020-80D4-75D338235B78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CB22-A384-4D0A-B80A-91B203F1FD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6760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7568-E6F3-4020-80D4-75D338235B78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CB22-A384-4D0A-B80A-91B203F1FD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7568-E6F3-4020-80D4-75D338235B78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CB22-A384-4D0A-B80A-91B203F1FD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7306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7568-E6F3-4020-80D4-75D338235B78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CB22-A384-4D0A-B80A-91B203F1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4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82EC7568-E6F3-4020-80D4-75D338235B78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CB22-A384-4D0A-B80A-91B203F1FD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5378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7568-E6F3-4020-80D4-75D338235B78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CB22-A384-4D0A-B80A-91B203F1FD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5309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2EC7568-E6F3-4020-80D4-75D338235B78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37DCB22-A384-4D0A-B80A-91B203F1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69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의류, 사람, 인간의 얼굴, 미소이(가) 표시된 사진">
            <a:extLst>
              <a:ext uri="{FF2B5EF4-FFF2-40B4-BE49-F238E27FC236}">
                <a16:creationId xmlns:a16="http://schemas.microsoft.com/office/drawing/2014/main" id="{9AEFDE80-8A31-81EB-796C-104CF35CD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5836">
            <a:off x="-114182" y="-205497"/>
            <a:ext cx="11477688" cy="46623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6ED4303-2F0D-2B4F-4C3F-FA1584814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389859">
            <a:off x="1333" y="3684037"/>
            <a:ext cx="12129065" cy="238760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 i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Söhne"/>
              </a:rPr>
              <a:t>마법 돌의 시간 여행</a:t>
            </a:r>
            <a:endParaRPr lang="ko-KR" altLang="en-US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228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837E7C-49E2-62E9-ACB8-A962361D1ADC}"/>
              </a:ext>
            </a:extLst>
          </p:cNvPr>
          <p:cNvSpPr txBox="1"/>
          <p:nvPr/>
        </p:nvSpPr>
        <p:spPr>
          <a:xfrm>
            <a:off x="97635" y="13419"/>
            <a:ext cx="7180572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200" dirty="0">
                <a:latin typeface="Söhne"/>
              </a:rPr>
              <a:t>어느</a:t>
            </a:r>
            <a:r>
              <a:rPr lang="ko-KR" altLang="en-US" sz="3200" b="0" i="0" dirty="0">
                <a:effectLst/>
                <a:latin typeface="Söhne"/>
              </a:rPr>
              <a:t> 봄날</a:t>
            </a:r>
            <a:r>
              <a:rPr lang="en-US" altLang="ko-KR" sz="3200" b="0" i="0" dirty="0">
                <a:effectLst/>
                <a:latin typeface="Söhne"/>
              </a:rPr>
              <a:t>, </a:t>
            </a:r>
            <a:r>
              <a:rPr lang="ko-KR" altLang="en-US" sz="3200" b="0" i="0" dirty="0">
                <a:effectLst/>
                <a:latin typeface="Söhne"/>
              </a:rPr>
              <a:t>작은 마을에 사는 세 친구들이 함께 모험을 떠나는 이야기가 시작됩니다</a:t>
            </a:r>
            <a:r>
              <a:rPr lang="en-US" altLang="ko-KR" sz="3200" b="0" i="0" dirty="0">
                <a:effectLst/>
                <a:latin typeface="Söhne"/>
              </a:rPr>
              <a:t>. </a:t>
            </a:r>
            <a:r>
              <a:rPr lang="ko-KR" altLang="en-US" sz="3200" b="0" i="0" dirty="0">
                <a:effectLst/>
                <a:latin typeface="Söhne"/>
              </a:rPr>
              <a:t>세 친구는 각자 특별한 능력과 개성을 가지고 있었습니다</a:t>
            </a:r>
            <a:r>
              <a:rPr lang="en-US" altLang="ko-KR" sz="3200" b="0" i="0" dirty="0">
                <a:effectLst/>
                <a:latin typeface="Söhne"/>
              </a:rPr>
              <a:t>. </a:t>
            </a:r>
            <a:r>
              <a:rPr lang="ko-KR" altLang="en-US" sz="3200" b="0" i="0" dirty="0">
                <a:effectLst/>
                <a:latin typeface="Söhne"/>
              </a:rPr>
              <a:t>그들의 이름은 지민</a:t>
            </a:r>
            <a:r>
              <a:rPr lang="en-US" altLang="ko-KR" sz="3200" b="0" i="0" dirty="0">
                <a:effectLst/>
                <a:latin typeface="Söhne"/>
              </a:rPr>
              <a:t>, </a:t>
            </a:r>
            <a:r>
              <a:rPr lang="ko-KR" altLang="en-US" sz="3200" b="0" i="0" dirty="0">
                <a:effectLst/>
                <a:latin typeface="Söhne"/>
              </a:rPr>
              <a:t>소희</a:t>
            </a:r>
            <a:r>
              <a:rPr lang="en-US" altLang="ko-KR" sz="3200" b="0" i="0" dirty="0">
                <a:effectLst/>
                <a:latin typeface="Söhne"/>
              </a:rPr>
              <a:t>, </a:t>
            </a:r>
            <a:r>
              <a:rPr lang="ko-KR" altLang="en-US" sz="3200" b="0" i="0" dirty="0">
                <a:effectLst/>
                <a:latin typeface="Söhne"/>
              </a:rPr>
              <a:t>그리고 태준이었습니다</a:t>
            </a:r>
            <a:r>
              <a:rPr lang="en-US" altLang="ko-KR" sz="3200" b="0" i="0" dirty="0">
                <a:effectLst/>
                <a:latin typeface="Söhne"/>
              </a:rPr>
              <a:t>.</a:t>
            </a:r>
          </a:p>
          <a:p>
            <a:pPr algn="l"/>
            <a:endParaRPr lang="en-US" altLang="ko-KR" sz="3200" b="0" i="0" dirty="0">
              <a:effectLst/>
              <a:latin typeface="Söhne"/>
            </a:endParaRPr>
          </a:p>
          <a:p>
            <a:pPr algn="l"/>
            <a:r>
              <a:rPr lang="ko-KR" altLang="en-US" sz="3200" b="0" i="0" dirty="0">
                <a:effectLst/>
                <a:latin typeface="Söhne"/>
              </a:rPr>
              <a:t>어느 날</a:t>
            </a:r>
            <a:r>
              <a:rPr lang="en-US" altLang="ko-KR" sz="3200" b="0" i="0" dirty="0">
                <a:effectLst/>
                <a:latin typeface="Söhne"/>
              </a:rPr>
              <a:t>, </a:t>
            </a:r>
            <a:r>
              <a:rPr lang="ko-KR" altLang="en-US" sz="3200" b="0" i="0" dirty="0">
                <a:effectLst/>
                <a:latin typeface="Söhne"/>
              </a:rPr>
              <a:t>세 친구는 놀이공원에서 즐거운 하루를 보내고 있었습니다</a:t>
            </a:r>
            <a:r>
              <a:rPr lang="en-US" altLang="ko-KR" sz="3200" b="0" i="0" dirty="0">
                <a:effectLst/>
                <a:latin typeface="Söhne"/>
              </a:rPr>
              <a:t>. </a:t>
            </a:r>
            <a:r>
              <a:rPr lang="ko-KR" altLang="en-US" sz="3200" b="0" i="0" dirty="0">
                <a:effectLst/>
                <a:latin typeface="Söhne"/>
              </a:rPr>
              <a:t>지민은 미묘한 사람들의 기분을 읽을 수 있는 특별한 능력을 가지고 있었습니다</a:t>
            </a:r>
            <a:r>
              <a:rPr lang="en-US" altLang="ko-KR" sz="3200" b="0" i="0" dirty="0">
                <a:effectLst/>
                <a:latin typeface="Söhne"/>
              </a:rPr>
              <a:t>. </a:t>
            </a:r>
            <a:r>
              <a:rPr lang="ko-KR" altLang="en-US" sz="3200" b="0" i="0" dirty="0">
                <a:effectLst/>
                <a:latin typeface="Söhne"/>
              </a:rPr>
              <a:t>소희는 동물들과 소통할 수 있는 능력을 지녔으며</a:t>
            </a:r>
            <a:r>
              <a:rPr lang="en-US" altLang="ko-KR" sz="3200" b="0" i="0" dirty="0">
                <a:effectLst/>
                <a:latin typeface="Söhne"/>
              </a:rPr>
              <a:t>, </a:t>
            </a:r>
            <a:r>
              <a:rPr lang="ko-KR" altLang="en-US" sz="3200" b="0" i="0" dirty="0">
                <a:effectLst/>
                <a:latin typeface="Söhne"/>
              </a:rPr>
              <a:t>태준은 엄청난 체력으로 빠른 속도로 달리고 뛸 수 있었습니다</a:t>
            </a:r>
            <a:r>
              <a:rPr lang="en-US" altLang="ko-KR" sz="3200" b="0" i="0" dirty="0">
                <a:effectLst/>
                <a:latin typeface="Söhne"/>
              </a:rPr>
              <a:t>.</a:t>
            </a:r>
          </a:p>
        </p:txBody>
      </p:sp>
      <p:pic>
        <p:nvPicPr>
          <p:cNvPr id="7" name="그림 6" descr="만화 영화, 그림, 일러스트레이션, 애니메이션이(가) 표시된 사진&#10;&#10;자동 생성된 설명">
            <a:extLst>
              <a:ext uri="{FF2B5EF4-FFF2-40B4-BE49-F238E27FC236}">
                <a16:creationId xmlns:a16="http://schemas.microsoft.com/office/drawing/2014/main" id="{641504B2-3E66-719C-3F50-94157C35B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572" y="117693"/>
            <a:ext cx="4792308" cy="2866139"/>
          </a:xfrm>
          <a:prstGeom prst="rect">
            <a:avLst/>
          </a:prstGeom>
        </p:spPr>
      </p:pic>
      <p:pic>
        <p:nvPicPr>
          <p:cNvPr id="9" name="그림 8" descr="사람, 포유류, 애완동물, 개 품종이(가) 표시된 사진&#10;&#10;자동 생성된 설명">
            <a:extLst>
              <a:ext uri="{FF2B5EF4-FFF2-40B4-BE49-F238E27FC236}">
                <a16:creationId xmlns:a16="http://schemas.microsoft.com/office/drawing/2014/main" id="{4ABA72E5-BD99-EB26-4BB3-36D0A9FA2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526" y="3045758"/>
            <a:ext cx="2972215" cy="1752845"/>
          </a:xfrm>
          <a:prstGeom prst="rect">
            <a:avLst/>
          </a:prstGeom>
        </p:spPr>
      </p:pic>
      <p:pic>
        <p:nvPicPr>
          <p:cNvPr id="11" name="그림 10" descr="아니메, 만화 영화, 애니메이션, 망가이(가) 표시된 사진&#10;&#10;자동 생성된 설명">
            <a:extLst>
              <a:ext uri="{FF2B5EF4-FFF2-40B4-BE49-F238E27FC236}">
                <a16:creationId xmlns:a16="http://schemas.microsoft.com/office/drawing/2014/main" id="{FC64B387-DDFB-0695-2793-FCD7EDB070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526" y="3045758"/>
            <a:ext cx="2096000" cy="1771897"/>
          </a:xfrm>
          <a:prstGeom prst="rect">
            <a:avLst/>
          </a:prstGeom>
        </p:spPr>
      </p:pic>
      <p:pic>
        <p:nvPicPr>
          <p:cNvPr id="13" name="그림 12" descr="장난감, 애니메이션, 사람, 만화 영화이(가) 표시된 사진&#10;&#10;자동 생성된 설명">
            <a:extLst>
              <a:ext uri="{FF2B5EF4-FFF2-40B4-BE49-F238E27FC236}">
                <a16:creationId xmlns:a16="http://schemas.microsoft.com/office/drawing/2014/main" id="{D3E62CDD-94BB-B473-2036-2A819FA990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418" y="4839881"/>
            <a:ext cx="2972215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8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2E22F6-A03F-6C0F-B4A1-20494FC52958}"/>
              </a:ext>
            </a:extLst>
          </p:cNvPr>
          <p:cNvSpPr txBox="1"/>
          <p:nvPr/>
        </p:nvSpPr>
        <p:spPr>
          <a:xfrm>
            <a:off x="113212" y="600891"/>
            <a:ext cx="6096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400" b="0" i="0" dirty="0">
                <a:effectLst/>
                <a:latin typeface="Söhne"/>
              </a:rPr>
              <a:t>놀이공원에서 재미있는 시간을 보내던 중</a:t>
            </a:r>
            <a:r>
              <a:rPr lang="en-US" altLang="ko-KR" sz="2400" b="0" i="0" dirty="0">
                <a:effectLst/>
                <a:latin typeface="Söhne"/>
              </a:rPr>
              <a:t>, </a:t>
            </a:r>
            <a:r>
              <a:rPr lang="ko-KR" altLang="en-US" sz="2400" b="0" i="0" dirty="0">
                <a:effectLst/>
                <a:latin typeface="Söhne"/>
              </a:rPr>
              <a:t>갑자기 놀이공원의 시계가 이상하게 돌아가기 시작했습니다</a:t>
            </a:r>
            <a:r>
              <a:rPr lang="en-US" altLang="ko-KR" sz="2400" b="0" i="0" dirty="0">
                <a:effectLst/>
                <a:latin typeface="Söhne"/>
              </a:rPr>
              <a:t>. </a:t>
            </a:r>
            <a:r>
              <a:rPr lang="ko-KR" altLang="en-US" sz="2400" b="0" i="0" dirty="0">
                <a:effectLst/>
                <a:latin typeface="Söhne"/>
              </a:rPr>
              <a:t>세 친구들은 이상한 일이 벌어지고 있다는 것을 눈치채고 모험을 떠나기로 결심했습니다</a:t>
            </a:r>
            <a:r>
              <a:rPr lang="en-US" altLang="ko-KR" sz="2400" b="0" i="0" dirty="0">
                <a:effectLst/>
                <a:latin typeface="Söhne"/>
              </a:rPr>
              <a:t>.</a:t>
            </a:r>
          </a:p>
          <a:p>
            <a:pPr algn="l"/>
            <a:endParaRPr lang="en-US" altLang="ko-KR" sz="2400" b="0" i="0" dirty="0">
              <a:effectLst/>
              <a:latin typeface="Söhne"/>
            </a:endParaRPr>
          </a:p>
          <a:p>
            <a:pPr algn="l"/>
            <a:r>
              <a:rPr lang="ko-KR" altLang="en-US" sz="2400" b="0" i="0" dirty="0">
                <a:effectLst/>
                <a:latin typeface="Söhne"/>
              </a:rPr>
              <a:t>첫 번째 장소는 마을 근처의 숲이었습니다</a:t>
            </a:r>
            <a:r>
              <a:rPr lang="en-US" altLang="ko-KR" sz="2400" b="0" i="0" dirty="0">
                <a:effectLst/>
                <a:latin typeface="Söhne"/>
              </a:rPr>
              <a:t>. </a:t>
            </a:r>
            <a:r>
              <a:rPr lang="ko-KR" altLang="en-US" sz="2400" b="0" i="0" dirty="0">
                <a:effectLst/>
                <a:latin typeface="Söhne"/>
              </a:rPr>
              <a:t>숲으로 들어가자마자 지민은 낯선 에너지를 느꼈습니다</a:t>
            </a:r>
            <a:r>
              <a:rPr lang="en-US" altLang="ko-KR" sz="2400" b="0" i="0" dirty="0">
                <a:effectLst/>
                <a:latin typeface="Söhne"/>
              </a:rPr>
              <a:t>. </a:t>
            </a:r>
            <a:r>
              <a:rPr lang="ko-KR" altLang="en-US" sz="2400" b="0" i="0" dirty="0">
                <a:effectLst/>
                <a:latin typeface="Söhne"/>
              </a:rPr>
              <a:t>소희는 숲 속의 동물들과 대화를 시도해보았고</a:t>
            </a:r>
            <a:r>
              <a:rPr lang="en-US" altLang="ko-KR" sz="2400" b="0" i="0" dirty="0">
                <a:effectLst/>
                <a:latin typeface="Söhne"/>
              </a:rPr>
              <a:t>, </a:t>
            </a:r>
            <a:r>
              <a:rPr lang="ko-KR" altLang="en-US" sz="2400" b="0" i="0" dirty="0">
                <a:effectLst/>
                <a:latin typeface="Söhne"/>
              </a:rPr>
              <a:t>동물들이 마치 무언가를 예감하듯 조용한 것을 알려주었습니다</a:t>
            </a:r>
            <a:r>
              <a:rPr lang="en-US" altLang="ko-KR" sz="2400" b="0" i="0" dirty="0">
                <a:effectLst/>
                <a:latin typeface="Söhne"/>
              </a:rPr>
              <a:t>. </a:t>
            </a:r>
            <a:r>
              <a:rPr lang="ko-KR" altLang="en-US" sz="2400" b="0" i="0" dirty="0">
                <a:effectLst/>
                <a:latin typeface="Söhne"/>
              </a:rPr>
              <a:t>태준은 숲 속에서도 빠른 속도로 달릴 수 있어</a:t>
            </a:r>
            <a:r>
              <a:rPr lang="en-US" altLang="ko-KR" sz="2400" b="0" i="0" dirty="0">
                <a:effectLst/>
                <a:latin typeface="Söhne"/>
              </a:rPr>
              <a:t>, </a:t>
            </a:r>
            <a:r>
              <a:rPr lang="ko-KR" altLang="en-US" sz="2400" b="0" i="0" dirty="0">
                <a:effectLst/>
                <a:latin typeface="Söhne"/>
              </a:rPr>
              <a:t>다른 두 친구들과 함께 미끄럼틀과 그네</a:t>
            </a:r>
            <a:r>
              <a:rPr lang="en-US" altLang="ko-KR" sz="2400" b="0" i="0" dirty="0">
                <a:effectLst/>
                <a:latin typeface="Söhne"/>
              </a:rPr>
              <a:t>, </a:t>
            </a:r>
            <a:r>
              <a:rPr lang="ko-KR" altLang="en-US" sz="2400" b="0" i="0" dirty="0">
                <a:effectLst/>
                <a:latin typeface="Söhne"/>
              </a:rPr>
              <a:t>짚라인을 타며 놀았습니다</a:t>
            </a:r>
            <a:r>
              <a:rPr lang="en-US" altLang="ko-KR" sz="2400" b="0" i="0" dirty="0">
                <a:effectLst/>
                <a:latin typeface="Söhne"/>
              </a:rPr>
              <a:t>.</a:t>
            </a:r>
          </a:p>
        </p:txBody>
      </p:sp>
      <p:pic>
        <p:nvPicPr>
          <p:cNvPr id="7" name="그림 6" descr="시계, 손목시계, 금속, 시간이(가) 표시된 사진&#10;&#10;자동 생성된 설명">
            <a:extLst>
              <a:ext uri="{FF2B5EF4-FFF2-40B4-BE49-F238E27FC236}">
                <a16:creationId xmlns:a16="http://schemas.microsoft.com/office/drawing/2014/main" id="{C67D3E10-7058-FCD7-566A-FE31A0BCD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803" y="0"/>
            <a:ext cx="4853986" cy="2899986"/>
          </a:xfrm>
          <a:prstGeom prst="rect">
            <a:avLst/>
          </a:prstGeom>
        </p:spPr>
      </p:pic>
      <p:pic>
        <p:nvPicPr>
          <p:cNvPr id="9" name="그림 8" descr="의류, 나무, 사람, 야외이(가) 표시된 사진&#10;&#10;자동 생성된 설명">
            <a:extLst>
              <a:ext uri="{FF2B5EF4-FFF2-40B4-BE49-F238E27FC236}">
                <a16:creationId xmlns:a16="http://schemas.microsoft.com/office/drawing/2014/main" id="{3AB3CB7E-AB02-696D-7F87-DD0FB11A1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885" y="3429000"/>
            <a:ext cx="4727821" cy="277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33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9BD967-07EF-8B82-AF80-596D247C02C6}"/>
              </a:ext>
            </a:extLst>
          </p:cNvPr>
          <p:cNvSpPr txBox="1"/>
          <p:nvPr/>
        </p:nvSpPr>
        <p:spPr>
          <a:xfrm>
            <a:off x="-1" y="248977"/>
            <a:ext cx="7106653" cy="741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effectLst/>
                <a:latin typeface="Söhne"/>
              </a:rPr>
              <a:t>그러나 어느 순간</a:t>
            </a:r>
            <a:r>
              <a:rPr lang="en-US" altLang="ko-KR" sz="2800" b="0" i="0" dirty="0">
                <a:effectLst/>
                <a:latin typeface="Söhne"/>
              </a:rPr>
              <a:t>, </a:t>
            </a:r>
            <a:r>
              <a:rPr lang="ko-KR" altLang="en-US" sz="2800" b="0" i="0" dirty="0">
                <a:effectLst/>
                <a:latin typeface="Söhne"/>
              </a:rPr>
              <a:t>숲의 중심에서 세 친구들은 거대한 마법 돌을 발견했습니다</a:t>
            </a:r>
            <a:r>
              <a:rPr lang="en-US" altLang="ko-KR" sz="2800" b="0" i="0" dirty="0">
                <a:effectLst/>
                <a:latin typeface="Söhne"/>
              </a:rPr>
              <a:t>. </a:t>
            </a:r>
            <a:r>
              <a:rPr lang="ko-KR" altLang="en-US" sz="2800" b="0" i="0" dirty="0">
                <a:effectLst/>
                <a:latin typeface="Söhne"/>
              </a:rPr>
              <a:t>그 돌은 시계처럼 생겼지만</a:t>
            </a:r>
            <a:r>
              <a:rPr lang="en-US" altLang="ko-KR" sz="2800" b="0" i="0" dirty="0">
                <a:effectLst/>
                <a:latin typeface="Söhne"/>
              </a:rPr>
              <a:t>, </a:t>
            </a:r>
            <a:r>
              <a:rPr lang="ko-KR" altLang="en-US" sz="2800" b="0" i="0" dirty="0">
                <a:effectLst/>
                <a:latin typeface="Söhne"/>
              </a:rPr>
              <a:t>이상한 기운을 풍기고 있었습니다</a:t>
            </a:r>
            <a:r>
              <a:rPr lang="en-US" altLang="ko-KR" sz="2800" b="0" i="0" dirty="0">
                <a:effectLst/>
                <a:latin typeface="Söhne"/>
              </a:rPr>
              <a:t>. </a:t>
            </a:r>
            <a:r>
              <a:rPr lang="ko-KR" altLang="en-US" sz="2800" b="0" i="0" dirty="0">
                <a:effectLst/>
                <a:latin typeface="Söhne"/>
              </a:rPr>
              <a:t>그리고 그 순간</a:t>
            </a:r>
            <a:r>
              <a:rPr lang="en-US" altLang="ko-KR" sz="2800" b="0" i="0" dirty="0">
                <a:effectLst/>
                <a:latin typeface="Söhne"/>
              </a:rPr>
              <a:t>, </a:t>
            </a:r>
            <a:r>
              <a:rPr lang="ko-KR" altLang="en-US" sz="2800" b="0" i="0" dirty="0">
                <a:effectLst/>
                <a:latin typeface="Söhne"/>
              </a:rPr>
              <a:t>세 친구들은 돌의 힘에 의해 과거로 시간 여행을 하게 되었습니다</a:t>
            </a:r>
            <a:r>
              <a:rPr lang="en-US" altLang="ko-KR" sz="2800" b="0" i="0" dirty="0">
                <a:effectLst/>
                <a:latin typeface="Söhne"/>
              </a:rPr>
              <a:t>.</a:t>
            </a:r>
          </a:p>
          <a:p>
            <a:pPr algn="l"/>
            <a:endParaRPr lang="en-US" altLang="ko-KR" sz="2800" b="0" i="0" dirty="0">
              <a:effectLst/>
              <a:latin typeface="Söhne"/>
            </a:endParaRPr>
          </a:p>
          <a:p>
            <a:pPr algn="l"/>
            <a:r>
              <a:rPr lang="ko-KR" altLang="en-US" sz="2800" b="0" i="0" dirty="0">
                <a:effectLst/>
                <a:latin typeface="Söhne"/>
              </a:rPr>
              <a:t>과거에 빠져든 세 친구들은 자신들이 일어날 미래를 상상할 뿐 아니라</a:t>
            </a:r>
            <a:r>
              <a:rPr lang="en-US" altLang="ko-KR" sz="2800" b="0" i="0" dirty="0">
                <a:effectLst/>
                <a:latin typeface="Söhne"/>
              </a:rPr>
              <a:t>, </a:t>
            </a:r>
            <a:r>
              <a:rPr lang="ko-KR" altLang="en-US" sz="2800" b="0" i="0" dirty="0">
                <a:effectLst/>
                <a:latin typeface="Söhne"/>
              </a:rPr>
              <a:t>현재 시간을 어떻게 바로잡을 수 있을지에 대한 아이디어도 찾게 됩니다</a:t>
            </a:r>
            <a:r>
              <a:rPr lang="en-US" altLang="ko-KR" sz="2800" b="0" i="0" dirty="0">
                <a:effectLst/>
                <a:latin typeface="Söhne"/>
              </a:rPr>
              <a:t>. </a:t>
            </a:r>
            <a:r>
              <a:rPr lang="ko-KR" altLang="en-US" sz="2800" b="0" i="0" dirty="0">
                <a:effectLst/>
                <a:latin typeface="Söhne"/>
              </a:rPr>
              <a:t>그들은 더 많은 모험과 재미를 만끽하며</a:t>
            </a:r>
            <a:r>
              <a:rPr lang="en-US" altLang="ko-KR" sz="2800" b="0" i="0" dirty="0">
                <a:effectLst/>
                <a:latin typeface="Söhne"/>
              </a:rPr>
              <a:t>, </a:t>
            </a:r>
            <a:r>
              <a:rPr lang="ko-KR" altLang="en-US" sz="2800" b="0" i="0" dirty="0">
                <a:effectLst/>
                <a:latin typeface="Söhne"/>
              </a:rPr>
              <a:t>지민의 특별한 능력과 소희의 동물 소통 능력</a:t>
            </a:r>
            <a:r>
              <a:rPr lang="en-US" altLang="ko-KR" sz="2800" b="0" i="0" dirty="0">
                <a:effectLst/>
                <a:latin typeface="Söhne"/>
              </a:rPr>
              <a:t>, </a:t>
            </a:r>
            <a:r>
              <a:rPr lang="ko-KR" altLang="en-US" sz="2800" b="0" i="0" dirty="0">
                <a:effectLst/>
                <a:latin typeface="Söhne"/>
              </a:rPr>
              <a:t>그리고 태준의 체력을 활용하여 다양한 어려움을 극복하면서 시간 여행을 마칠 수 있게 됩니다</a:t>
            </a:r>
            <a:r>
              <a:rPr lang="en-US" altLang="ko-KR" sz="2800" b="0" i="0" dirty="0">
                <a:effectLst/>
                <a:latin typeface="Söhne"/>
              </a:rPr>
              <a:t>.</a:t>
            </a:r>
          </a:p>
          <a:p>
            <a:br>
              <a:rPr lang="ko-KR" altLang="en-US" sz="2800" dirty="0"/>
            </a:br>
            <a:endParaRPr lang="ko-KR" altLang="en-US" sz="2800" dirty="0"/>
          </a:p>
        </p:txBody>
      </p:sp>
      <p:pic>
        <p:nvPicPr>
          <p:cNvPr id="7" name="그림 6" descr="예술, 스크린샷이(가) 표시된 사진&#10;&#10;자동 생성된 설명">
            <a:extLst>
              <a:ext uri="{FF2B5EF4-FFF2-40B4-BE49-F238E27FC236}">
                <a16:creationId xmlns:a16="http://schemas.microsoft.com/office/drawing/2014/main" id="{94B4351F-A443-B0D3-DC2A-908E16E8A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745" y="248977"/>
            <a:ext cx="4312332" cy="2545667"/>
          </a:xfrm>
          <a:prstGeom prst="rect">
            <a:avLst/>
          </a:prstGeom>
        </p:spPr>
      </p:pic>
      <p:pic>
        <p:nvPicPr>
          <p:cNvPr id="9" name="그림 8" descr="만화 영화, 애니메이션, 클립아트, 일러스트레이션이(가) 표시된 사진&#10;&#10;자동 생성된 설명">
            <a:extLst>
              <a:ext uri="{FF2B5EF4-FFF2-40B4-BE49-F238E27FC236}">
                <a16:creationId xmlns:a16="http://schemas.microsoft.com/office/drawing/2014/main" id="{9596D41A-2CB0-47F0-BC74-E75152AA5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639" y="3429000"/>
            <a:ext cx="5118361" cy="305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82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FF0F01B-330E-452C-1AD7-ED108994E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13" y="876804"/>
            <a:ext cx="5245769" cy="556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마침내, 세 친구들은 놀이공원으로 돌아오는데 성공하고 모두에게 자신들의 놀라운 경험을 나누며 즐거운 시간을 보냈습니다. 그리고 그들은 이제부터는 서로의 특별한 능력을 더욱 발전시켜 새로운 모험을 준비하며 미래를 향해 함께 나아가기로 다짐한 것이었습니다.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 descr="일몰, 소년, 물, 사람이(가) 표시된 사진&#10;&#10;자동 생성된 설명">
            <a:extLst>
              <a:ext uri="{FF2B5EF4-FFF2-40B4-BE49-F238E27FC236}">
                <a16:creationId xmlns:a16="http://schemas.microsoft.com/office/drawing/2014/main" id="{908BA93F-C0F7-DC7F-5891-29503369F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56" y="1685682"/>
            <a:ext cx="5813348" cy="343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52688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104</TotalTime>
  <Words>276</Words>
  <Application>Microsoft Office PowerPoint</Application>
  <PresentationFormat>와이드스크린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Söhne</vt:lpstr>
      <vt:lpstr>Arial</vt:lpstr>
      <vt:lpstr>Candara</vt:lpstr>
      <vt:lpstr>Corbel</vt:lpstr>
      <vt:lpstr>Wingdings 3</vt:lpstr>
      <vt:lpstr>New_Education02</vt:lpstr>
      <vt:lpstr>마법 돌의 시간 여행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친구들https://playgroundai.com/의 놀이공원 모험</dc:title>
  <dc:creator>문경원</dc:creator>
  <cp:lastModifiedBy>문경원</cp:lastModifiedBy>
  <cp:revision>4</cp:revision>
  <dcterms:created xsi:type="dcterms:W3CDTF">2023-07-23T05:24:57Z</dcterms:created>
  <dcterms:modified xsi:type="dcterms:W3CDTF">2023-07-23T14:40:43Z</dcterms:modified>
</cp:coreProperties>
</file>