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1" r:id="rId6"/>
    <p:sldId id="260" r:id="rId7"/>
    <p:sldId id="264" r:id="rId8"/>
    <p:sldId id="263" r:id="rId9"/>
    <p:sldId id="265" r:id="rId10"/>
    <p:sldId id="267" r:id="rId11"/>
    <p:sldId id="272" r:id="rId12"/>
    <p:sldId id="268" r:id="rId13"/>
    <p:sldId id="271" r:id="rId14"/>
    <p:sldId id="270" r:id="rId15"/>
    <p:sldId id="269" r:id="rId16"/>
    <p:sldId id="266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100" d="100"/>
          <a:sy n="100" d="100"/>
        </p:scale>
        <p:origin x="14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353E-0573-4BB3-9672-989FB91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45838-3C81-4F67-BCC1-195FF5FF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14E1-CB46-4269-940B-E364937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B8B6-8CAD-4A91-AAB9-BD85749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29B3-470F-477B-A54F-FE8393C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AAA4-0581-48B1-8D52-F8D430C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0ECE-BCEE-4396-AB46-9A4FEC51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CCB6-650B-43CE-9C4B-A6BBE6B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F24C-B99F-46CE-AAD1-79A50F7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4BC3-48C0-451F-A8BA-09B02A9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EE02-3F78-4EF7-B1BD-969B3046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1629-8451-4AC4-A270-89944B7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DF8-CBD8-435C-BF41-BAC6C77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2C85-A844-41E3-BCE0-328355F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5B1B-5B60-4DD4-BFB9-5C0288D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85E3-B9ED-41F4-B63F-EB11329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6B1A-2320-405A-B174-9C77EB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FDF5-B7E7-492D-A46C-3666B86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0651F-55CE-401B-AEDE-154C1E5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74A63-D218-4758-BC04-78BF848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9B30-947F-4A3C-8E08-D97271E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B7E44-1D75-4E76-B5BD-EA8CD59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67EF-F568-4168-89CC-631F6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89B8-178D-4C24-991D-27485EA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EA539-6A8A-44CB-B70A-98FE99D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A24B-A01B-4625-9832-64D58C2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6B2BA-0433-49C0-AE47-BDFCB0E0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89AA-75A9-407B-8053-E14DA4BF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2689-7735-41E6-BB49-E0BBEE4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3570-19E0-48F3-BA66-58A55EE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DA53-3DDF-4727-8CF3-47DA381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81EA-7548-4CF7-95EE-A2092F17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D4ABC-F862-4E69-B436-1B971AA4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716-398A-4D65-85EC-AF26A5D4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3E58C-6093-4322-AD89-D26651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B8382-8DF0-488B-95C0-86798EC5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628E8-8C57-4182-AC63-5A61073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AE83B-294B-4E61-A932-CA31C1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5C053-B4E1-4EA0-B09E-5D55C1D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DE75-1F20-416E-8AF5-10FE0F5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27D78-A15C-49F0-B415-D04A5A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B96CB-CA33-43D1-811F-BAAA325C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51256-D7C8-42CD-9D77-BA8165D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7C2BB-4965-4274-8A73-98E3BDF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42599-1759-4FA4-AEA6-6A7A1B1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AD95-428B-4028-91B1-B23FA0E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6C10-CDB4-4245-A050-B84E376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EFE62-0A28-40A2-992C-CD6E3130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E2DDB-4878-401A-BA55-831CE849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6E94C-686E-4FE6-8630-0A47B12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D89-D9EF-4D2B-881E-FC8423B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3ADCB-661B-4DD9-8DA8-7A52DF8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C8CE-2A6A-4DEA-AC2E-E0F63C8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2D0F-52A8-47C8-A7E2-815E44B0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5F01B-D236-4D63-9726-C9EE1073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89C2D-A981-4D9A-ABCD-36F65101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FA3E3-B79A-451E-BA0C-23A4813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DD40-0CDB-4A4B-AD3D-38ADE86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B1FA4-B4F2-4AD6-A28B-621B851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70F1B-9D66-4477-BB6C-8DCDC189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B4D4-7DC8-4703-8F44-51072854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99C3-E182-4DFE-8C2E-1308AA53FDB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B5631-AA9F-41CA-8D95-500702D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6A5E-C988-41C1-932F-B073C3D5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256D0C3-40E9-450E-940E-81950AC09096}"/>
              </a:ext>
            </a:extLst>
          </p:cNvPr>
          <p:cNvCxnSpPr>
            <a:cxnSpLocks/>
          </p:cNvCxnSpPr>
          <p:nvPr/>
        </p:nvCxnSpPr>
        <p:spPr>
          <a:xfrm flipV="1">
            <a:off x="1329374" y="1995431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08AA320-1B06-46AD-A303-B6BE3EBEA1BA}"/>
              </a:ext>
            </a:extLst>
          </p:cNvPr>
          <p:cNvSpPr/>
          <p:nvPr/>
        </p:nvSpPr>
        <p:spPr>
          <a:xfrm>
            <a:off x="1822439" y="1995431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377531-0A88-480A-A725-980BE3E55E88}"/>
              </a:ext>
            </a:extLst>
          </p:cNvPr>
          <p:cNvCxnSpPr/>
          <p:nvPr/>
        </p:nvCxnSpPr>
        <p:spPr>
          <a:xfrm>
            <a:off x="11343942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B8586-10E1-43E6-AAAA-39A13A95CF17}"/>
              </a:ext>
            </a:extLst>
          </p:cNvPr>
          <p:cNvCxnSpPr/>
          <p:nvPr/>
        </p:nvCxnSpPr>
        <p:spPr>
          <a:xfrm>
            <a:off x="11222999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E4AB08-2472-4F9A-BE1D-D7077FB50D52}"/>
              </a:ext>
            </a:extLst>
          </p:cNvPr>
          <p:cNvCxnSpPr/>
          <p:nvPr/>
        </p:nvCxnSpPr>
        <p:spPr>
          <a:xfrm>
            <a:off x="11102058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6266B0-8391-4C4E-854B-61EA99F22C32}"/>
              </a:ext>
            </a:extLst>
          </p:cNvPr>
          <p:cNvCxnSpPr/>
          <p:nvPr/>
        </p:nvCxnSpPr>
        <p:spPr>
          <a:xfrm>
            <a:off x="10860176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B24DF5-C106-4986-B89B-01E236D599DE}"/>
              </a:ext>
            </a:extLst>
          </p:cNvPr>
          <p:cNvCxnSpPr/>
          <p:nvPr/>
        </p:nvCxnSpPr>
        <p:spPr>
          <a:xfrm>
            <a:off x="10739235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2E85D6-281D-4078-B610-5E06163CF798}"/>
              </a:ext>
            </a:extLst>
          </p:cNvPr>
          <p:cNvCxnSpPr/>
          <p:nvPr/>
        </p:nvCxnSpPr>
        <p:spPr>
          <a:xfrm>
            <a:off x="10618294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415F6-0175-4F96-BC3E-6A70EA571F99}"/>
              </a:ext>
            </a:extLst>
          </p:cNvPr>
          <p:cNvCxnSpPr/>
          <p:nvPr/>
        </p:nvCxnSpPr>
        <p:spPr>
          <a:xfrm>
            <a:off x="9905230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D2BAE4-CCC1-4452-8E94-71496D483223}"/>
              </a:ext>
            </a:extLst>
          </p:cNvPr>
          <p:cNvCxnSpPr/>
          <p:nvPr/>
        </p:nvCxnSpPr>
        <p:spPr>
          <a:xfrm>
            <a:off x="88573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C5E724-D9F7-40B2-A9F0-A5BDD8848B1B}"/>
              </a:ext>
            </a:extLst>
          </p:cNvPr>
          <p:cNvCxnSpPr/>
          <p:nvPr/>
        </p:nvCxnSpPr>
        <p:spPr>
          <a:xfrm>
            <a:off x="78093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02E2CF-48B3-4AF8-B599-EBF396B2DDA6}"/>
              </a:ext>
            </a:extLst>
          </p:cNvPr>
          <p:cNvCxnSpPr/>
          <p:nvPr/>
        </p:nvCxnSpPr>
        <p:spPr>
          <a:xfrm>
            <a:off x="676145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CBF6F6-666A-4B18-B157-D6A7AA6809B8}"/>
              </a:ext>
            </a:extLst>
          </p:cNvPr>
          <p:cNvCxnSpPr/>
          <p:nvPr/>
        </p:nvCxnSpPr>
        <p:spPr>
          <a:xfrm>
            <a:off x="571353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004E53-BB03-46FD-9EC1-B75FF452FD88}"/>
              </a:ext>
            </a:extLst>
          </p:cNvPr>
          <p:cNvCxnSpPr/>
          <p:nvPr/>
        </p:nvCxnSpPr>
        <p:spPr>
          <a:xfrm>
            <a:off x="46656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EC6214-79EF-4285-A2AA-5228803BD234}"/>
              </a:ext>
            </a:extLst>
          </p:cNvPr>
          <p:cNvCxnSpPr/>
          <p:nvPr/>
        </p:nvCxnSpPr>
        <p:spPr>
          <a:xfrm>
            <a:off x="36176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A2C9D-58ED-4DC6-A1E6-AE5F6D5ABEBD}"/>
              </a:ext>
            </a:extLst>
          </p:cNvPr>
          <p:cNvCxnSpPr/>
          <p:nvPr/>
        </p:nvCxnSpPr>
        <p:spPr>
          <a:xfrm>
            <a:off x="2904618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369E7B-A5D2-46C0-8F24-81078E116628}"/>
              </a:ext>
            </a:extLst>
          </p:cNvPr>
          <p:cNvCxnSpPr/>
          <p:nvPr/>
        </p:nvCxnSpPr>
        <p:spPr>
          <a:xfrm>
            <a:off x="2783675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AA3900-0EB0-4C0A-B903-5A9EB96F9A63}"/>
              </a:ext>
            </a:extLst>
          </p:cNvPr>
          <p:cNvCxnSpPr/>
          <p:nvPr/>
        </p:nvCxnSpPr>
        <p:spPr>
          <a:xfrm>
            <a:off x="2662734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C4F655-C15F-4C6B-B1EF-7827F2FEDFC9}"/>
              </a:ext>
            </a:extLst>
          </p:cNvPr>
          <p:cNvCxnSpPr/>
          <p:nvPr/>
        </p:nvCxnSpPr>
        <p:spPr>
          <a:xfrm>
            <a:off x="2420852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4A9FF5-6A20-4572-9AA6-DAB553E26045}"/>
              </a:ext>
            </a:extLst>
          </p:cNvPr>
          <p:cNvCxnSpPr/>
          <p:nvPr/>
        </p:nvCxnSpPr>
        <p:spPr>
          <a:xfrm>
            <a:off x="2299911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244930-AEDC-4A9A-96D3-3C45C8FF3C84}"/>
              </a:ext>
            </a:extLst>
          </p:cNvPr>
          <p:cNvCxnSpPr/>
          <p:nvPr/>
        </p:nvCxnSpPr>
        <p:spPr>
          <a:xfrm>
            <a:off x="2178970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착륙 단색으로 채워진">
            <a:extLst>
              <a:ext uri="{FF2B5EF4-FFF2-40B4-BE49-F238E27FC236}">
                <a16:creationId xmlns:a16="http://schemas.microsoft.com/office/drawing/2014/main" id="{5395BC67-D7E8-48C4-9BDE-0176CF6C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803491" y="581051"/>
            <a:ext cx="914400" cy="646715"/>
          </a:xfrm>
          <a:prstGeom prst="rect">
            <a:avLst/>
          </a:prstGeom>
        </p:spPr>
      </p:pic>
      <p:pic>
        <p:nvPicPr>
          <p:cNvPr id="29" name="그래픽 28" descr="착륙 단색으로 채워진">
            <a:extLst>
              <a:ext uri="{FF2B5EF4-FFF2-40B4-BE49-F238E27FC236}">
                <a16:creationId xmlns:a16="http://schemas.microsoft.com/office/drawing/2014/main" id="{DCD51913-B443-48F1-9921-C1DBA5BD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171429" y="2634826"/>
            <a:ext cx="914400" cy="646715"/>
          </a:xfrm>
          <a:prstGeom prst="rect">
            <a:avLst/>
          </a:prstGeom>
        </p:spPr>
      </p:pic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1220332-EDFF-482F-863D-0FC0284AD67C}"/>
              </a:ext>
            </a:extLst>
          </p:cNvPr>
          <p:cNvSpPr/>
          <p:nvPr/>
        </p:nvSpPr>
        <p:spPr>
          <a:xfrm>
            <a:off x="628348" y="931502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B7E186B-F343-4436-B114-B3F9D0AB58CF}"/>
              </a:ext>
            </a:extLst>
          </p:cNvPr>
          <p:cNvSpPr/>
          <p:nvPr/>
        </p:nvSpPr>
        <p:spPr>
          <a:xfrm>
            <a:off x="-1385304" y="4476462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9D3E06-0337-4541-ACD7-0AC3192C58DD}"/>
              </a:ext>
            </a:extLst>
          </p:cNvPr>
          <p:cNvCxnSpPr/>
          <p:nvPr/>
        </p:nvCxnSpPr>
        <p:spPr>
          <a:xfrm>
            <a:off x="8136199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182D62-53A3-4B5B-A1FB-514A42E4EE59}"/>
              </a:ext>
            </a:extLst>
          </p:cNvPr>
          <p:cNvCxnSpPr/>
          <p:nvPr/>
        </p:nvCxnSpPr>
        <p:spPr>
          <a:xfrm>
            <a:off x="8015256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19185F-4866-4096-9120-0B46B6230F8F}"/>
              </a:ext>
            </a:extLst>
          </p:cNvPr>
          <p:cNvCxnSpPr/>
          <p:nvPr/>
        </p:nvCxnSpPr>
        <p:spPr>
          <a:xfrm>
            <a:off x="7894315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3B4E77-BD0D-4DBD-81F5-6586E1BC1579}"/>
              </a:ext>
            </a:extLst>
          </p:cNvPr>
          <p:cNvCxnSpPr/>
          <p:nvPr/>
        </p:nvCxnSpPr>
        <p:spPr>
          <a:xfrm>
            <a:off x="7652433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4C386C-041E-4ABA-8413-F34BCCAEDD47}"/>
              </a:ext>
            </a:extLst>
          </p:cNvPr>
          <p:cNvCxnSpPr/>
          <p:nvPr/>
        </p:nvCxnSpPr>
        <p:spPr>
          <a:xfrm>
            <a:off x="753149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378EAE-B684-41D2-BCC7-FE75EFD97B71}"/>
              </a:ext>
            </a:extLst>
          </p:cNvPr>
          <p:cNvCxnSpPr/>
          <p:nvPr/>
        </p:nvCxnSpPr>
        <p:spPr>
          <a:xfrm>
            <a:off x="7410551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530FD7-BB16-4D76-9F92-1332C9DB5CBF}"/>
              </a:ext>
            </a:extLst>
          </p:cNvPr>
          <p:cNvCxnSpPr/>
          <p:nvPr/>
        </p:nvCxnSpPr>
        <p:spPr>
          <a:xfrm>
            <a:off x="6697487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253A18-87A3-42B9-A556-4BC20AD141B9}"/>
              </a:ext>
            </a:extLst>
          </p:cNvPr>
          <p:cNvCxnSpPr/>
          <p:nvPr/>
        </p:nvCxnSpPr>
        <p:spPr>
          <a:xfrm>
            <a:off x="56495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6C54B-3113-4266-B09F-FCCD7D930485}"/>
              </a:ext>
            </a:extLst>
          </p:cNvPr>
          <p:cNvCxnSpPr/>
          <p:nvPr/>
        </p:nvCxnSpPr>
        <p:spPr>
          <a:xfrm>
            <a:off x="46016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F3CF0E-3F82-4072-8162-05527B72B6A6}"/>
              </a:ext>
            </a:extLst>
          </p:cNvPr>
          <p:cNvCxnSpPr/>
          <p:nvPr/>
        </p:nvCxnSpPr>
        <p:spPr>
          <a:xfrm>
            <a:off x="355371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069255-11D7-4B06-864E-9DA26B62C260}"/>
              </a:ext>
            </a:extLst>
          </p:cNvPr>
          <p:cNvCxnSpPr/>
          <p:nvPr/>
        </p:nvCxnSpPr>
        <p:spPr>
          <a:xfrm>
            <a:off x="250578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85A6AE-12FC-4B7F-8756-B7602FC69416}"/>
              </a:ext>
            </a:extLst>
          </p:cNvPr>
          <p:cNvCxnSpPr/>
          <p:nvPr/>
        </p:nvCxnSpPr>
        <p:spPr>
          <a:xfrm>
            <a:off x="14578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AF7E4E-4C05-46A9-AD14-43AAF16A0E45}"/>
              </a:ext>
            </a:extLst>
          </p:cNvPr>
          <p:cNvCxnSpPr/>
          <p:nvPr/>
        </p:nvCxnSpPr>
        <p:spPr>
          <a:xfrm>
            <a:off x="4099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EB2C6D-AC5F-4731-96E1-CFF64342F6DE}"/>
              </a:ext>
            </a:extLst>
          </p:cNvPr>
          <p:cNvCxnSpPr/>
          <p:nvPr/>
        </p:nvCxnSpPr>
        <p:spPr>
          <a:xfrm>
            <a:off x="-303125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A50D77-6E3A-4018-9238-86D0E8808316}"/>
              </a:ext>
            </a:extLst>
          </p:cNvPr>
          <p:cNvCxnSpPr/>
          <p:nvPr/>
        </p:nvCxnSpPr>
        <p:spPr>
          <a:xfrm>
            <a:off x="-424068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8CCCFF-9AD6-4E01-86FA-154D39F1998C}"/>
              </a:ext>
            </a:extLst>
          </p:cNvPr>
          <p:cNvCxnSpPr/>
          <p:nvPr/>
        </p:nvCxnSpPr>
        <p:spPr>
          <a:xfrm>
            <a:off x="-545009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CC187AF-7AEF-4BDE-AAA2-7FF7F9CFA44D}"/>
              </a:ext>
            </a:extLst>
          </p:cNvPr>
          <p:cNvCxnSpPr/>
          <p:nvPr/>
        </p:nvCxnSpPr>
        <p:spPr>
          <a:xfrm>
            <a:off x="-786891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79E89C-D46B-4151-A634-B83606D4DEB2}"/>
              </a:ext>
            </a:extLst>
          </p:cNvPr>
          <p:cNvCxnSpPr/>
          <p:nvPr/>
        </p:nvCxnSpPr>
        <p:spPr>
          <a:xfrm>
            <a:off x="-90783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86DFFE-3303-4852-BD90-1EACB1737124}"/>
              </a:ext>
            </a:extLst>
          </p:cNvPr>
          <p:cNvCxnSpPr/>
          <p:nvPr/>
        </p:nvCxnSpPr>
        <p:spPr>
          <a:xfrm>
            <a:off x="-1028773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7C843-4124-47B9-8FCB-8D74E586A407}"/>
              </a:ext>
            </a:extLst>
          </p:cNvPr>
          <p:cNvSpPr txBox="1"/>
          <p:nvPr/>
        </p:nvSpPr>
        <p:spPr>
          <a:xfrm>
            <a:off x="4588764" y="2188521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On</a:t>
            </a:r>
            <a:endParaRPr lang="ko-KR" altLang="en-US" sz="9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941A2F-D8FC-4E58-A714-98398150F196}"/>
              </a:ext>
            </a:extLst>
          </p:cNvPr>
          <p:cNvSpPr txBox="1"/>
          <p:nvPr/>
        </p:nvSpPr>
        <p:spPr>
          <a:xfrm>
            <a:off x="5835292" y="4659254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B3A24D-9E00-4BF8-92DF-267A4675F5A5}"/>
              </a:ext>
            </a:extLst>
          </p:cNvPr>
          <p:cNvSpPr txBox="1"/>
          <p:nvPr/>
        </p:nvSpPr>
        <p:spPr>
          <a:xfrm>
            <a:off x="2919559" y="2516437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B2863CC-2FFE-4122-A898-888CC57F5F7A}"/>
              </a:ext>
            </a:extLst>
          </p:cNvPr>
          <p:cNvSpPr/>
          <p:nvPr/>
        </p:nvSpPr>
        <p:spPr>
          <a:xfrm>
            <a:off x="6419077" y="484179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D02FEE-8238-49E7-819B-E45499C8BACE}"/>
              </a:ext>
            </a:extLst>
          </p:cNvPr>
          <p:cNvSpPr/>
          <p:nvPr/>
        </p:nvSpPr>
        <p:spPr>
          <a:xfrm>
            <a:off x="4610623" y="2354781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F01DB3E-B031-4C54-98F5-4B82747662BC}"/>
              </a:ext>
            </a:extLst>
          </p:cNvPr>
          <p:cNvSpPr/>
          <p:nvPr/>
        </p:nvSpPr>
        <p:spPr>
          <a:xfrm>
            <a:off x="6515231" y="2514714"/>
            <a:ext cx="4439670" cy="238561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AA2B4-9014-4537-BAE3-A9E2320737EA}"/>
              </a:ext>
            </a:extLst>
          </p:cNvPr>
          <p:cNvCxnSpPr>
            <a:cxnSpLocks/>
          </p:cNvCxnSpPr>
          <p:nvPr/>
        </p:nvCxnSpPr>
        <p:spPr>
          <a:xfrm flipV="1">
            <a:off x="6506517" y="2481768"/>
            <a:ext cx="4439670" cy="238561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FF8861-026A-416A-B28F-8400B5655C5B}"/>
              </a:ext>
            </a:extLst>
          </p:cNvPr>
          <p:cNvGrpSpPr/>
          <p:nvPr/>
        </p:nvGrpSpPr>
        <p:grpSpPr>
          <a:xfrm>
            <a:off x="628347" y="931502"/>
            <a:ext cx="3972172" cy="1473360"/>
            <a:chOff x="628347" y="931502"/>
            <a:chExt cx="3972172" cy="147336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38556EE-9DC4-49D2-952A-81C8EEABCAFD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8CD7F5-52D9-4CF9-AE09-DE2A4F1D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8C8E8DE-70C6-49F6-9938-2DAEA7503BE4}"/>
              </a:ext>
            </a:extLst>
          </p:cNvPr>
          <p:cNvSpPr/>
          <p:nvPr/>
        </p:nvSpPr>
        <p:spPr>
          <a:xfrm>
            <a:off x="10133651" y="3136216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DC1A5394-A34A-4EC1-AD7F-1B76342B1891}"/>
              </a:ext>
            </a:extLst>
          </p:cNvPr>
          <p:cNvSpPr/>
          <p:nvPr/>
        </p:nvSpPr>
        <p:spPr>
          <a:xfrm>
            <a:off x="9498340" y="3976367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415D85F0-DF19-4D4C-BD23-B2C7AB4D89F6}"/>
              </a:ext>
            </a:extLst>
          </p:cNvPr>
          <p:cNvSpPr/>
          <p:nvPr/>
        </p:nvSpPr>
        <p:spPr>
          <a:xfrm rot="11434417">
            <a:off x="8309043" y="4090723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4CBE13-9580-44C4-BD02-4BF06FEFF040}"/>
              </a:ext>
            </a:extLst>
          </p:cNvPr>
          <p:cNvCxnSpPr/>
          <p:nvPr/>
        </p:nvCxnSpPr>
        <p:spPr>
          <a:xfrm>
            <a:off x="1759521" y="2507158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DB571D-B204-4674-A7FD-56842ADFF909}"/>
              </a:ext>
            </a:extLst>
          </p:cNvPr>
          <p:cNvCxnSpPr>
            <a:cxnSpLocks/>
          </p:cNvCxnSpPr>
          <p:nvPr/>
        </p:nvCxnSpPr>
        <p:spPr>
          <a:xfrm flipV="1">
            <a:off x="1725965" y="1385249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6504EA-2E24-46A5-9948-8A098DED16B4}"/>
              </a:ext>
            </a:extLst>
          </p:cNvPr>
          <p:cNvSpPr txBox="1"/>
          <p:nvPr/>
        </p:nvSpPr>
        <p:spPr>
          <a:xfrm>
            <a:off x="1730492" y="1869460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0" name="그래픽 159" descr="착륙 단색으로 채워진">
            <a:extLst>
              <a:ext uri="{FF2B5EF4-FFF2-40B4-BE49-F238E27FC236}">
                <a16:creationId xmlns:a16="http://schemas.microsoft.com/office/drawing/2014/main" id="{C1D2CA7D-A685-42B2-803B-C6A6DA57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7651266" y="1898691"/>
            <a:ext cx="914400" cy="646715"/>
          </a:xfrm>
          <a:prstGeom prst="rect">
            <a:avLst/>
          </a:prstGeom>
        </p:spPr>
      </p:pic>
      <p:pic>
        <p:nvPicPr>
          <p:cNvPr id="161" name="그래픽 160" descr="착륙 단색으로 채워진">
            <a:extLst>
              <a:ext uri="{FF2B5EF4-FFF2-40B4-BE49-F238E27FC236}">
                <a16:creationId xmlns:a16="http://schemas.microsoft.com/office/drawing/2014/main" id="{3B3152DF-EFD9-464C-93F5-8A09BAD17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223171" y="4376907"/>
            <a:ext cx="914400" cy="646715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8E719B4-A1DC-4298-82CF-E82160419A35}"/>
              </a:ext>
            </a:extLst>
          </p:cNvPr>
          <p:cNvSpPr/>
          <p:nvPr/>
        </p:nvSpPr>
        <p:spPr>
          <a:xfrm>
            <a:off x="1692717" y="1284808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980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98F0E0-1A8F-4A62-9B2D-4616F4046477}"/>
              </a:ext>
            </a:extLst>
          </p:cNvPr>
          <p:cNvSpPr txBox="1"/>
          <p:nvPr/>
        </p:nvSpPr>
        <p:spPr>
          <a:xfrm>
            <a:off x="1532460" y="74597"/>
            <a:ext cx="5588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지점은 거의 고정</a:t>
            </a:r>
            <a:endParaRPr lang="en-US" altLang="ko-KR" dirty="0"/>
          </a:p>
          <a:p>
            <a:r>
              <a:rPr lang="ko-KR" altLang="en-US" dirty="0"/>
              <a:t>어차피 </a:t>
            </a:r>
            <a:r>
              <a:rPr lang="en-US" altLang="ko-KR" dirty="0"/>
              <a:t>3</a:t>
            </a:r>
            <a:r>
              <a:rPr lang="ko-KR" altLang="en-US" dirty="0"/>
              <a:t>도 따라 오고</a:t>
            </a:r>
            <a:r>
              <a:rPr lang="en-US" altLang="ko-KR" dirty="0"/>
              <a:t>, 2dot</a:t>
            </a:r>
            <a:r>
              <a:rPr lang="ko-KR" altLang="en-US" dirty="0"/>
              <a:t>이상이면 </a:t>
            </a:r>
            <a:r>
              <a:rPr lang="en-US" altLang="ko-KR" dirty="0"/>
              <a:t>go around</a:t>
            </a:r>
            <a:r>
              <a:rPr lang="ko-KR" altLang="en-US" dirty="0"/>
              <a:t>니까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3.4</a:t>
            </a:r>
            <a:r>
              <a:rPr lang="ko-KR" altLang="en-US" dirty="0"/>
              <a:t>도 지점으로 계산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Threshold</a:t>
            </a:r>
            <a:r>
              <a:rPr lang="ko-KR" altLang="en-US" dirty="0"/>
              <a:t>에서 약 </a:t>
            </a:r>
            <a:r>
              <a:rPr lang="en-US" altLang="ko-KR" dirty="0"/>
              <a:t>0.83NM</a:t>
            </a:r>
            <a:r>
              <a:rPr lang="ko-KR" altLang="en-US" dirty="0"/>
              <a:t>지점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DB9944-F11C-45A4-AD98-20FC60999F13}"/>
              </a:ext>
            </a:extLst>
          </p:cNvPr>
          <p:cNvSpPr txBox="1"/>
          <p:nvPr/>
        </p:nvSpPr>
        <p:spPr>
          <a:xfrm>
            <a:off x="9297392" y="1118495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지점만 영향을 미치는 요소 분석해서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밀도고도</a:t>
            </a:r>
            <a:r>
              <a:rPr lang="en-US" altLang="ko-KR" dirty="0"/>
              <a:t>, </a:t>
            </a:r>
            <a:r>
              <a:rPr lang="ko-KR" altLang="en-US" dirty="0"/>
              <a:t>활주로 상태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바뀌는게</a:t>
            </a:r>
            <a:r>
              <a:rPr lang="ko-KR" altLang="en-US" dirty="0"/>
              <a:t> </a:t>
            </a:r>
            <a:r>
              <a:rPr lang="ko-KR" altLang="en-US" dirty="0" err="1"/>
              <a:t>의미있지않을까</a:t>
            </a:r>
            <a:endParaRPr lang="ko-KR" altLang="en-US" dirty="0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4BF9FBDB-C504-4817-A234-B5E6241E462D}"/>
              </a:ext>
            </a:extLst>
          </p:cNvPr>
          <p:cNvSpPr/>
          <p:nvPr/>
        </p:nvSpPr>
        <p:spPr>
          <a:xfrm>
            <a:off x="6809874" y="1441662"/>
            <a:ext cx="2467255" cy="3901906"/>
          </a:xfrm>
          <a:custGeom>
            <a:avLst/>
            <a:gdLst>
              <a:gd name="connsiteX0" fmla="*/ 0 w 2533650"/>
              <a:gd name="connsiteY0" fmla="*/ 1200150 h 1200150"/>
              <a:gd name="connsiteX1" fmla="*/ 1285875 w 2533650"/>
              <a:gd name="connsiteY1" fmla="*/ 381000 h 1200150"/>
              <a:gd name="connsiteX2" fmla="*/ 2533650 w 2533650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1200150">
                <a:moveTo>
                  <a:pt x="0" y="1200150"/>
                </a:moveTo>
                <a:cubicBezTo>
                  <a:pt x="431800" y="890587"/>
                  <a:pt x="863600" y="581025"/>
                  <a:pt x="1285875" y="381000"/>
                </a:cubicBezTo>
                <a:cubicBezTo>
                  <a:pt x="1708150" y="180975"/>
                  <a:pt x="2120900" y="90487"/>
                  <a:pt x="253365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E516F9F1-6AB4-4F0C-8F52-AA13D0562AF2}"/>
              </a:ext>
            </a:extLst>
          </p:cNvPr>
          <p:cNvSpPr/>
          <p:nvPr/>
        </p:nvSpPr>
        <p:spPr>
          <a:xfrm>
            <a:off x="-215900" y="1329244"/>
            <a:ext cx="2895810" cy="490002"/>
          </a:xfrm>
          <a:custGeom>
            <a:avLst/>
            <a:gdLst>
              <a:gd name="connsiteX0" fmla="*/ 0 w 1498600"/>
              <a:gd name="connsiteY0" fmla="*/ 1574800 h 1574800"/>
              <a:gd name="connsiteX1" fmla="*/ 1244600 w 1498600"/>
              <a:gd name="connsiteY1" fmla="*/ 1028700 h 1574800"/>
              <a:gd name="connsiteX2" fmla="*/ 1498600 w 1498600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1574800">
                <a:moveTo>
                  <a:pt x="0" y="1574800"/>
                </a:moveTo>
                <a:cubicBezTo>
                  <a:pt x="497416" y="1432983"/>
                  <a:pt x="994833" y="1291167"/>
                  <a:pt x="1244600" y="1028700"/>
                </a:cubicBezTo>
                <a:cubicBezTo>
                  <a:pt x="1494367" y="766233"/>
                  <a:pt x="1496483" y="383116"/>
                  <a:pt x="14986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래픽 76" descr="착륙 단색으로 채워진">
            <a:extLst>
              <a:ext uri="{FF2B5EF4-FFF2-40B4-BE49-F238E27FC236}">
                <a16:creationId xmlns:a16="http://schemas.microsoft.com/office/drawing/2014/main" id="{A4B10257-702F-4094-B08C-D9185759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pic>
        <p:nvPicPr>
          <p:cNvPr id="103" name="그래픽 102" descr="쿼드콥터 단색으로 채워진">
            <a:extLst>
              <a:ext uri="{FF2B5EF4-FFF2-40B4-BE49-F238E27FC236}">
                <a16:creationId xmlns:a16="http://schemas.microsoft.com/office/drawing/2014/main" id="{123C42C4-3FBA-4236-855D-1A6B9FEA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1170" y="4373700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1170" y="4373700"/>
            <a:ext cx="505405" cy="505405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</p:spTree>
    <p:extLst>
      <p:ext uri="{BB962C8B-B14F-4D97-AF65-F5344CB8AC3E}">
        <p14:creationId xmlns:p14="http://schemas.microsoft.com/office/powerpoint/2010/main" val="288430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1170" y="4373700"/>
            <a:ext cx="505405" cy="505405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CCF65B4-172A-4F85-B7A9-E28AED5E04CD}"/>
              </a:ext>
            </a:extLst>
          </p:cNvPr>
          <p:cNvCxnSpPr>
            <a:cxnSpLocks/>
          </p:cNvCxnSpPr>
          <p:nvPr/>
        </p:nvCxnSpPr>
        <p:spPr>
          <a:xfrm flipV="1">
            <a:off x="3251362" y="4296639"/>
            <a:ext cx="7007588" cy="28470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D3F17C9-CE1B-40D4-8382-317B3375FC5C}"/>
              </a:ext>
            </a:extLst>
          </p:cNvPr>
          <p:cNvSpPr txBox="1"/>
          <p:nvPr/>
        </p:nvSpPr>
        <p:spPr>
          <a:xfrm>
            <a:off x="3245362" y="1541843"/>
            <a:ext cx="1737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Lateral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Separation?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30BBEE3-B3E9-40DA-8404-E89DEFD16F1C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E969A-0CAC-4CDA-9687-B7938C7D782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EA81252-F935-48FF-A266-4C5666F3B77E}"/>
              </a:ext>
            </a:extLst>
          </p:cNvPr>
          <p:cNvCxnSpPr>
            <a:cxnSpLocks/>
          </p:cNvCxnSpPr>
          <p:nvPr/>
        </p:nvCxnSpPr>
        <p:spPr>
          <a:xfrm flipV="1">
            <a:off x="-158858" y="1875748"/>
            <a:ext cx="2814175" cy="7602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69DC88B-35CB-4801-9DFA-B76EE3BF225C}"/>
              </a:ext>
            </a:extLst>
          </p:cNvPr>
          <p:cNvCxnSpPr>
            <a:cxnSpLocks/>
          </p:cNvCxnSpPr>
          <p:nvPr/>
        </p:nvCxnSpPr>
        <p:spPr>
          <a:xfrm>
            <a:off x="2674923" y="1877000"/>
            <a:ext cx="3646398" cy="0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01767" cy="1401408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9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12751896" y="-214805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364" y="477689"/>
            <a:ext cx="505405" cy="505405"/>
          </a:xfrm>
          <a:prstGeom prst="rect">
            <a:avLst/>
          </a:prstGeom>
        </p:spPr>
      </p:pic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01767" cy="1401408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-1014590" y="1438275"/>
            <a:ext cx="13749515" cy="32201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56784" y="4364066"/>
            <a:ext cx="505405" cy="505405"/>
          </a:xfrm>
          <a:prstGeom prst="rect">
            <a:avLst/>
          </a:prstGeom>
        </p:spPr>
      </p:pic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-1089129" y="-214805"/>
            <a:ext cx="13815858" cy="4883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2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9CE5D60-B656-48D8-81A0-8FBEC95591A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200" b="1" dirty="0"/>
              <a:t>BACKUP</a:t>
            </a:r>
            <a:endParaRPr lang="ko-KR" altLang="en-US" sz="19200" b="1" dirty="0"/>
          </a:p>
        </p:txBody>
      </p:sp>
    </p:spTree>
    <p:extLst>
      <p:ext uri="{BB962C8B-B14F-4D97-AF65-F5344CB8AC3E}">
        <p14:creationId xmlns:p14="http://schemas.microsoft.com/office/powerpoint/2010/main" val="344567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64374AF-3D67-4A6C-B296-14F7D91AB792}"/>
              </a:ext>
            </a:extLst>
          </p:cNvPr>
          <p:cNvCxnSpPr>
            <a:cxnSpLocks/>
          </p:cNvCxnSpPr>
          <p:nvPr/>
        </p:nvCxnSpPr>
        <p:spPr>
          <a:xfrm flipV="1">
            <a:off x="9208591" y="542276"/>
            <a:ext cx="2154625" cy="17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887A33-867B-4D6A-A4EC-5CFC7705512E}"/>
              </a:ext>
            </a:extLst>
          </p:cNvPr>
          <p:cNvCxnSpPr>
            <a:cxnSpLocks/>
          </p:cNvCxnSpPr>
          <p:nvPr/>
        </p:nvCxnSpPr>
        <p:spPr>
          <a:xfrm flipV="1">
            <a:off x="8933018" y="30504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0F290AD-18AB-46CA-AD10-BD0CD7545390}"/>
              </a:ext>
            </a:extLst>
          </p:cNvPr>
          <p:cNvCxnSpPr>
            <a:cxnSpLocks/>
          </p:cNvCxnSpPr>
          <p:nvPr/>
        </p:nvCxnSpPr>
        <p:spPr>
          <a:xfrm flipV="1">
            <a:off x="1216075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평행 사변형 136">
            <a:extLst>
              <a:ext uri="{FF2B5EF4-FFF2-40B4-BE49-F238E27FC236}">
                <a16:creationId xmlns:a16="http://schemas.microsoft.com/office/drawing/2014/main" id="{E85CC622-F585-4B6F-A439-9F5A363D5213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평행 사변형 137">
            <a:extLst>
              <a:ext uri="{FF2B5EF4-FFF2-40B4-BE49-F238E27FC236}">
                <a16:creationId xmlns:a16="http://schemas.microsoft.com/office/drawing/2014/main" id="{51AECA26-75F8-44DC-869A-000C12A69F28}"/>
              </a:ext>
            </a:extLst>
          </p:cNvPr>
          <p:cNvSpPr/>
          <p:nvPr/>
        </p:nvSpPr>
        <p:spPr>
          <a:xfrm>
            <a:off x="2191492" y="1478180"/>
            <a:ext cx="10513183" cy="737095"/>
          </a:xfrm>
          <a:prstGeom prst="parallelogram">
            <a:avLst>
              <a:gd name="adj" fmla="val 139209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평행 사변형 138">
            <a:extLst>
              <a:ext uri="{FF2B5EF4-FFF2-40B4-BE49-F238E27FC236}">
                <a16:creationId xmlns:a16="http://schemas.microsoft.com/office/drawing/2014/main" id="{E86DB1F8-B631-4F36-9BB2-34B46FBAC7EB}"/>
              </a:ext>
            </a:extLst>
          </p:cNvPr>
          <p:cNvSpPr/>
          <p:nvPr/>
        </p:nvSpPr>
        <p:spPr>
          <a:xfrm rot="20820000">
            <a:off x="11520382" y="1085704"/>
            <a:ext cx="5922769" cy="485536"/>
          </a:xfrm>
          <a:prstGeom prst="parallelogram">
            <a:avLst>
              <a:gd name="adj" fmla="val 24175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8D503B29-33E3-4498-A08B-6D7846C347E1}"/>
              </a:ext>
            </a:extLst>
          </p:cNvPr>
          <p:cNvSpPr/>
          <p:nvPr/>
        </p:nvSpPr>
        <p:spPr>
          <a:xfrm>
            <a:off x="1223220" y="3882725"/>
            <a:ext cx="6114151" cy="803521"/>
          </a:xfrm>
          <a:prstGeom prst="parallelogram">
            <a:avLst>
              <a:gd name="adj" fmla="val 13247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373E0FE7-0661-4C2E-A8BD-598998696F23}"/>
              </a:ext>
            </a:extLst>
          </p:cNvPr>
          <p:cNvSpPr/>
          <p:nvPr/>
        </p:nvSpPr>
        <p:spPr>
          <a:xfrm rot="20601740">
            <a:off x="7120445" y="2218667"/>
            <a:ext cx="9262637" cy="341105"/>
          </a:xfrm>
          <a:prstGeom prst="triangle">
            <a:avLst>
              <a:gd name="adj" fmla="val 4956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>
            <a:extLst>
              <a:ext uri="{FF2B5EF4-FFF2-40B4-BE49-F238E27FC236}">
                <a16:creationId xmlns:a16="http://schemas.microsoft.com/office/drawing/2014/main" id="{80F14194-8C5B-4B7B-9901-D22AE59419F0}"/>
              </a:ext>
            </a:extLst>
          </p:cNvPr>
          <p:cNvSpPr/>
          <p:nvPr/>
        </p:nvSpPr>
        <p:spPr>
          <a:xfrm rot="10800000">
            <a:off x="2164502" y="2217623"/>
            <a:ext cx="9556002" cy="1671448"/>
          </a:xfrm>
          <a:prstGeom prst="triangle">
            <a:avLst>
              <a:gd name="adj" fmla="val 45854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6FE583A-37DB-4BD9-BC8B-8A4413DC34A3}"/>
              </a:ext>
            </a:extLst>
          </p:cNvPr>
          <p:cNvSpPr/>
          <p:nvPr/>
        </p:nvSpPr>
        <p:spPr>
          <a:xfrm rot="11880000">
            <a:off x="1752741" y="3001019"/>
            <a:ext cx="5471010" cy="1589104"/>
          </a:xfrm>
          <a:prstGeom prst="triangle">
            <a:avLst>
              <a:gd name="adj" fmla="val 8847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7A938DF6-4053-4B00-BF42-D4E4E81DEA60}"/>
              </a:ext>
            </a:extLst>
          </p:cNvPr>
          <p:cNvSpPr/>
          <p:nvPr/>
        </p:nvSpPr>
        <p:spPr>
          <a:xfrm rot="2267697">
            <a:off x="-1746425" y="1292537"/>
            <a:ext cx="4970378" cy="1192178"/>
          </a:xfrm>
          <a:prstGeom prst="triangle">
            <a:avLst>
              <a:gd name="adj" fmla="val 7674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97F139D-A226-4EAD-9E60-F321FA809946}"/>
              </a:ext>
            </a:extLst>
          </p:cNvPr>
          <p:cNvGrpSpPr/>
          <p:nvPr/>
        </p:nvGrpSpPr>
        <p:grpSpPr>
          <a:xfrm>
            <a:off x="-1628041" y="54474"/>
            <a:ext cx="18941303" cy="4633594"/>
            <a:chOff x="-1628041" y="54474"/>
            <a:chExt cx="18941303" cy="4633594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3DEAA1B-643E-4F5B-B8E6-D2667AF56288}"/>
                </a:ext>
              </a:extLst>
            </p:cNvPr>
            <p:cNvGrpSpPr/>
            <p:nvPr/>
          </p:nvGrpSpPr>
          <p:grpSpPr>
            <a:xfrm>
              <a:off x="-1628041" y="54474"/>
              <a:ext cx="14379937" cy="4633594"/>
              <a:chOff x="-1628041" y="54474"/>
              <a:chExt cx="14379937" cy="463359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3DBB264-1646-4045-A43C-26118D38EC75}"/>
                  </a:ext>
                </a:extLst>
              </p:cNvPr>
              <p:cNvGrpSpPr/>
              <p:nvPr/>
            </p:nvGrpSpPr>
            <p:grpSpPr>
              <a:xfrm>
                <a:off x="-1625924" y="54474"/>
                <a:ext cx="14377820" cy="4633594"/>
                <a:chOff x="-1625924" y="54474"/>
                <a:chExt cx="14377820" cy="4633594"/>
              </a:xfrm>
            </p:grpSpPr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7A87401-542A-4066-ABA3-FCB3C84C3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82733" y="1441662"/>
                  <a:ext cx="1056579" cy="784044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266CDBDE-575C-4482-BB5E-80046ED3D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9947" y="3872923"/>
                  <a:ext cx="1007425" cy="813323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A25E70E6-FFF5-4C70-9935-0446FCE6D665}"/>
                    </a:ext>
                  </a:extLst>
                </p:cNvPr>
                <p:cNvGrpSpPr/>
                <p:nvPr/>
              </p:nvGrpSpPr>
              <p:grpSpPr>
                <a:xfrm>
                  <a:off x="-1625924" y="54474"/>
                  <a:ext cx="14377820" cy="4633594"/>
                  <a:chOff x="-1625924" y="54474"/>
                  <a:chExt cx="14377820" cy="4633594"/>
                </a:xfrm>
              </p:grpSpPr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9D7119E-4BA9-4682-A86C-74FE5D184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517953" y="54474"/>
                    <a:ext cx="3713903" cy="138047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D2E13B95-846F-49AB-BDBF-C783152C7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94844" y="1493304"/>
                    <a:ext cx="972072" cy="7570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6C7734BF-B7C4-4FAB-B54D-B21F20EE9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147846" y="2287350"/>
                    <a:ext cx="126840" cy="1519553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D7E13AA3-BA7F-4FE9-865C-A7CCEDEFDBCD}"/>
                      </a:ext>
                    </a:extLst>
                  </p:cNvPr>
                  <p:cNvGrpSpPr/>
                  <p:nvPr/>
                </p:nvGrpSpPr>
                <p:grpSpPr>
                  <a:xfrm>
                    <a:off x="1223220" y="1434944"/>
                    <a:ext cx="11528676" cy="3253124"/>
                    <a:chOff x="463128" y="1801166"/>
                    <a:chExt cx="11528676" cy="3253124"/>
                  </a:xfrm>
                </p:grpSpPr>
                <p:cxnSp>
                  <p:nvCxnSpPr>
                    <p:cNvPr id="148" name="직선 연결선 147">
                      <a:extLst>
                        <a:ext uri="{FF2B5EF4-FFF2-40B4-BE49-F238E27FC236}">
                          <a16:creationId xmlns:a16="http://schemas.microsoft.com/office/drawing/2014/main" id="{D2496642-EDB9-401B-863C-63C90C9DC1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0492" y="1801166"/>
                      <a:ext cx="9521312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직선 연결선 148">
                      <a:extLst>
                        <a:ext uri="{FF2B5EF4-FFF2-40B4-BE49-F238E27FC236}">
                          <a16:creationId xmlns:a16="http://schemas.microsoft.com/office/drawing/2014/main" id="{81EFAC4F-AED2-44E7-A25F-5A71645750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128" y="5054290"/>
                      <a:ext cx="5098101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1D8BF7F3-6028-4A1E-A173-D3C6A66E31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85906" y="2616595"/>
                      <a:ext cx="4303614" cy="1622550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D44A4D35-A41B-446D-B47A-630B80E24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-1625924" y="863696"/>
                    <a:ext cx="3885722" cy="2986208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BBB27F19-006D-48BB-9B88-9751B9473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90360" y="839231"/>
                    <a:ext cx="3785204" cy="14096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F0D9EC0C-82FF-4B07-8BDC-1702C39B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220" y="3871101"/>
                  <a:ext cx="1054854" cy="815146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F882BF62-196D-47E6-96B5-9A1D959DED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28041" y="72653"/>
                <a:ext cx="1079349" cy="741989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F1C04CA-1396-4012-8B38-C34C4D307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6530" y="430247"/>
              <a:ext cx="4526732" cy="1011416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85D0DBF-2EA4-4991-91DC-CC6C6B33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5363" y="1206047"/>
              <a:ext cx="4474102" cy="1010495"/>
            </a:xfrm>
            <a:prstGeom prst="line">
              <a:avLst/>
            </a:prstGeom>
            <a:ln w="38100" cap="rnd">
              <a:solidFill>
                <a:srgbClr val="00B05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0B2C65B-C488-442E-A6A4-DFA4B8FCE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6683" y="430247"/>
              <a:ext cx="1056579" cy="78404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1AF9F82-6752-4AD0-BE94-41B5088D2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343" y="1232771"/>
              <a:ext cx="8882484" cy="265161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17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F14E1-EF94-42A3-863E-D400E46FDFA0}"/>
              </a:ext>
            </a:extLst>
          </p:cNvPr>
          <p:cNvSpPr txBox="1"/>
          <p:nvPr/>
        </p:nvSpPr>
        <p:spPr>
          <a:xfrm>
            <a:off x="1669312" y="637953"/>
            <a:ext cx="498905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A, </a:t>
            </a:r>
            <a:r>
              <a:rPr lang="ko-KR" altLang="en-US" dirty="0"/>
              <a:t>도착 </a:t>
            </a:r>
            <a:r>
              <a:rPr lang="en-US" altLang="ko-KR" dirty="0"/>
              <a:t>B</a:t>
            </a:r>
            <a:r>
              <a:rPr lang="ko-KR" altLang="en-US" dirty="0"/>
              <a:t>가 올 때 </a:t>
            </a:r>
            <a:r>
              <a:rPr lang="en-US" altLang="ko-KR" dirty="0"/>
              <a:t>: </a:t>
            </a:r>
            <a:r>
              <a:rPr lang="ko-KR" altLang="en-US" dirty="0"/>
              <a:t>평균 남는 시간이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 : 10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</a:p>
          <a:p>
            <a:r>
              <a:rPr lang="en-US" altLang="ko-KR" dirty="0"/>
              <a:t>B – B : 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3A674-C25A-461B-BEEA-09525F9516A0}"/>
              </a:ext>
            </a:extLst>
          </p:cNvPr>
          <p:cNvSpPr txBox="1"/>
          <p:nvPr/>
        </p:nvSpPr>
        <p:spPr>
          <a:xfrm>
            <a:off x="7123814" y="637953"/>
            <a:ext cx="27430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 뒤에 </a:t>
            </a:r>
            <a:r>
              <a:rPr lang="en-US" altLang="ko-KR" dirty="0"/>
              <a:t>B</a:t>
            </a:r>
            <a:r>
              <a:rPr lang="ko-KR" altLang="en-US" dirty="0"/>
              <a:t>가 올 확률 </a:t>
            </a:r>
            <a:r>
              <a:rPr lang="en-US" altLang="ko-KR" dirty="0"/>
              <a:t>: 1/4</a:t>
            </a:r>
          </a:p>
          <a:p>
            <a:r>
              <a:rPr lang="en-US" altLang="ko-KR" dirty="0"/>
              <a:t>B – A : 1/2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1/8</a:t>
            </a:r>
          </a:p>
          <a:p>
            <a:r>
              <a:rPr lang="en-US" altLang="ko-KR" dirty="0"/>
              <a:t>B – B : 1/8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50177-980A-4D18-B246-8641D953EC35}"/>
              </a:ext>
            </a:extLst>
          </p:cNvPr>
          <p:cNvSpPr txBox="1"/>
          <p:nvPr/>
        </p:nvSpPr>
        <p:spPr>
          <a:xfrm>
            <a:off x="1818168" y="2743200"/>
            <a:ext cx="7494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 남는 시간 </a:t>
            </a:r>
            <a:r>
              <a:rPr lang="en-US" altLang="ko-KR" dirty="0"/>
              <a:t>= 5 X ¼  + 10 x ½  + 5 x 1/8  + 3 X 1/8  = 7.25min </a:t>
            </a:r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초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5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5303F3-6801-49DE-9223-5D89389C8698}"/>
              </a:ext>
            </a:extLst>
          </p:cNvPr>
          <p:cNvGrpSpPr/>
          <p:nvPr/>
        </p:nvGrpSpPr>
        <p:grpSpPr>
          <a:xfrm>
            <a:off x="-321191" y="1070312"/>
            <a:ext cx="13593867" cy="4926129"/>
            <a:chOff x="-384691" y="1095712"/>
            <a:chExt cx="13593867" cy="492612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B13FA1-2481-49FE-86AB-09894A67144F}"/>
                </a:ext>
              </a:extLst>
            </p:cNvPr>
            <p:cNvGrpSpPr/>
            <p:nvPr/>
          </p:nvGrpSpPr>
          <p:grpSpPr>
            <a:xfrm>
              <a:off x="-384691" y="1112324"/>
              <a:ext cx="13593867" cy="4909517"/>
              <a:chOff x="-2471333" y="1112323"/>
              <a:chExt cx="13593867" cy="4909517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D3B9F06-84C2-43B0-B4C1-04993A15AC89}"/>
                  </a:ext>
                </a:extLst>
              </p:cNvPr>
              <p:cNvGrpSpPr/>
              <p:nvPr/>
            </p:nvGrpSpPr>
            <p:grpSpPr>
              <a:xfrm>
                <a:off x="-2471333" y="1112323"/>
                <a:ext cx="12642398" cy="4909517"/>
                <a:chOff x="-2471333" y="1112323"/>
                <a:chExt cx="12642398" cy="4909517"/>
              </a:xfrm>
            </p:grpSpPr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27005468-5811-4511-B8DE-749ACB0BD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2471333" y="4982698"/>
                  <a:ext cx="682" cy="1039142"/>
                </a:xfrm>
                <a:prstGeom prst="straightConnector1">
                  <a:avLst/>
                </a:prstGeom>
                <a:ln w="76200" cap="rnd"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ADED4199-C92D-4EE3-8B5C-E3BA0B6C6E6C}"/>
                    </a:ext>
                  </a:extLst>
                </p:cNvPr>
                <p:cNvGrpSpPr/>
                <p:nvPr/>
              </p:nvGrpSpPr>
              <p:grpSpPr>
                <a:xfrm>
                  <a:off x="-2471333" y="1112323"/>
                  <a:ext cx="12642398" cy="4907477"/>
                  <a:chOff x="-2471333" y="1112323"/>
                  <a:chExt cx="12642398" cy="4907477"/>
                </a:xfrm>
              </p:grpSpPr>
              <p:cxnSp>
                <p:nvCxnSpPr>
                  <p:cNvPr id="34" name="직선 화살표 연결선 33">
                    <a:extLst>
                      <a:ext uri="{FF2B5EF4-FFF2-40B4-BE49-F238E27FC236}">
                        <a16:creationId xmlns:a16="http://schemas.microsoft.com/office/drawing/2014/main" id="{F224C46A-ABFF-4586-B6CA-67EED43DE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79119" y="4972563"/>
                    <a:ext cx="0" cy="1047237"/>
                  </a:xfrm>
                  <a:prstGeom prst="straightConnector1">
                    <a:avLst/>
                  </a:prstGeom>
                  <a:ln w="762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ECF0C340-C2B5-441C-980D-038DF32372B2}"/>
                      </a:ext>
                    </a:extLst>
                  </p:cNvPr>
                  <p:cNvGrpSpPr/>
                  <p:nvPr/>
                </p:nvGrpSpPr>
                <p:grpSpPr>
                  <a:xfrm>
                    <a:off x="-2471333" y="1112323"/>
                    <a:ext cx="12642398" cy="4907477"/>
                    <a:chOff x="-2471333" y="1112323"/>
                    <a:chExt cx="12642398" cy="4907477"/>
                  </a:xfrm>
                </p:grpSpPr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id="{F47DA627-BB1B-4DB6-A9D9-435099176A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79120" y="2181139"/>
                      <a:ext cx="4891945" cy="3838661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직선 연결선 36">
                      <a:extLst>
                        <a:ext uri="{FF2B5EF4-FFF2-40B4-BE49-F238E27FC236}">
                          <a16:creationId xmlns:a16="http://schemas.microsoft.com/office/drawing/2014/main" id="{21968390-60DD-4D2E-AD8A-EAE6339A60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570" y="2160464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>
                      <a:extLst>
                        <a:ext uri="{FF2B5EF4-FFF2-40B4-BE49-F238E27FC236}">
                          <a16:creationId xmlns:a16="http://schemas.microsoft.com/office/drawing/2014/main" id="{9604F7D8-B770-45D5-8730-807E84D0DB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66570" y="6019800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A33E6222-9BAF-4264-B67C-3C8BB332B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28352" y="2167251"/>
                      <a:ext cx="7677006" cy="13888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6FA7F193-B450-41D7-99AB-1A8F41AA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28352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화살표 연결선 40">
                      <a:extLst>
                        <a:ext uri="{FF2B5EF4-FFF2-40B4-BE49-F238E27FC236}">
                          <a16:creationId xmlns:a16="http://schemas.microsoft.com/office/drawing/2014/main" id="{B311F6AA-A6DA-4EE5-BBCE-67235E61F4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52606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23A3E855-7075-4949-825F-27E6A358DF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042" y="1123362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연결선 42">
                      <a:extLst>
                        <a:ext uri="{FF2B5EF4-FFF2-40B4-BE49-F238E27FC236}">
                          <a16:creationId xmlns:a16="http://schemas.microsoft.com/office/drawing/2014/main" id="{B424040B-9E35-4782-9DC5-6255DC7937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38022" y="1112323"/>
                      <a:ext cx="7714584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직선 연결선 43">
                      <a:extLst>
                        <a:ext uri="{FF2B5EF4-FFF2-40B4-BE49-F238E27FC236}">
                          <a16:creationId xmlns:a16="http://schemas.microsoft.com/office/drawing/2014/main" id="{DBF6C192-E491-4A2B-9D94-BF3A463FC1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3031" y="1130885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24E20CC6-1A48-4888-BD3F-E61DB9D2D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71333" y="4969584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26EA344-6A31-42B2-9E8F-53EA055544F1}"/>
                  </a:ext>
                </a:extLst>
              </p:cNvPr>
              <p:cNvSpPr/>
              <p:nvPr/>
            </p:nvSpPr>
            <p:spPr>
              <a:xfrm>
                <a:off x="-2441265" y="5007933"/>
                <a:ext cx="7691212" cy="9957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470E0704-AC3B-4696-A736-5D5113AB4186}"/>
                  </a:ext>
                </a:extLst>
              </p:cNvPr>
              <p:cNvSpPr/>
              <p:nvPr/>
            </p:nvSpPr>
            <p:spPr>
              <a:xfrm rot="8493606">
                <a:off x="4292584" y="3185049"/>
                <a:ext cx="6829950" cy="817748"/>
              </a:xfrm>
              <a:prstGeom prst="parallelogram">
                <a:avLst>
                  <a:gd name="adj" fmla="val 75574"/>
                </a:avLst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143F269C-BFD7-4628-A1AD-060F4AE3D3CC}"/>
                </a:ext>
              </a:extLst>
            </p:cNvPr>
            <p:cNvSpPr/>
            <p:nvPr/>
          </p:nvSpPr>
          <p:spPr>
            <a:xfrm>
              <a:off x="-295609" y="1095712"/>
              <a:ext cx="12505691" cy="3864151"/>
            </a:xfrm>
            <a:prstGeom prst="parallelogram">
              <a:avLst>
                <a:gd name="adj" fmla="val 1249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 w="571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D407847-AD25-42C6-A3EC-0C26D72FF513}"/>
              </a:ext>
            </a:extLst>
          </p:cNvPr>
          <p:cNvSpPr/>
          <p:nvPr/>
        </p:nvSpPr>
        <p:spPr>
          <a:xfrm rot="20307848">
            <a:off x="9615520" y="4887003"/>
            <a:ext cx="3321573" cy="1124499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4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3FC9C0-8BD8-4FC7-BBC5-E76C017A4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2"/>
          <a:stretch/>
        </p:blipFill>
        <p:spPr>
          <a:xfrm>
            <a:off x="0" y="1293812"/>
            <a:ext cx="6469062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777EE-9589-4E76-83A4-D154B2861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20"/>
          <a:stretch/>
        </p:blipFill>
        <p:spPr>
          <a:xfrm rot="16200000">
            <a:off x="-4350544" y="2904666"/>
            <a:ext cx="7349207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97B25-F35E-410C-8B0C-12A90BB7111B}"/>
              </a:ext>
            </a:extLst>
          </p:cNvPr>
          <p:cNvSpPr txBox="1"/>
          <p:nvPr/>
        </p:nvSpPr>
        <p:spPr>
          <a:xfrm>
            <a:off x="162595" y="12747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RKSI</a:t>
            </a:r>
            <a:endParaRPr lang="ko-KR" altLang="en-US" dirty="0"/>
          </a:p>
        </p:txBody>
      </p:sp>
      <p:pic>
        <p:nvPicPr>
          <p:cNvPr id="11" name="그래픽 10" descr="쿼드콥터 단색으로 채워진">
            <a:extLst>
              <a:ext uri="{FF2B5EF4-FFF2-40B4-BE49-F238E27FC236}">
                <a16:creationId xmlns:a16="http://schemas.microsoft.com/office/drawing/2014/main" id="{BA2110FC-4B09-42E2-B4D2-081168723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6800" y="5028303"/>
            <a:ext cx="505405" cy="50540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9BD4D1-4618-4C7E-810F-6DC132523B29}"/>
              </a:ext>
            </a:extLst>
          </p:cNvPr>
          <p:cNvCxnSpPr>
            <a:cxnSpLocks/>
          </p:cNvCxnSpPr>
          <p:nvPr/>
        </p:nvCxnSpPr>
        <p:spPr>
          <a:xfrm flipV="1">
            <a:off x="2657123" y="1274762"/>
            <a:ext cx="0" cy="3823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95D3F6-9693-4610-BCB6-4738983F0716}"/>
              </a:ext>
            </a:extLst>
          </p:cNvPr>
          <p:cNvGrpSpPr/>
          <p:nvPr/>
        </p:nvGrpSpPr>
        <p:grpSpPr>
          <a:xfrm>
            <a:off x="7215257" y="725762"/>
            <a:ext cx="4639240" cy="5181325"/>
            <a:chOff x="9133956" y="27262"/>
            <a:chExt cx="6116087" cy="68307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154152C-6D60-46E4-98FF-8A238C1E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3956" y="27262"/>
              <a:ext cx="6116087" cy="68307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91650C-D491-48CD-9922-94E622CB5E62}"/>
                </a:ext>
              </a:extLst>
            </p:cNvPr>
            <p:cNvSpPr txBox="1"/>
            <p:nvPr/>
          </p:nvSpPr>
          <p:spPr>
            <a:xfrm>
              <a:off x="9362556" y="6461406"/>
              <a:ext cx="19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NOT FOR SCALE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8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A4CC1D-7F3D-4A00-8171-8952D4338A79}"/>
              </a:ext>
            </a:extLst>
          </p:cNvPr>
          <p:cNvGrpSpPr/>
          <p:nvPr/>
        </p:nvGrpSpPr>
        <p:grpSpPr>
          <a:xfrm>
            <a:off x="11961707" y="1151025"/>
            <a:ext cx="2080296" cy="3622610"/>
            <a:chOff x="8062135" y="2138576"/>
            <a:chExt cx="1660232" cy="28911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CC9F5-D56D-4CE0-A897-9B41293823CB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190B52-BBE6-4190-AA88-C0D7F86B46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083B9C-321E-4DBC-B097-9F48D9666D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19FE76-E13B-4DC6-9954-88A9202C94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19114E-362A-469D-BB24-30452E50DC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2E3A72-1DFA-4F21-B7B0-8C8E188DAEF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50F1D5-77C9-4110-83B6-30297CF4297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14F0EB-E2BD-40A7-BD96-946BEA054F3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ECBED6-FE71-47D0-8875-E2C33C7079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40A13D-4099-4BCA-8744-23792E6F81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6086B9-0979-4BC3-967B-3D55C5EA6DE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F9423C-2D80-40D8-9DEA-A520D746A7C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13182-D93E-4D7E-9698-C5EBA186158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402848-D954-4E1C-BBB2-FB22E372AE6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B45C64B-BF76-4E32-AAC6-25695086F2A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3550A8-B1A4-4393-99E7-807F60778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9F6BCD-E589-4994-BB24-67056A7FCB9D}"/>
              </a:ext>
            </a:extLst>
          </p:cNvPr>
          <p:cNvGrpSpPr/>
          <p:nvPr/>
        </p:nvGrpSpPr>
        <p:grpSpPr>
          <a:xfrm>
            <a:off x="11695007" y="1336763"/>
            <a:ext cx="2080296" cy="3622610"/>
            <a:chOff x="8062135" y="2138576"/>
            <a:chExt cx="1660232" cy="289111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8E869-0637-439A-819B-9E4A931300C9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F3D520-BA5A-42FF-B103-CE7A070898B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516E3A-1895-40B8-9303-6878FAE1EE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AFEE07-2955-416F-B82F-EC28831365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26D884-57C0-4D69-B67C-7AFFDF387F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1169358-EAF5-4F9A-874F-7A5A36031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62D99B-F158-458D-A534-88BAC382DE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28DA15F-7232-44E3-8D43-1BB728B5CAB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0EBD80-67DA-48DC-967D-6BD8D61E02D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AE986-1935-4275-BE30-94112ED173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07CF4E-7CD9-479C-8852-81DB8EDA98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A0FFC0-91BF-402A-9ACB-5C2692D510A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E39BED-9FCA-4FF4-83B0-39132384663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84FF5-D97B-4D49-B130-2C919F8DD1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136C29-C9F7-4D75-B32D-36727455C17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F091AB-1588-4D8C-8668-2E7753C2A6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471D4-33F9-4C1C-BE56-1BA960234583}"/>
              </a:ext>
            </a:extLst>
          </p:cNvPr>
          <p:cNvGrpSpPr/>
          <p:nvPr/>
        </p:nvGrpSpPr>
        <p:grpSpPr>
          <a:xfrm>
            <a:off x="10318576" y="2114166"/>
            <a:ext cx="2080296" cy="3704717"/>
            <a:chOff x="8062135" y="2138576"/>
            <a:chExt cx="1660232" cy="28911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DF3F6-A551-4DC4-901C-32FA94466274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99E9C9C-675E-4C2A-843D-BB91E77894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48F7BA-A833-45D4-9D69-7153BD9F499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8AB650-C90E-4314-93A5-7957146554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40A594-3478-4FD1-BE65-1E023D13DC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8D25F3-AA6B-420B-80B8-2866D700AE1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9355E9-0A74-4AD8-B3EF-420E980344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4833B5F-B4DB-4454-9D79-20CB778542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E75211-B285-4067-9B1D-B30B30324E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78D4C3B-5CC3-4B6D-ACAF-FC2B40A10C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A193E0B-E39A-49A0-8F0F-34938CEA6F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1EE12-DF01-4933-9BB6-142267BDFE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81FF63C-7F59-4F7F-88BD-6353DEF1D3A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DE77CE-1476-4668-86AE-6B11831ACEB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44FC4F-50FA-46C4-8E56-12C051EBBF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27786-A584-484E-88A2-075C3AAE794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9E20FC-F178-4554-992A-0FFB2B5D5390}"/>
              </a:ext>
            </a:extLst>
          </p:cNvPr>
          <p:cNvGrpSpPr/>
          <p:nvPr/>
        </p:nvGrpSpPr>
        <p:grpSpPr>
          <a:xfrm>
            <a:off x="10121900" y="2465324"/>
            <a:ext cx="2080296" cy="3622610"/>
            <a:chOff x="8062135" y="2138576"/>
            <a:chExt cx="1660232" cy="28911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547027-909B-4659-AAC5-9E8E72BCD3C3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3C6AD4-A5F6-4931-BCC3-7A8085E4CF3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5DA0280-5545-435E-8A79-036E5DD18D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D12272-281D-49DB-A5D7-84CFCB1705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89A5827-DCA8-4FCD-B234-C361282275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1E11BDE-0FF2-4296-894A-8290001944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141B284-85C2-4CF3-9688-A09F4A3D041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07A0B29-DE40-40F1-900D-27E63B606A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567F33-DB9D-4BF0-B9B9-F6EB7B09D5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1B81E9-FC54-45BB-9292-6B8E6ABB5A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BA498D7-DAD1-4F95-9FF5-B81A0CCC2C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83C49A-6733-4EEF-97F4-9D50AC54146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B686678-8226-41EA-A924-5D445B2860C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86224F-AD86-4612-8986-4137520B5AE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DE4B7B-FBE8-4BC0-B535-88EA10CB5B5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590B8BF-9A3E-4370-881E-9048B7AE38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5AC34-9A30-4423-AA6A-C0A01AC625E1}"/>
              </a:ext>
            </a:extLst>
          </p:cNvPr>
          <p:cNvCxnSpPr>
            <a:cxnSpLocks/>
          </p:cNvCxnSpPr>
          <p:nvPr/>
        </p:nvCxnSpPr>
        <p:spPr>
          <a:xfrm>
            <a:off x="11550525" y="1736596"/>
            <a:ext cx="2681034" cy="26068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EC44E8A-A715-49BD-9B04-659D89EEFC9E}"/>
              </a:ext>
            </a:extLst>
          </p:cNvPr>
          <p:cNvSpPr/>
          <p:nvPr/>
        </p:nvSpPr>
        <p:spPr>
          <a:xfrm>
            <a:off x="1019482" y="1376871"/>
            <a:ext cx="5067300" cy="3068119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래픽 87" descr="쿼드콥터 단색으로 채워진">
            <a:extLst>
              <a:ext uri="{FF2B5EF4-FFF2-40B4-BE49-F238E27FC236}">
                <a16:creationId xmlns:a16="http://schemas.microsoft.com/office/drawing/2014/main" id="{1F6D3FA5-E542-49FE-AA44-FC933603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37" y="4268230"/>
            <a:ext cx="505405" cy="505405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4B48750-153A-4BEA-AEA8-E2ADCB0F9050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1003509" y="1376871"/>
            <a:ext cx="5083273" cy="3068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CB4737-A6A3-4E77-93B9-C5A2CB2AF195}"/>
              </a:ext>
            </a:extLst>
          </p:cNvPr>
          <p:cNvSpPr txBox="1"/>
          <p:nvPr/>
        </p:nvSpPr>
        <p:spPr>
          <a:xfrm>
            <a:off x="1765258" y="4489722"/>
            <a:ext cx="403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수직으로 </a:t>
            </a:r>
            <a:r>
              <a:rPr lang="en-US" altLang="ko-KR" dirty="0"/>
              <a:t>crossing</a:t>
            </a:r>
            <a:r>
              <a:rPr lang="ko-KR" altLang="en-US" dirty="0"/>
              <a:t>할 경우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500m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3200D-8271-40C5-80E0-48803E60A9FB}"/>
              </a:ext>
            </a:extLst>
          </p:cNvPr>
          <p:cNvSpPr txBox="1"/>
          <p:nvPr/>
        </p:nvSpPr>
        <p:spPr>
          <a:xfrm>
            <a:off x="6197600" y="253267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어느정도 올라갈 수 있는지는</a:t>
            </a:r>
            <a:endParaRPr lang="en-US" altLang="ko-KR" dirty="0"/>
          </a:p>
          <a:p>
            <a:r>
              <a:rPr lang="ko-KR" altLang="en-US" dirty="0"/>
              <a:t>모르는데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8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Max, Wheel On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3278887" y="3065392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2089820" y="2418415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5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70"/>
                      <a:chOff x="-1840595" y="1447391"/>
                      <a:chExt cx="13287235" cy="3632070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9"/>
                        <a:chOff x="-1840595" y="1447392"/>
                        <a:chExt cx="13287235" cy="3632069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직선 연결선 92">
                          <a:extLst>
                            <a:ext uri="{FF2B5EF4-FFF2-40B4-BE49-F238E27FC236}">
                              <a16:creationId xmlns:a16="http://schemas.microsoft.com/office/drawing/2014/main" id="{BD0F60BB-C50B-452F-8DCE-2DF4527BCEDB}"/>
                            </a:ext>
                          </a:extLst>
                        </p:cNvPr>
                        <p:cNvCxnSpPr>
                          <a:cxnSpLocks/>
                          <a:endCxn id="251" idx="0"/>
                        </p:cNvCxnSpPr>
                        <p:nvPr/>
                      </p:nvCxnSpPr>
                      <p:spPr>
                        <a:xfrm flipV="1">
                          <a:off x="6035141" y="2592077"/>
                          <a:ext cx="3213402" cy="2487384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직선 연결선 97">
                          <a:extLst>
                            <a:ext uri="{FF2B5EF4-FFF2-40B4-BE49-F238E27FC236}">
                              <a16:creationId xmlns:a16="http://schemas.microsoft.com/office/drawing/2014/main" id="{26CA7762-9226-4B63-B225-2045C4D284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321026" y="2592077"/>
                          <a:ext cx="3213402" cy="2487384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>
                              <a:lumMod val="50000"/>
                            </a:schemeClr>
                          </a:solidFill>
                          <a:headEnd type="stealt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</p:cNvCxnSpPr>
          <p:nvPr/>
        </p:nvCxnSpPr>
        <p:spPr>
          <a:xfrm flipV="1">
            <a:off x="4180240" y="204056"/>
            <a:ext cx="3115245" cy="4061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7295485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252" y="4001755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509" y="876095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69"/>
                      <a:chOff x="-1840595" y="1447391"/>
                      <a:chExt cx="13287235" cy="3632069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8"/>
                        <a:chOff x="-1840595" y="1447392"/>
                        <a:chExt cx="13287235" cy="3632068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  <a:stCxn id="249" idx="2"/>
          </p:cNvCxnSpPr>
          <p:nvPr/>
        </p:nvCxnSpPr>
        <p:spPr>
          <a:xfrm flipV="1">
            <a:off x="-1040420" y="204056"/>
            <a:ext cx="13225569" cy="4094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12187973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73165" y="4000340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5527" y="739478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070A-A552-4C64-A1A9-AAED8248D45A}"/>
              </a:ext>
            </a:extLst>
          </p:cNvPr>
          <p:cNvSpPr txBox="1"/>
          <p:nvPr/>
        </p:nvSpPr>
        <p:spPr>
          <a:xfrm>
            <a:off x="0" y="2032000"/>
            <a:ext cx="12192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0" b="1" dirty="0"/>
              <a:t>Think HARD</a:t>
            </a:r>
            <a:endParaRPr lang="ko-KR" altLang="en-US" sz="16000" b="1" dirty="0"/>
          </a:p>
        </p:txBody>
      </p:sp>
    </p:spTree>
    <p:extLst>
      <p:ext uri="{BB962C8B-B14F-4D97-AF65-F5344CB8AC3E}">
        <p14:creationId xmlns:p14="http://schemas.microsoft.com/office/powerpoint/2010/main" val="33455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262</Words>
  <Application>Microsoft Office PowerPoint</Application>
  <PresentationFormat>와이드스크린</PresentationFormat>
  <Paragraphs>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31</cp:revision>
  <dcterms:created xsi:type="dcterms:W3CDTF">2021-08-03T08:16:15Z</dcterms:created>
  <dcterms:modified xsi:type="dcterms:W3CDTF">2021-08-17T07:02:06Z</dcterms:modified>
</cp:coreProperties>
</file>