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>
        <p:scale>
          <a:sx n="100" d="100"/>
          <a:sy n="100" d="100"/>
        </p:scale>
        <p:origin x="146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353E-0573-4BB3-9672-989FB911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45838-3C81-4F67-BCC1-195FF5FF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114E1-CB46-4269-940B-E3649377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CB8B6-8CAD-4A91-AAB9-BD857493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929B3-470F-477B-A54F-FE8393C2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EAAA4-0581-48B1-8D52-F8D430C9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50ECE-BCEE-4396-AB46-9A4FEC51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CCB6-650B-43CE-9C4B-A6BBE6BA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BF24C-B99F-46CE-AAD1-79A50F79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64BC3-48C0-451F-A8BA-09B02A9C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5EE02-3F78-4EF7-B1BD-969B30463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1629-8451-4AC4-A270-89944B70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8DF8-CBD8-435C-BF41-BAC6C77B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82C85-A844-41E3-BCE0-328355F5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35B1B-5B60-4DD4-BFB9-5C0288D7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85E3-B9ED-41F4-B63F-EB11329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B6B1A-2320-405A-B174-9C77EB44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AFDF5-B7E7-492D-A46C-3666B868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0651F-55CE-401B-AEDE-154C1E56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74A63-D218-4758-BC04-78BF848B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9B30-947F-4A3C-8E08-D97271E5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B7E44-1D75-4E76-B5BD-EA8CD594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67EF-F568-4168-89CC-631F6194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189B8-178D-4C24-991D-27485EA8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EA539-6A8A-44CB-B70A-98FE99D0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A24B-A01B-4625-9832-64D58C29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6B2BA-0433-49C0-AE47-BDFCB0E0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389AA-75A9-407B-8053-E14DA4BF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32689-7735-41E6-BB49-E0BBEE4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B3570-19E0-48F3-BA66-58A55EE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2DA53-3DDF-4727-8CF3-47DA381F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81EA-7548-4CF7-95EE-A2092F17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D4ABC-F862-4E69-B436-1B971AA4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DC716-398A-4D65-85EC-AF26A5D4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A3E58C-6093-4322-AD89-D266517A7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B8382-8DF0-488B-95C0-86798EC5D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628E8-8C57-4182-AC63-5A61073C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6AE83B-294B-4E61-A932-CA31C1F6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5C053-B4E1-4EA0-B09E-5D55C1D1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DE75-1F20-416E-8AF5-10FE0F5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627D78-A15C-49F0-B415-D04A5A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4B96CB-CA33-43D1-811F-BAAA325C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51256-D7C8-42CD-9D77-BA8165DF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7C2BB-4965-4274-8A73-98E3BDF7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42599-1759-4FA4-AEA6-6A7A1B15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1AD95-428B-4028-91B1-B23FA0E4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9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F6C10-CDB4-4245-A050-B84E3767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EFE62-0A28-40A2-992C-CD6E3130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E2DDB-4878-401A-BA55-831CE849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6E94C-686E-4FE6-8630-0A47B12A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FAD89-D9EF-4D2B-881E-FC8423B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3ADCB-661B-4DD9-8DA8-7A52DF8D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4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C8CE-2A6A-4DEA-AC2E-E0F63C8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F2D0F-52A8-47C8-A7E2-815E44B0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5F01B-D236-4D63-9726-C9EE1073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89C2D-A981-4D9A-ABCD-36F65101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FA3E3-B79A-451E-BA0C-23A48131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3DD40-0CDB-4A4B-AD3D-38ADE861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8B1FA4-B4F2-4AD6-A28B-621B8510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70F1B-9D66-4477-BB6C-8DCDC189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CB4D4-7DC8-4703-8F44-51072854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99C3-E182-4DFE-8C2E-1308AA53FDBD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B5631-AA9F-41CA-8D95-500702D8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6A5E-C988-41C1-932F-B073C3D5D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0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08AA320-1B06-46AD-A303-B6BE3EBEA1BA}"/>
              </a:ext>
            </a:extLst>
          </p:cNvPr>
          <p:cNvSpPr/>
          <p:nvPr/>
        </p:nvSpPr>
        <p:spPr>
          <a:xfrm>
            <a:off x="1786855" y="2181139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377531-0A88-480A-A725-980BE3E55E88}"/>
              </a:ext>
            </a:extLst>
          </p:cNvPr>
          <p:cNvCxnSpPr/>
          <p:nvPr/>
        </p:nvCxnSpPr>
        <p:spPr>
          <a:xfrm>
            <a:off x="11308358" y="229858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B8586-10E1-43E6-AAAA-39A13A95CF17}"/>
              </a:ext>
            </a:extLst>
          </p:cNvPr>
          <p:cNvCxnSpPr/>
          <p:nvPr/>
        </p:nvCxnSpPr>
        <p:spPr>
          <a:xfrm>
            <a:off x="11187415" y="239505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E4AB08-2472-4F9A-BE1D-D7077FB50D52}"/>
              </a:ext>
            </a:extLst>
          </p:cNvPr>
          <p:cNvCxnSpPr/>
          <p:nvPr/>
        </p:nvCxnSpPr>
        <p:spPr>
          <a:xfrm>
            <a:off x="11066474" y="249153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6266B0-8391-4C4E-854B-61EA99F22C32}"/>
              </a:ext>
            </a:extLst>
          </p:cNvPr>
          <p:cNvCxnSpPr/>
          <p:nvPr/>
        </p:nvCxnSpPr>
        <p:spPr>
          <a:xfrm>
            <a:off x="10824592" y="268447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B24DF5-C106-4986-B89B-01E236D599DE}"/>
              </a:ext>
            </a:extLst>
          </p:cNvPr>
          <p:cNvCxnSpPr/>
          <p:nvPr/>
        </p:nvCxnSpPr>
        <p:spPr>
          <a:xfrm>
            <a:off x="10703651" y="27809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2E85D6-281D-4078-B610-5E06163CF798}"/>
              </a:ext>
            </a:extLst>
          </p:cNvPr>
          <p:cNvCxnSpPr/>
          <p:nvPr/>
        </p:nvCxnSpPr>
        <p:spPr>
          <a:xfrm>
            <a:off x="10582710" y="287742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E2415F6-0175-4F96-BC3E-6A70EA571F99}"/>
              </a:ext>
            </a:extLst>
          </p:cNvPr>
          <p:cNvCxnSpPr/>
          <p:nvPr/>
        </p:nvCxnSpPr>
        <p:spPr>
          <a:xfrm>
            <a:off x="9869646" y="258800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1D2BAE4-CCC1-4452-8E94-71496D483223}"/>
              </a:ext>
            </a:extLst>
          </p:cNvPr>
          <p:cNvCxnSpPr/>
          <p:nvPr/>
        </p:nvCxnSpPr>
        <p:spPr>
          <a:xfrm>
            <a:off x="8821723" y="258800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C5E724-D9F7-40B2-A9F0-A5BDD8848B1B}"/>
              </a:ext>
            </a:extLst>
          </p:cNvPr>
          <p:cNvCxnSpPr/>
          <p:nvPr/>
        </p:nvCxnSpPr>
        <p:spPr>
          <a:xfrm>
            <a:off x="7773798" y="258800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02E2CF-48B3-4AF8-B599-EBF396B2DDA6}"/>
              </a:ext>
            </a:extLst>
          </p:cNvPr>
          <p:cNvCxnSpPr/>
          <p:nvPr/>
        </p:nvCxnSpPr>
        <p:spPr>
          <a:xfrm>
            <a:off x="6725873" y="258800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0CBF6F6-666A-4B18-B157-D6A7AA6809B8}"/>
              </a:ext>
            </a:extLst>
          </p:cNvPr>
          <p:cNvCxnSpPr/>
          <p:nvPr/>
        </p:nvCxnSpPr>
        <p:spPr>
          <a:xfrm>
            <a:off x="5677948" y="258800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004E53-BB03-46FD-9EC1-B75FF452FD88}"/>
              </a:ext>
            </a:extLst>
          </p:cNvPr>
          <p:cNvCxnSpPr/>
          <p:nvPr/>
        </p:nvCxnSpPr>
        <p:spPr>
          <a:xfrm>
            <a:off x="4630023" y="258800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EC6214-79EF-4285-A2AA-5228803BD234}"/>
              </a:ext>
            </a:extLst>
          </p:cNvPr>
          <p:cNvCxnSpPr/>
          <p:nvPr/>
        </p:nvCxnSpPr>
        <p:spPr>
          <a:xfrm>
            <a:off x="3582098" y="258800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CA2C9D-58ED-4DC6-A1E6-AE5F6D5ABEBD}"/>
              </a:ext>
            </a:extLst>
          </p:cNvPr>
          <p:cNvCxnSpPr/>
          <p:nvPr/>
        </p:nvCxnSpPr>
        <p:spPr>
          <a:xfrm>
            <a:off x="2869034" y="229858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369E7B-A5D2-46C0-8F24-81078E116628}"/>
              </a:ext>
            </a:extLst>
          </p:cNvPr>
          <p:cNvCxnSpPr/>
          <p:nvPr/>
        </p:nvCxnSpPr>
        <p:spPr>
          <a:xfrm>
            <a:off x="2748091" y="239505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5AA3900-0EB0-4C0A-B903-5A9EB96F9A63}"/>
              </a:ext>
            </a:extLst>
          </p:cNvPr>
          <p:cNvCxnSpPr/>
          <p:nvPr/>
        </p:nvCxnSpPr>
        <p:spPr>
          <a:xfrm>
            <a:off x="2627150" y="249153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C4F655-C15F-4C6B-B1EF-7827F2FEDFC9}"/>
              </a:ext>
            </a:extLst>
          </p:cNvPr>
          <p:cNvCxnSpPr/>
          <p:nvPr/>
        </p:nvCxnSpPr>
        <p:spPr>
          <a:xfrm>
            <a:off x="2385268" y="268447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4A9FF5-6A20-4572-9AA6-DAB553E26045}"/>
              </a:ext>
            </a:extLst>
          </p:cNvPr>
          <p:cNvCxnSpPr/>
          <p:nvPr/>
        </p:nvCxnSpPr>
        <p:spPr>
          <a:xfrm>
            <a:off x="2264327" y="27809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244930-AEDC-4A9A-96D3-3C45C8FF3C84}"/>
              </a:ext>
            </a:extLst>
          </p:cNvPr>
          <p:cNvCxnSpPr/>
          <p:nvPr/>
        </p:nvCxnSpPr>
        <p:spPr>
          <a:xfrm>
            <a:off x="2143386" y="287742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착륙 단색으로 채워진">
            <a:extLst>
              <a:ext uri="{FF2B5EF4-FFF2-40B4-BE49-F238E27FC236}">
                <a16:creationId xmlns:a16="http://schemas.microsoft.com/office/drawing/2014/main" id="{5395BC67-D7E8-48C4-9BDE-0176CF6C2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19386" y="799765"/>
            <a:ext cx="914400" cy="64671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38556EE-9DC4-49D2-952A-81C8EEABCAFD}"/>
              </a:ext>
            </a:extLst>
          </p:cNvPr>
          <p:cNvCxnSpPr>
            <a:cxnSpLocks/>
          </p:cNvCxnSpPr>
          <p:nvPr/>
        </p:nvCxnSpPr>
        <p:spPr>
          <a:xfrm>
            <a:off x="1048624" y="1257754"/>
            <a:ext cx="3578224" cy="12921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7AA2B4-9014-4537-BAE3-A9E2320737EA}"/>
              </a:ext>
            </a:extLst>
          </p:cNvPr>
          <p:cNvCxnSpPr>
            <a:cxnSpLocks/>
          </p:cNvCxnSpPr>
          <p:nvPr/>
        </p:nvCxnSpPr>
        <p:spPr>
          <a:xfrm flipV="1">
            <a:off x="7453494" y="1874053"/>
            <a:ext cx="3578224" cy="31123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착륙 단색으로 채워진">
            <a:extLst>
              <a:ext uri="{FF2B5EF4-FFF2-40B4-BE49-F238E27FC236}">
                <a16:creationId xmlns:a16="http://schemas.microsoft.com/office/drawing/2014/main" id="{DCD51913-B443-48F1-9921-C1DBA5BD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8626566">
            <a:off x="8314701" y="3157668"/>
            <a:ext cx="914400" cy="646715"/>
          </a:xfrm>
          <a:prstGeom prst="rect">
            <a:avLst/>
          </a:prstGeom>
        </p:spPr>
      </p:pic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966AABB3-EF9D-4577-A361-2FA426C491F9}"/>
              </a:ext>
            </a:extLst>
          </p:cNvPr>
          <p:cNvSpPr/>
          <p:nvPr/>
        </p:nvSpPr>
        <p:spPr>
          <a:xfrm rot="10800000">
            <a:off x="7481019" y="1900530"/>
            <a:ext cx="5651629" cy="3112315"/>
          </a:xfrm>
          <a:prstGeom prst="parallelogram">
            <a:avLst>
              <a:gd name="adj" fmla="val 114953"/>
            </a:avLst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1220332-EDFF-482F-863D-0FC0284AD67C}"/>
              </a:ext>
            </a:extLst>
          </p:cNvPr>
          <p:cNvSpPr/>
          <p:nvPr/>
        </p:nvSpPr>
        <p:spPr>
          <a:xfrm>
            <a:off x="1048624" y="1299030"/>
            <a:ext cx="3581399" cy="1292150"/>
          </a:xfrm>
          <a:prstGeom prst="triangle">
            <a:avLst>
              <a:gd name="adj" fmla="val 0"/>
            </a:avLst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5B7E186B-F343-4436-B114-B3F9D0AB58CF}"/>
              </a:ext>
            </a:extLst>
          </p:cNvPr>
          <p:cNvSpPr/>
          <p:nvPr/>
        </p:nvSpPr>
        <p:spPr>
          <a:xfrm>
            <a:off x="-436227" y="4585964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9D3E06-0337-4541-ACD7-0AC3192C58DD}"/>
              </a:ext>
            </a:extLst>
          </p:cNvPr>
          <p:cNvCxnSpPr/>
          <p:nvPr/>
        </p:nvCxnSpPr>
        <p:spPr>
          <a:xfrm>
            <a:off x="9085276" y="470341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182D62-53A3-4B5B-A1FB-514A42E4EE59}"/>
              </a:ext>
            </a:extLst>
          </p:cNvPr>
          <p:cNvCxnSpPr/>
          <p:nvPr/>
        </p:nvCxnSpPr>
        <p:spPr>
          <a:xfrm>
            <a:off x="8964333" y="479988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19185F-4866-4096-9120-0B46B6230F8F}"/>
              </a:ext>
            </a:extLst>
          </p:cNvPr>
          <p:cNvCxnSpPr/>
          <p:nvPr/>
        </p:nvCxnSpPr>
        <p:spPr>
          <a:xfrm>
            <a:off x="8843392" y="489635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3B4E77-BD0D-4DBD-81F5-6586E1BC1579}"/>
              </a:ext>
            </a:extLst>
          </p:cNvPr>
          <p:cNvCxnSpPr/>
          <p:nvPr/>
        </p:nvCxnSpPr>
        <p:spPr>
          <a:xfrm>
            <a:off x="8601510" y="508930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74C386C-041E-4ABA-8413-F34BCCAEDD47}"/>
              </a:ext>
            </a:extLst>
          </p:cNvPr>
          <p:cNvCxnSpPr/>
          <p:nvPr/>
        </p:nvCxnSpPr>
        <p:spPr>
          <a:xfrm>
            <a:off x="8480569" y="518577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8378EAE-B684-41D2-BCC7-FE75EFD97B71}"/>
              </a:ext>
            </a:extLst>
          </p:cNvPr>
          <p:cNvCxnSpPr/>
          <p:nvPr/>
        </p:nvCxnSpPr>
        <p:spPr>
          <a:xfrm>
            <a:off x="8359628" y="52822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530FD7-BB16-4D76-9F92-1332C9DB5CBF}"/>
              </a:ext>
            </a:extLst>
          </p:cNvPr>
          <p:cNvCxnSpPr/>
          <p:nvPr/>
        </p:nvCxnSpPr>
        <p:spPr>
          <a:xfrm>
            <a:off x="7646564" y="499282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D253A18-87A3-42B9-A556-4BC20AD141B9}"/>
              </a:ext>
            </a:extLst>
          </p:cNvPr>
          <p:cNvCxnSpPr/>
          <p:nvPr/>
        </p:nvCxnSpPr>
        <p:spPr>
          <a:xfrm>
            <a:off x="6598641" y="499282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6C54B-3113-4266-B09F-FCCD7D930485}"/>
              </a:ext>
            </a:extLst>
          </p:cNvPr>
          <p:cNvCxnSpPr/>
          <p:nvPr/>
        </p:nvCxnSpPr>
        <p:spPr>
          <a:xfrm>
            <a:off x="5550716" y="499282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F3CF0E-3F82-4072-8162-05527B72B6A6}"/>
              </a:ext>
            </a:extLst>
          </p:cNvPr>
          <p:cNvCxnSpPr/>
          <p:nvPr/>
        </p:nvCxnSpPr>
        <p:spPr>
          <a:xfrm>
            <a:off x="4502791" y="499282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D069255-11D7-4B06-864E-9DA26B62C260}"/>
              </a:ext>
            </a:extLst>
          </p:cNvPr>
          <p:cNvCxnSpPr/>
          <p:nvPr/>
        </p:nvCxnSpPr>
        <p:spPr>
          <a:xfrm>
            <a:off x="3454866" y="499282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85A6AE-12FC-4B7F-8756-B7602FC69416}"/>
              </a:ext>
            </a:extLst>
          </p:cNvPr>
          <p:cNvCxnSpPr/>
          <p:nvPr/>
        </p:nvCxnSpPr>
        <p:spPr>
          <a:xfrm>
            <a:off x="2406941" y="499282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AF7E4E-4C05-46A9-AD14-43AAF16A0E45}"/>
              </a:ext>
            </a:extLst>
          </p:cNvPr>
          <p:cNvCxnSpPr/>
          <p:nvPr/>
        </p:nvCxnSpPr>
        <p:spPr>
          <a:xfrm>
            <a:off x="1359016" y="499282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EB2C6D-AC5F-4731-96E1-CFF64342F6DE}"/>
              </a:ext>
            </a:extLst>
          </p:cNvPr>
          <p:cNvCxnSpPr/>
          <p:nvPr/>
        </p:nvCxnSpPr>
        <p:spPr>
          <a:xfrm>
            <a:off x="645952" y="470341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A50D77-6E3A-4018-9238-86D0E8808316}"/>
              </a:ext>
            </a:extLst>
          </p:cNvPr>
          <p:cNvCxnSpPr/>
          <p:nvPr/>
        </p:nvCxnSpPr>
        <p:spPr>
          <a:xfrm>
            <a:off x="525009" y="479988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8CCCFF-9AD6-4E01-86FA-154D39F1998C}"/>
              </a:ext>
            </a:extLst>
          </p:cNvPr>
          <p:cNvCxnSpPr/>
          <p:nvPr/>
        </p:nvCxnSpPr>
        <p:spPr>
          <a:xfrm>
            <a:off x="404068" y="489635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CC187AF-7AEF-4BDE-AAA2-7FF7F9CFA44D}"/>
              </a:ext>
            </a:extLst>
          </p:cNvPr>
          <p:cNvCxnSpPr/>
          <p:nvPr/>
        </p:nvCxnSpPr>
        <p:spPr>
          <a:xfrm>
            <a:off x="162186" y="508930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79E89C-D46B-4151-A634-B83606D4DEB2}"/>
              </a:ext>
            </a:extLst>
          </p:cNvPr>
          <p:cNvCxnSpPr/>
          <p:nvPr/>
        </p:nvCxnSpPr>
        <p:spPr>
          <a:xfrm>
            <a:off x="41245" y="518577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686DFFE-3303-4852-BD90-1EACB1737124}"/>
              </a:ext>
            </a:extLst>
          </p:cNvPr>
          <p:cNvCxnSpPr/>
          <p:nvPr/>
        </p:nvCxnSpPr>
        <p:spPr>
          <a:xfrm>
            <a:off x="-79696" y="52822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4CBE13-9580-44C4-BD02-4BF06FEFF040}"/>
              </a:ext>
            </a:extLst>
          </p:cNvPr>
          <p:cNvCxnSpPr/>
          <p:nvPr/>
        </p:nvCxnSpPr>
        <p:spPr>
          <a:xfrm>
            <a:off x="1715548" y="2684477"/>
            <a:ext cx="2911300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D7C843-4124-47B9-8FCB-8D74E586A407}"/>
              </a:ext>
            </a:extLst>
          </p:cNvPr>
          <p:cNvSpPr txBox="1"/>
          <p:nvPr/>
        </p:nvSpPr>
        <p:spPr>
          <a:xfrm>
            <a:off x="4553180" y="2374229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On</a:t>
            </a:r>
            <a:endParaRPr lang="ko-KR" altLang="en-US" sz="9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941A2F-D8FC-4E58-A714-98398150F196}"/>
              </a:ext>
            </a:extLst>
          </p:cNvPr>
          <p:cNvSpPr txBox="1"/>
          <p:nvPr/>
        </p:nvSpPr>
        <p:spPr>
          <a:xfrm>
            <a:off x="6784369" y="4768756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6DB571D-B204-4674-A7FD-56842ADFF909}"/>
              </a:ext>
            </a:extLst>
          </p:cNvPr>
          <p:cNvCxnSpPr>
            <a:cxnSpLocks/>
          </p:cNvCxnSpPr>
          <p:nvPr/>
        </p:nvCxnSpPr>
        <p:spPr>
          <a:xfrm flipV="1">
            <a:off x="1715548" y="1604513"/>
            <a:ext cx="0" cy="108737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B3A24D-9E00-4BF8-92DF-267A4675F5A5}"/>
              </a:ext>
            </a:extLst>
          </p:cNvPr>
          <p:cNvSpPr txBox="1"/>
          <p:nvPr/>
        </p:nvSpPr>
        <p:spPr>
          <a:xfrm>
            <a:off x="2883975" y="2702145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1.5NM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6504EA-2E24-46A5-9948-8A098DED16B4}"/>
              </a:ext>
            </a:extLst>
          </p:cNvPr>
          <p:cNvSpPr txBox="1"/>
          <p:nvPr/>
        </p:nvSpPr>
        <p:spPr>
          <a:xfrm>
            <a:off x="1694908" y="2055168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500ft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B2863CC-2FFE-4122-A898-888CC57F5F7A}"/>
              </a:ext>
            </a:extLst>
          </p:cNvPr>
          <p:cNvSpPr/>
          <p:nvPr/>
        </p:nvSpPr>
        <p:spPr>
          <a:xfrm>
            <a:off x="7387204" y="4957644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D02FEE-8238-49E7-819B-E45499C8BACE}"/>
              </a:ext>
            </a:extLst>
          </p:cNvPr>
          <p:cNvSpPr/>
          <p:nvPr/>
        </p:nvSpPr>
        <p:spPr>
          <a:xfrm>
            <a:off x="4581389" y="2515089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2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631873-1CDE-4A6D-8803-0AD6C8FE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00" y="553673"/>
            <a:ext cx="5149003" cy="5750653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A4CC1D-7F3D-4A00-8171-8952D4338A79}"/>
              </a:ext>
            </a:extLst>
          </p:cNvPr>
          <p:cNvGrpSpPr/>
          <p:nvPr/>
        </p:nvGrpSpPr>
        <p:grpSpPr>
          <a:xfrm>
            <a:off x="4176712" y="1458332"/>
            <a:ext cx="1660232" cy="2891114"/>
            <a:chOff x="8062135" y="2138576"/>
            <a:chExt cx="1660232" cy="28911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BCC9F5-D56D-4CE0-A897-9B41293823CB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190B52-BBE6-4190-AA88-C0D7F86B466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083B9C-321E-4DBC-B097-9F48D9666D7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19FE76-E13B-4DC6-9954-88A9202C94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19114E-362A-469D-BB24-30452E50DC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12E3A72-1DFA-4F21-B7B0-8C8E188DAEF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550F1D5-77C9-4110-83B6-30297CF4297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514F0EB-E2BD-40A7-BD96-946BEA054F3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BECBED6-FE71-47D0-8875-E2C33C70796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440A13D-4099-4BCA-8744-23792E6F816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06086B9-0979-4BC3-967B-3D55C5EA6DE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5F9423C-2D80-40D8-9DEA-A520D746A7C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2B13182-D93E-4D7E-9698-C5EBA186158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D402848-D954-4E1C-BBB2-FB22E372AE6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B45C64B-BF76-4E32-AAC6-25695086F2A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13550A8-B1A4-4393-99E7-807F607780C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9F6BCD-E589-4994-BB24-67056A7FCB9D}"/>
              </a:ext>
            </a:extLst>
          </p:cNvPr>
          <p:cNvGrpSpPr/>
          <p:nvPr/>
        </p:nvGrpSpPr>
        <p:grpSpPr>
          <a:xfrm>
            <a:off x="3910012" y="1644070"/>
            <a:ext cx="1660232" cy="2891114"/>
            <a:chOff x="8062135" y="2138576"/>
            <a:chExt cx="1660232" cy="289111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B8E869-0637-439A-819B-9E4A931300C9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3F3D520-BA5A-42FF-B103-CE7A070898B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516E3A-1895-40B8-9303-6878FAE1EE3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CAFEE07-2955-416F-B82F-EC28831365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226D884-57C0-4D69-B67C-7AFFDF387F3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1169358-EAF5-4F9A-874F-7A5A360313F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562D99B-F158-458D-A534-88BAC382DE2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28DA15F-7232-44E3-8D43-1BB728B5CAB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50EBD80-67DA-48DC-967D-6BD8D61E02D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DFAE986-1935-4275-BE30-94112ED173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07CF4E-7CD9-479C-8852-81DB8EDA981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A0FFC0-91BF-402A-9ACB-5C2692D510A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E39BED-9FCA-4FF4-83B0-39132384663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984FF5-D97B-4D49-B130-2C919F8DD1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B136C29-C9F7-4D75-B32D-36727455C17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AF091AB-1588-4D8C-8668-2E7753C2A6B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3471D4-33F9-4C1C-BE56-1BA960234583}"/>
              </a:ext>
            </a:extLst>
          </p:cNvPr>
          <p:cNvGrpSpPr/>
          <p:nvPr/>
        </p:nvGrpSpPr>
        <p:grpSpPr>
          <a:xfrm>
            <a:off x="2533581" y="2438052"/>
            <a:ext cx="1660232" cy="2956642"/>
            <a:chOff x="8062135" y="2138576"/>
            <a:chExt cx="1660232" cy="289111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2EDF3F6-A551-4DC4-901C-32FA94466274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99E9C9C-675E-4C2A-843D-BB91E778946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E48F7BA-A833-45D4-9D69-7153BD9F499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38AB650-C90E-4314-93A5-7957146554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740A594-3478-4FD1-BE65-1E023D13DC9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A8D25F3-AA6B-420B-80B8-2866D700AE1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9355E9-0A74-4AD8-B3EF-420E980344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4833B5F-B4DB-4454-9D79-20CB778542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0E75211-B285-4067-9B1D-B30B30324E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78D4C3B-5CC3-4B6D-ACAF-FC2B40A10C3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A193E0B-E39A-49A0-8F0F-34938CEA6F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881EE12-DF01-4933-9BB6-142267BDFE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81FF63C-7F59-4F7F-88BD-6353DEF1D3A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0DE77CE-1476-4668-86AE-6B11831ACEB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44FC4F-50FA-46C4-8E56-12C051EBBF4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27786-A584-484E-88A2-075C3AAE794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F9E20FC-F178-4554-992A-0FFB2B5D5390}"/>
              </a:ext>
            </a:extLst>
          </p:cNvPr>
          <p:cNvGrpSpPr/>
          <p:nvPr/>
        </p:nvGrpSpPr>
        <p:grpSpPr>
          <a:xfrm>
            <a:off x="2336905" y="2772631"/>
            <a:ext cx="1660232" cy="2891114"/>
            <a:chOff x="8062135" y="2138576"/>
            <a:chExt cx="1660232" cy="289111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7547027-909B-4659-AAC5-9E8E72BCD3C3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33C6AD4-A5F6-4931-BCC3-7A8085E4CF3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5DA0280-5545-435E-8A79-036E5DD18D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D12272-281D-49DB-A5D7-84CFCB1705F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89A5827-DCA8-4FCD-B234-C361282275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1E11BDE-0FF2-4296-894A-8290001944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141B284-85C2-4CF3-9688-A09F4A3D041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07A0B29-DE40-40F1-900D-27E63B606AE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5567F33-DB9D-4BF0-B9B9-F6EB7B09D55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D1B81E9-FC54-45BB-9292-6B8E6ABB5AF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BA498D7-DAD1-4F95-9FF5-B81A0CCC2CF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383C49A-6733-4EEF-97F4-9D50AC54146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B686678-8226-41EA-A924-5D445B2860C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86224F-AD86-4612-8986-4137520B5AE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DE4B7B-FBE8-4BC0-B535-88EA10CB5B5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590B8BF-9A3E-4370-881E-9048B7AE385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8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6CEB3-2FDD-41B7-A84A-1811A1291779}"/>
              </a:ext>
            </a:extLst>
          </p:cNvPr>
          <p:cNvSpPr txBox="1"/>
          <p:nvPr/>
        </p:nvSpPr>
        <p:spPr>
          <a:xfrm>
            <a:off x="736600" y="990600"/>
            <a:ext cx="8788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Wake</a:t>
            </a:r>
            <a:r>
              <a:rPr lang="ko-KR" altLang="en-US" dirty="0"/>
              <a:t> </a:t>
            </a:r>
            <a:r>
              <a:rPr lang="en-US" altLang="ko-KR" dirty="0"/>
              <a:t>Turbulence</a:t>
            </a:r>
            <a:r>
              <a:rPr lang="ko-KR" altLang="en-US" dirty="0"/>
              <a:t>의 세기</a:t>
            </a:r>
            <a:r>
              <a:rPr lang="en-US" altLang="ko-KR" dirty="0"/>
              <a:t>,</a:t>
            </a:r>
            <a:r>
              <a:rPr lang="ko-KR" altLang="en-US" dirty="0"/>
              <a:t> 범위 등</a:t>
            </a:r>
            <a:endParaRPr lang="en-US" altLang="ko-KR" dirty="0"/>
          </a:p>
          <a:p>
            <a:r>
              <a:rPr lang="en-US" altLang="ko-KR"/>
              <a:t>https://www.faa.gov/air_traffic/publications/atpubs/aim_html/chap7_section_4.html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1023-491B-4061-8060-2517DEAA2ECF}"/>
              </a:ext>
            </a:extLst>
          </p:cNvPr>
          <p:cNvSpPr txBox="1"/>
          <p:nvPr/>
        </p:nvSpPr>
        <p:spPr>
          <a:xfrm>
            <a:off x="571500" y="270510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출도착</a:t>
            </a:r>
            <a:r>
              <a:rPr lang="ko-KR" altLang="en-US" dirty="0"/>
              <a:t> 하는 항공기들이 </a:t>
            </a:r>
            <a:r>
              <a:rPr lang="en-US" altLang="ko-KR" dirty="0"/>
              <a:t>wheel on/off</a:t>
            </a:r>
            <a:r>
              <a:rPr lang="ko-KR" altLang="en-US" dirty="0"/>
              <a:t>하는 지점에 영향을 주는 것들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분포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22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57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한상혁(***4***069)</dc:creator>
  <cp:lastModifiedBy>한상혁(***4***069)</cp:lastModifiedBy>
  <cp:revision>4</cp:revision>
  <dcterms:created xsi:type="dcterms:W3CDTF">2021-08-03T08:16:15Z</dcterms:created>
  <dcterms:modified xsi:type="dcterms:W3CDTF">2021-08-10T08:45:18Z</dcterms:modified>
</cp:coreProperties>
</file>