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7CB6-00F2-4288-B7BC-96B160AFF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EB9D68-BF00-4AB6-9202-38407DDEF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341B3-2D82-4493-8E32-1436B6DC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CA73-B824-4E7A-91F2-9A9C2614C55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42F0B-5131-41A3-AD12-E5194C7E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AD6C2-FBC4-4FF6-A8C3-22B84304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BD0-BF5D-415E-A45F-50C2B1206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A906D-101A-40B4-8CD4-76ED643C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98052-0FB9-41E1-B3B7-E22D5CA7A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E9F09-D621-4B48-A9D7-930E2641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CA73-B824-4E7A-91F2-9A9C2614C55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011CA-3934-4E1E-B600-397CFEA5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D607C-7DE5-4FC6-B080-916E8D0B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BD0-BF5D-415E-A45F-50C2B1206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96F089-498C-446B-8E18-536EE4A02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FFF15E-BC02-4E9E-8967-6D941EB89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7B6B4-64BB-48D1-A655-22524A43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CA73-B824-4E7A-91F2-9A9C2614C55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1BC27-DD54-4A2A-9FB0-A9A130CB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61CC9-BF37-4450-93C7-3EFF1D25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BD0-BF5D-415E-A45F-50C2B1206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F6EEC-CD37-470B-BFF2-3FECA82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8AE88-9FD3-486A-B7CA-9BECAE263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D1A18-F5CD-4ACE-AA87-9FF852B4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CA73-B824-4E7A-91F2-9A9C2614C55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C5947-9DAA-4922-BDD1-2C6B7C8E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905A-71A5-4000-A3FA-F34F9726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BD0-BF5D-415E-A45F-50C2B1206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1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0DBB2-3EDE-445C-A485-AC89FD82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8E0D6-DA96-49C5-84CA-5BC84787A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965E3-F69A-4882-927A-C218EAF1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CA73-B824-4E7A-91F2-9A9C2614C55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84E15-6061-4EFA-B2ED-75DDFA44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847FF-DE8C-4456-AB79-8176BF48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BD0-BF5D-415E-A45F-50C2B1206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2E7D-E8FC-458C-8369-4C1D7583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EC162-F592-4F76-A001-270B165A9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D3FC4B-EC17-4F8A-9727-BE4C6A11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C3B85-B068-4BDB-A437-7EAE0FE3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CA73-B824-4E7A-91F2-9A9C2614C55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F2AF6-8ADE-463D-B449-B2D564D2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67941-05A2-4B63-A090-41A91194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BD0-BF5D-415E-A45F-50C2B1206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1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C925C-F8C6-4240-90E6-331DF28F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74576-070C-4A39-A330-5BDCDC3D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6FE5B-C452-4EBB-B3C3-6B0E00F38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49C8B-4F3B-49D3-809C-12406DFFC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9780D5-04B5-4CE6-99C7-E9A99647B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AFB391-849D-4522-A1C0-4E0414A8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CA73-B824-4E7A-91F2-9A9C2614C55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885CA0-743A-4876-981D-B4F01EF1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F407B3-AE0B-4B2B-8D54-56303075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BD0-BF5D-415E-A45F-50C2B1206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9CA99-DEE5-4CB7-A3EA-327B588D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E8A1A2-E3F7-4698-AE0E-3F7DD837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CA73-B824-4E7A-91F2-9A9C2614C55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091EF5-7F35-434A-8630-2DC2BAEE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FC1C86-0D38-4B1C-B61E-256AE897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BD0-BF5D-415E-A45F-50C2B1206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7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F59111-5C2F-4594-906F-1C6D4BD8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CA73-B824-4E7A-91F2-9A9C2614C55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5951E-87A8-48D9-8485-86012B59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D111B-4B15-4FFB-BD2A-5291AB0A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BD0-BF5D-415E-A45F-50C2B1206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8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CB4DA-6F69-4964-8BD0-D265DC61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0EFF8-518F-48AA-94B2-30B8D995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9DE44E-4E82-4D85-8461-7CBB443C8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86D6C-0667-4ABD-B281-177900C7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CA73-B824-4E7A-91F2-9A9C2614C55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DB0F7-BA75-4E2E-9D21-59CE057D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394D3-3D45-4D05-9638-22D1C035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BD0-BF5D-415E-A45F-50C2B1206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1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F6D1-A25C-4A88-B784-5B1B7971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D4865-93D0-42C5-9F1C-0490EE286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0A1FD-C072-4570-8BD7-C6DEEA62B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922CD-684A-41F9-88AB-099F841B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CA73-B824-4E7A-91F2-9A9C2614C55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49E01-7B95-4BE2-9785-7DC3C9A0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1E13A-7574-4255-A0A0-1DCFEE70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1BD0-BF5D-415E-A45F-50C2B1206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7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34DF1D-B80E-4FFB-A621-36C6EA28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4EF8E-4F61-4EED-A783-29D831894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ACE39-A3E2-40CD-BFB5-9EAF5FED7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CA73-B824-4E7A-91F2-9A9C2614C55F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D63C1-6DC6-423A-931A-05BA30AD7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6ACA0-984F-4785-9CF7-A4CAD5EC7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1BD0-BF5D-415E-A45F-50C2B12065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6028-63CE-422E-9C6F-D247125C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552"/>
            <a:ext cx="10515600" cy="5472797"/>
          </a:xfrm>
        </p:spPr>
        <p:txBody>
          <a:bodyPr>
            <a:normAutofit/>
          </a:bodyPr>
          <a:lstStyle/>
          <a:p>
            <a:r>
              <a:rPr lang="en-US" altLang="ko-KR" dirty="0"/>
              <a:t>2019-12-21 1500Z </a:t>
            </a:r>
          </a:p>
          <a:p>
            <a:pPr marL="0" indent="0">
              <a:buNone/>
            </a:pPr>
            <a:r>
              <a:rPr lang="en-US" altLang="ko-KR" dirty="0"/>
              <a:t>   METAR 13006KT 5000 BR FEW015 SCT040 BKN200 03/00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Q1024</a:t>
            </a:r>
            <a:r>
              <a:rPr lang="en-US" altLang="ko-KR" dirty="0"/>
              <a:t> NOSIG=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Atmospheric Pressure = 1024mb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≒ 30.2387 inHg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Altimeter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표시되는 값과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Flight Level (=Altimeter from MSL(29.92 datum)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/>
              <a:t>그런데 </a:t>
            </a:r>
            <a:r>
              <a:rPr lang="en-US" altLang="ko-KR" dirty="0"/>
              <a:t>ADS-B</a:t>
            </a:r>
            <a:r>
              <a:rPr lang="ko-KR" altLang="en-US" dirty="0"/>
              <a:t>가 비행기 어디에 위치한지에 따라 조금 달라질 수 있을 듯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79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1C4F6782-2CFB-44E7-9898-C77B7F6EFEAE}"/>
              </a:ext>
            </a:extLst>
          </p:cNvPr>
          <p:cNvGrpSpPr/>
          <p:nvPr/>
        </p:nvGrpSpPr>
        <p:grpSpPr>
          <a:xfrm>
            <a:off x="419450" y="1173697"/>
            <a:ext cx="11580024" cy="5610470"/>
            <a:chOff x="419450" y="1173697"/>
            <a:chExt cx="11580024" cy="5610470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3924F552-14D3-400C-8231-E8662DE5EED2}"/>
                </a:ext>
              </a:extLst>
            </p:cNvPr>
            <p:cNvSpPr/>
            <p:nvPr/>
          </p:nvSpPr>
          <p:spPr>
            <a:xfrm>
              <a:off x="897622" y="1778466"/>
              <a:ext cx="10544962" cy="805343"/>
            </a:xfrm>
            <a:prstGeom prst="parallelogram">
              <a:avLst>
                <a:gd name="adj" fmla="val 12812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1147F6-FE23-488A-82D3-0C0CEAE73AC1}"/>
                </a:ext>
              </a:extLst>
            </p:cNvPr>
            <p:cNvCxnSpPr/>
            <p:nvPr/>
          </p:nvCxnSpPr>
          <p:spPr>
            <a:xfrm>
              <a:off x="10419125" y="189591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D642F2E-3EC7-43D6-8022-D61725ABC94C}"/>
                </a:ext>
              </a:extLst>
            </p:cNvPr>
            <p:cNvCxnSpPr/>
            <p:nvPr/>
          </p:nvCxnSpPr>
          <p:spPr>
            <a:xfrm>
              <a:off x="10298182" y="1992385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3D0A305-92EB-4647-95BC-1400E7E657C9}"/>
                </a:ext>
              </a:extLst>
            </p:cNvPr>
            <p:cNvCxnSpPr/>
            <p:nvPr/>
          </p:nvCxnSpPr>
          <p:spPr>
            <a:xfrm>
              <a:off x="10177241" y="2088858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E95305E-35C6-41B2-9815-FB16067605D7}"/>
                </a:ext>
              </a:extLst>
            </p:cNvPr>
            <p:cNvCxnSpPr/>
            <p:nvPr/>
          </p:nvCxnSpPr>
          <p:spPr>
            <a:xfrm>
              <a:off x="9935359" y="2281804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D5DA6EA-1129-413C-A333-BAEDCACE4F51}"/>
                </a:ext>
              </a:extLst>
            </p:cNvPr>
            <p:cNvCxnSpPr/>
            <p:nvPr/>
          </p:nvCxnSpPr>
          <p:spPr>
            <a:xfrm>
              <a:off x="9814418" y="2378277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4F20705-9F55-46B4-B3A8-01D1EEAB3FD0}"/>
                </a:ext>
              </a:extLst>
            </p:cNvPr>
            <p:cNvCxnSpPr/>
            <p:nvPr/>
          </p:nvCxnSpPr>
          <p:spPr>
            <a:xfrm>
              <a:off x="9693477" y="247475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EF48B1F-8247-4024-B472-0693B8B6AF69}"/>
                </a:ext>
              </a:extLst>
            </p:cNvPr>
            <p:cNvCxnSpPr/>
            <p:nvPr/>
          </p:nvCxnSpPr>
          <p:spPr>
            <a:xfrm>
              <a:off x="8980413" y="218533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E96AC4A-6245-44C7-8CD2-4309292B6DFB}"/>
                </a:ext>
              </a:extLst>
            </p:cNvPr>
            <p:cNvCxnSpPr/>
            <p:nvPr/>
          </p:nvCxnSpPr>
          <p:spPr>
            <a:xfrm>
              <a:off x="7932490" y="218533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C13030C-E879-4A71-BD5C-4F7E92B9C788}"/>
                </a:ext>
              </a:extLst>
            </p:cNvPr>
            <p:cNvCxnSpPr/>
            <p:nvPr/>
          </p:nvCxnSpPr>
          <p:spPr>
            <a:xfrm>
              <a:off x="6884565" y="218533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AC4C981-B388-418E-81EA-710BA2FA5D30}"/>
                </a:ext>
              </a:extLst>
            </p:cNvPr>
            <p:cNvCxnSpPr/>
            <p:nvPr/>
          </p:nvCxnSpPr>
          <p:spPr>
            <a:xfrm>
              <a:off x="5836640" y="218533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CAF511D-5B9B-4B58-8F83-9BC65278637B}"/>
                </a:ext>
              </a:extLst>
            </p:cNvPr>
            <p:cNvCxnSpPr/>
            <p:nvPr/>
          </p:nvCxnSpPr>
          <p:spPr>
            <a:xfrm>
              <a:off x="4788715" y="218533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3BBD0BA-9DC8-44E6-8718-38600B027C5B}"/>
                </a:ext>
              </a:extLst>
            </p:cNvPr>
            <p:cNvCxnSpPr/>
            <p:nvPr/>
          </p:nvCxnSpPr>
          <p:spPr>
            <a:xfrm>
              <a:off x="3740790" y="218533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11D43B6-2507-405C-8B02-90B4631D17A1}"/>
                </a:ext>
              </a:extLst>
            </p:cNvPr>
            <p:cNvCxnSpPr/>
            <p:nvPr/>
          </p:nvCxnSpPr>
          <p:spPr>
            <a:xfrm>
              <a:off x="2692865" y="2185331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12AE86E-F3CE-4C7B-B2C5-C41FFABE75F5}"/>
                </a:ext>
              </a:extLst>
            </p:cNvPr>
            <p:cNvCxnSpPr/>
            <p:nvPr/>
          </p:nvCxnSpPr>
          <p:spPr>
            <a:xfrm>
              <a:off x="1979801" y="189591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628DCAE-1D18-431C-8B52-4D09C4D566FC}"/>
                </a:ext>
              </a:extLst>
            </p:cNvPr>
            <p:cNvCxnSpPr/>
            <p:nvPr/>
          </p:nvCxnSpPr>
          <p:spPr>
            <a:xfrm>
              <a:off x="1858858" y="1992385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4C30644-1DF0-4B6C-9E24-6D850C46477D}"/>
                </a:ext>
              </a:extLst>
            </p:cNvPr>
            <p:cNvCxnSpPr/>
            <p:nvPr/>
          </p:nvCxnSpPr>
          <p:spPr>
            <a:xfrm>
              <a:off x="1737917" y="2088858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9FB3E87-F14B-489B-B340-07F0A3B7C5EB}"/>
                </a:ext>
              </a:extLst>
            </p:cNvPr>
            <p:cNvCxnSpPr/>
            <p:nvPr/>
          </p:nvCxnSpPr>
          <p:spPr>
            <a:xfrm>
              <a:off x="1496035" y="2281804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0ADA073-2269-4306-983E-A4F6AC9324BA}"/>
                </a:ext>
              </a:extLst>
            </p:cNvPr>
            <p:cNvCxnSpPr/>
            <p:nvPr/>
          </p:nvCxnSpPr>
          <p:spPr>
            <a:xfrm>
              <a:off x="1375094" y="2378277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AC3935B-541C-46C4-8820-1337780F1AD1}"/>
                </a:ext>
              </a:extLst>
            </p:cNvPr>
            <p:cNvCxnSpPr/>
            <p:nvPr/>
          </p:nvCxnSpPr>
          <p:spPr>
            <a:xfrm>
              <a:off x="1254153" y="247475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188CE69-46E6-4443-AF2D-85EB6BF8D82F}"/>
                </a:ext>
              </a:extLst>
            </p:cNvPr>
            <p:cNvCxnSpPr/>
            <p:nvPr/>
          </p:nvCxnSpPr>
          <p:spPr>
            <a:xfrm>
              <a:off x="419450" y="3171039"/>
              <a:ext cx="9999675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969A87-2CE5-49F7-8512-3F05E6C07F6F}"/>
                </a:ext>
              </a:extLst>
            </p:cNvPr>
            <p:cNvSpPr txBox="1"/>
            <p:nvPr/>
          </p:nvSpPr>
          <p:spPr>
            <a:xfrm>
              <a:off x="10527482" y="2998954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29.92 inHg</a:t>
              </a:r>
              <a:endParaRPr lang="ko-KR" altLang="en-US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4772736-B1FC-47D3-8119-59DAC0934530}"/>
                </a:ext>
              </a:extLst>
            </p:cNvPr>
            <p:cNvCxnSpPr>
              <a:cxnSpLocks/>
            </p:cNvCxnSpPr>
            <p:nvPr/>
          </p:nvCxnSpPr>
          <p:spPr>
            <a:xfrm>
              <a:off x="7734650" y="2181137"/>
              <a:ext cx="0" cy="88923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DD21F8-8E9D-48C7-8701-B9DE819191BE}"/>
                </a:ext>
              </a:extLst>
            </p:cNvPr>
            <p:cNvSpPr txBox="1"/>
            <p:nvPr/>
          </p:nvSpPr>
          <p:spPr>
            <a:xfrm>
              <a:off x="7763402" y="2615813"/>
              <a:ext cx="1423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/>
                  </a:solidFill>
                </a:rPr>
                <a:t>Field Elevation </a:t>
              </a:r>
            </a:p>
            <a:p>
              <a:r>
                <a:rPr lang="en-US" altLang="ko-KR" sz="1400" dirty="0">
                  <a:solidFill>
                    <a:schemeClr val="accent2"/>
                  </a:solidFill>
                </a:rPr>
                <a:t>= 23feet (7m)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pic>
          <p:nvPicPr>
            <p:cNvPr id="48" name="그래픽 47" descr="착륙 단색으로 채워진">
              <a:extLst>
                <a:ext uri="{FF2B5EF4-FFF2-40B4-BE49-F238E27FC236}">
                  <a16:creationId xmlns:a16="http://schemas.microsoft.com/office/drawing/2014/main" id="{737E44DF-DD50-4D35-AA84-FD241BBB2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35383"/>
            <a:stretch/>
          </p:blipFill>
          <p:spPr>
            <a:xfrm rot="707029" flipH="1">
              <a:off x="8418236" y="1173697"/>
              <a:ext cx="1754702" cy="1133830"/>
            </a:xfrm>
            <a:prstGeom prst="rect">
              <a:avLst/>
            </a:prstGeom>
          </p:spPr>
        </p:pic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2875AE91-D15B-4499-8624-384CC6EA1310}"/>
                </a:ext>
              </a:extLst>
            </p:cNvPr>
            <p:cNvCxnSpPr>
              <a:cxnSpLocks/>
            </p:cNvCxnSpPr>
            <p:nvPr/>
          </p:nvCxnSpPr>
          <p:spPr>
            <a:xfrm>
              <a:off x="7734650" y="3271706"/>
              <a:ext cx="0" cy="29277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D743F3-5A06-43EE-AB3A-120372636014}"/>
                </a:ext>
              </a:extLst>
            </p:cNvPr>
            <p:cNvSpPr txBox="1"/>
            <p:nvPr/>
          </p:nvSpPr>
          <p:spPr>
            <a:xfrm>
              <a:off x="7763402" y="4678259"/>
              <a:ext cx="1885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≒</a:t>
              </a:r>
              <a:r>
                <a:rPr lang="en-US" altLang="ko-KR" dirty="0"/>
                <a:t> 300feet (91m)</a:t>
              </a:r>
              <a:endParaRPr lang="ko-KR" altLang="en-US" dirty="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500B1FA-6E68-4C05-9C38-EA5ADDFB7DA7}"/>
                </a:ext>
              </a:extLst>
            </p:cNvPr>
            <p:cNvCxnSpPr/>
            <p:nvPr/>
          </p:nvCxnSpPr>
          <p:spPr>
            <a:xfrm>
              <a:off x="571850" y="6322502"/>
              <a:ext cx="999967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2B6B753-3388-4DB4-88DD-3250546C10F9}"/>
                </a:ext>
              </a:extLst>
            </p:cNvPr>
            <p:cNvSpPr txBox="1"/>
            <p:nvPr/>
          </p:nvSpPr>
          <p:spPr>
            <a:xfrm>
              <a:off x="10679882" y="6137836"/>
              <a:ext cx="13195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30.24 inHg</a:t>
              </a:r>
            </a:p>
            <a:p>
              <a:r>
                <a:rPr lang="en-US" altLang="ko-KR" dirty="0"/>
                <a:t>(1024mb)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3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CAA59CCA-F2A1-4DA7-BACF-9F6C8ACB42FC}"/>
              </a:ext>
            </a:extLst>
          </p:cNvPr>
          <p:cNvSpPr txBox="1"/>
          <p:nvPr/>
        </p:nvSpPr>
        <p:spPr>
          <a:xfrm>
            <a:off x="468315" y="657673"/>
            <a:ext cx="8177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Pressure</a:t>
            </a:r>
            <a:r>
              <a:rPr lang="ko-KR" altLang="en-US" dirty="0"/>
              <a:t>가 </a:t>
            </a:r>
            <a:r>
              <a:rPr lang="en-US" altLang="ko-KR" dirty="0"/>
              <a:t>ISA</a:t>
            </a:r>
            <a:r>
              <a:rPr lang="ko-KR" altLang="en-US" dirty="0"/>
              <a:t>보다 높음</a:t>
            </a:r>
            <a:endParaRPr lang="en-US" altLang="ko-KR" dirty="0"/>
          </a:p>
          <a:p>
            <a:r>
              <a:rPr lang="en-US" altLang="ko-KR" dirty="0"/>
              <a:t>-&gt; Altimeter setting = 30.24</a:t>
            </a:r>
          </a:p>
          <a:p>
            <a:r>
              <a:rPr lang="en-US" altLang="ko-KR" dirty="0"/>
              <a:t>-&gt; 30.24 datum</a:t>
            </a:r>
            <a:r>
              <a:rPr lang="ko-KR" altLang="en-US" dirty="0"/>
              <a:t> 부터의 높이를 계산</a:t>
            </a:r>
            <a:endParaRPr lang="en-US" altLang="ko-KR" dirty="0"/>
          </a:p>
          <a:p>
            <a:r>
              <a:rPr lang="en-US" altLang="ko-KR" dirty="0"/>
              <a:t>-&gt; Altimeter</a:t>
            </a:r>
            <a:r>
              <a:rPr lang="ko-KR" altLang="en-US" dirty="0"/>
              <a:t>에는 착륙시 </a:t>
            </a:r>
            <a:r>
              <a:rPr lang="en-US" altLang="ko-KR" dirty="0"/>
              <a:t>Field Elevation(23ft) </a:t>
            </a:r>
            <a:r>
              <a:rPr lang="ko-KR" altLang="en-US" dirty="0"/>
              <a:t>표시됨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그러나</a:t>
            </a:r>
            <a:r>
              <a:rPr lang="en-US" altLang="ko-KR" dirty="0"/>
              <a:t>, FL</a:t>
            </a:r>
            <a:r>
              <a:rPr lang="ko-KR" altLang="en-US" dirty="0"/>
              <a:t>은 </a:t>
            </a:r>
            <a:r>
              <a:rPr lang="en-US" altLang="ko-KR" dirty="0"/>
              <a:t>29.92 datum</a:t>
            </a:r>
            <a:r>
              <a:rPr lang="ko-KR" altLang="en-US" dirty="0"/>
              <a:t>으로 부터의 거리 이므로 약 </a:t>
            </a:r>
            <a:r>
              <a:rPr lang="en-US" altLang="ko-KR" dirty="0"/>
              <a:t>-84m</a:t>
            </a:r>
            <a:r>
              <a:rPr lang="ko-KR" altLang="en-US" dirty="0"/>
              <a:t>가 표시됨</a:t>
            </a:r>
            <a:r>
              <a:rPr lang="en-US" altLang="ko-KR" dirty="0"/>
              <a:t>???</a:t>
            </a:r>
            <a:r>
              <a:rPr lang="ko-KR" altLang="en-US" dirty="0"/>
              <a:t>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47264F-E47B-45B7-A6CF-B0F0796B170A}"/>
              </a:ext>
            </a:extLst>
          </p:cNvPr>
          <p:cNvGrpSpPr/>
          <p:nvPr/>
        </p:nvGrpSpPr>
        <p:grpSpPr>
          <a:xfrm>
            <a:off x="305988" y="2655005"/>
            <a:ext cx="11580024" cy="3785213"/>
            <a:chOff x="419450" y="2998954"/>
            <a:chExt cx="11580024" cy="3785213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3924F552-14D3-400C-8231-E8662DE5EED2}"/>
                </a:ext>
              </a:extLst>
            </p:cNvPr>
            <p:cNvSpPr/>
            <p:nvPr/>
          </p:nvSpPr>
          <p:spPr>
            <a:xfrm>
              <a:off x="897622" y="4815281"/>
              <a:ext cx="10544962" cy="805343"/>
            </a:xfrm>
            <a:prstGeom prst="parallelogram">
              <a:avLst>
                <a:gd name="adj" fmla="val 12812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1147F6-FE23-488A-82D3-0C0CEAE73AC1}"/>
                </a:ext>
              </a:extLst>
            </p:cNvPr>
            <p:cNvCxnSpPr/>
            <p:nvPr/>
          </p:nvCxnSpPr>
          <p:spPr>
            <a:xfrm>
              <a:off x="10419125" y="4932727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D642F2E-3EC7-43D6-8022-D61725ABC94C}"/>
                </a:ext>
              </a:extLst>
            </p:cNvPr>
            <p:cNvCxnSpPr/>
            <p:nvPr/>
          </p:nvCxnSpPr>
          <p:spPr>
            <a:xfrm>
              <a:off x="10298182" y="5029200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3D0A305-92EB-4647-95BC-1400E7E657C9}"/>
                </a:ext>
              </a:extLst>
            </p:cNvPr>
            <p:cNvCxnSpPr/>
            <p:nvPr/>
          </p:nvCxnSpPr>
          <p:spPr>
            <a:xfrm>
              <a:off x="10177241" y="5125673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E95305E-35C6-41B2-9815-FB16067605D7}"/>
                </a:ext>
              </a:extLst>
            </p:cNvPr>
            <p:cNvCxnSpPr/>
            <p:nvPr/>
          </p:nvCxnSpPr>
          <p:spPr>
            <a:xfrm>
              <a:off x="9935359" y="5318619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D5DA6EA-1129-413C-A333-BAEDCACE4F51}"/>
                </a:ext>
              </a:extLst>
            </p:cNvPr>
            <p:cNvCxnSpPr/>
            <p:nvPr/>
          </p:nvCxnSpPr>
          <p:spPr>
            <a:xfrm>
              <a:off x="9814418" y="541509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4F20705-9F55-46B4-B3A8-01D1EEAB3FD0}"/>
                </a:ext>
              </a:extLst>
            </p:cNvPr>
            <p:cNvCxnSpPr/>
            <p:nvPr/>
          </p:nvCxnSpPr>
          <p:spPr>
            <a:xfrm>
              <a:off x="9693477" y="5511567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EF48B1F-8247-4024-B472-0693B8B6AF69}"/>
                </a:ext>
              </a:extLst>
            </p:cNvPr>
            <p:cNvCxnSpPr/>
            <p:nvPr/>
          </p:nvCxnSpPr>
          <p:spPr>
            <a:xfrm>
              <a:off x="8980413" y="5222146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E96AC4A-6245-44C7-8CD2-4309292B6DFB}"/>
                </a:ext>
              </a:extLst>
            </p:cNvPr>
            <p:cNvCxnSpPr/>
            <p:nvPr/>
          </p:nvCxnSpPr>
          <p:spPr>
            <a:xfrm>
              <a:off x="7932490" y="5222146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C13030C-E879-4A71-BD5C-4F7E92B9C788}"/>
                </a:ext>
              </a:extLst>
            </p:cNvPr>
            <p:cNvCxnSpPr/>
            <p:nvPr/>
          </p:nvCxnSpPr>
          <p:spPr>
            <a:xfrm>
              <a:off x="6884565" y="5222146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AC4C981-B388-418E-81EA-710BA2FA5D30}"/>
                </a:ext>
              </a:extLst>
            </p:cNvPr>
            <p:cNvCxnSpPr/>
            <p:nvPr/>
          </p:nvCxnSpPr>
          <p:spPr>
            <a:xfrm>
              <a:off x="5836640" y="5222146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CAF511D-5B9B-4B58-8F83-9BC65278637B}"/>
                </a:ext>
              </a:extLst>
            </p:cNvPr>
            <p:cNvCxnSpPr/>
            <p:nvPr/>
          </p:nvCxnSpPr>
          <p:spPr>
            <a:xfrm>
              <a:off x="4788715" y="5222146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3BBD0BA-9DC8-44E6-8718-38600B027C5B}"/>
                </a:ext>
              </a:extLst>
            </p:cNvPr>
            <p:cNvCxnSpPr/>
            <p:nvPr/>
          </p:nvCxnSpPr>
          <p:spPr>
            <a:xfrm>
              <a:off x="3740790" y="5222146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11D43B6-2507-405C-8B02-90B4631D17A1}"/>
                </a:ext>
              </a:extLst>
            </p:cNvPr>
            <p:cNvCxnSpPr/>
            <p:nvPr/>
          </p:nvCxnSpPr>
          <p:spPr>
            <a:xfrm>
              <a:off x="2692865" y="5222146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12AE86E-F3CE-4C7B-B2C5-C41FFABE75F5}"/>
                </a:ext>
              </a:extLst>
            </p:cNvPr>
            <p:cNvCxnSpPr/>
            <p:nvPr/>
          </p:nvCxnSpPr>
          <p:spPr>
            <a:xfrm>
              <a:off x="1979801" y="4932727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628DCAE-1D18-431C-8B52-4D09C4D566FC}"/>
                </a:ext>
              </a:extLst>
            </p:cNvPr>
            <p:cNvCxnSpPr/>
            <p:nvPr/>
          </p:nvCxnSpPr>
          <p:spPr>
            <a:xfrm>
              <a:off x="1858858" y="5029200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4C30644-1DF0-4B6C-9E24-6D850C46477D}"/>
                </a:ext>
              </a:extLst>
            </p:cNvPr>
            <p:cNvCxnSpPr/>
            <p:nvPr/>
          </p:nvCxnSpPr>
          <p:spPr>
            <a:xfrm>
              <a:off x="1737917" y="5125673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9FB3E87-F14B-489B-B340-07F0A3B7C5EB}"/>
                </a:ext>
              </a:extLst>
            </p:cNvPr>
            <p:cNvCxnSpPr/>
            <p:nvPr/>
          </p:nvCxnSpPr>
          <p:spPr>
            <a:xfrm>
              <a:off x="1496035" y="5318619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0ADA073-2269-4306-983E-A4F6AC9324BA}"/>
                </a:ext>
              </a:extLst>
            </p:cNvPr>
            <p:cNvCxnSpPr/>
            <p:nvPr/>
          </p:nvCxnSpPr>
          <p:spPr>
            <a:xfrm>
              <a:off x="1375094" y="5415092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AC3935B-541C-46C4-8820-1337780F1AD1}"/>
                </a:ext>
              </a:extLst>
            </p:cNvPr>
            <p:cNvCxnSpPr/>
            <p:nvPr/>
          </p:nvCxnSpPr>
          <p:spPr>
            <a:xfrm>
              <a:off x="1254153" y="5511567"/>
              <a:ext cx="713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188CE69-46E6-4443-AF2D-85EB6BF8D82F}"/>
                </a:ext>
              </a:extLst>
            </p:cNvPr>
            <p:cNvCxnSpPr/>
            <p:nvPr/>
          </p:nvCxnSpPr>
          <p:spPr>
            <a:xfrm>
              <a:off x="419450" y="3171039"/>
              <a:ext cx="9999675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969A87-2CE5-49F7-8512-3F05E6C07F6F}"/>
                </a:ext>
              </a:extLst>
            </p:cNvPr>
            <p:cNvSpPr txBox="1"/>
            <p:nvPr/>
          </p:nvSpPr>
          <p:spPr>
            <a:xfrm>
              <a:off x="10527482" y="2998954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29.92 inHg</a:t>
              </a:r>
              <a:endParaRPr lang="ko-KR" altLang="en-US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4772736-B1FC-47D3-8119-59DAC0934530}"/>
                </a:ext>
              </a:extLst>
            </p:cNvPr>
            <p:cNvCxnSpPr>
              <a:cxnSpLocks/>
            </p:cNvCxnSpPr>
            <p:nvPr/>
          </p:nvCxnSpPr>
          <p:spPr>
            <a:xfrm>
              <a:off x="7734650" y="5234729"/>
              <a:ext cx="0" cy="96473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DD21F8-8E9D-48C7-8701-B9DE819191BE}"/>
                </a:ext>
              </a:extLst>
            </p:cNvPr>
            <p:cNvSpPr txBox="1"/>
            <p:nvPr/>
          </p:nvSpPr>
          <p:spPr>
            <a:xfrm>
              <a:off x="7799664" y="5640008"/>
              <a:ext cx="16024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Field Elevation </a:t>
              </a:r>
            </a:p>
            <a:p>
              <a:r>
                <a:rPr lang="en-US" altLang="ko-KR" sz="1600" dirty="0">
                  <a:solidFill>
                    <a:schemeClr val="accent2"/>
                  </a:solidFill>
                </a:rPr>
                <a:t>= 23feet (7m)</a:t>
              </a:r>
              <a:endParaRPr lang="ko-KR" altLang="en-US" sz="1600" dirty="0">
                <a:solidFill>
                  <a:schemeClr val="accent2"/>
                </a:solidFill>
              </a:endParaRPr>
            </a:p>
          </p:txBody>
        </p:sp>
        <p:pic>
          <p:nvPicPr>
            <p:cNvPr id="48" name="그래픽 47" descr="착륙 단색으로 채워진">
              <a:extLst>
                <a:ext uri="{FF2B5EF4-FFF2-40B4-BE49-F238E27FC236}">
                  <a16:creationId xmlns:a16="http://schemas.microsoft.com/office/drawing/2014/main" id="{737E44DF-DD50-4D35-AA84-FD241BBB2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35383"/>
            <a:stretch/>
          </p:blipFill>
          <p:spPr>
            <a:xfrm rot="707029" flipH="1">
              <a:off x="8418236" y="4248366"/>
              <a:ext cx="1754702" cy="113383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D743F3-5A06-43EE-AB3A-120372636014}"/>
                </a:ext>
              </a:extLst>
            </p:cNvPr>
            <p:cNvSpPr txBox="1"/>
            <p:nvPr/>
          </p:nvSpPr>
          <p:spPr>
            <a:xfrm>
              <a:off x="1472243" y="4057851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300feet (91m)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≒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500B1FA-6E68-4C05-9C38-EA5ADDFB7DA7}"/>
                </a:ext>
              </a:extLst>
            </p:cNvPr>
            <p:cNvCxnSpPr/>
            <p:nvPr/>
          </p:nvCxnSpPr>
          <p:spPr>
            <a:xfrm>
              <a:off x="571850" y="6322502"/>
              <a:ext cx="999967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2B6B753-3388-4DB4-88DD-3250546C10F9}"/>
                </a:ext>
              </a:extLst>
            </p:cNvPr>
            <p:cNvSpPr txBox="1"/>
            <p:nvPr/>
          </p:nvSpPr>
          <p:spPr>
            <a:xfrm>
              <a:off x="10679882" y="6137836"/>
              <a:ext cx="13195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30.24 inHg</a:t>
              </a:r>
            </a:p>
            <a:p>
              <a:r>
                <a:rPr lang="en-US" altLang="ko-KR" dirty="0"/>
                <a:t>(1024mb)</a:t>
              </a:r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9A9E9AC-ACB0-4441-B40C-2FE3D698FE38}"/>
                </a:ext>
              </a:extLst>
            </p:cNvPr>
            <p:cNvCxnSpPr>
              <a:cxnSpLocks/>
            </p:cNvCxnSpPr>
            <p:nvPr/>
          </p:nvCxnSpPr>
          <p:spPr>
            <a:xfrm>
              <a:off x="3405929" y="3271706"/>
              <a:ext cx="0" cy="29277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7EE5B57-9F3A-4E6D-B7F3-B202777B1758}"/>
                </a:ext>
              </a:extLst>
            </p:cNvPr>
            <p:cNvCxnSpPr>
              <a:cxnSpLocks/>
            </p:cNvCxnSpPr>
            <p:nvPr/>
          </p:nvCxnSpPr>
          <p:spPr>
            <a:xfrm>
              <a:off x="5769720" y="3271706"/>
              <a:ext cx="0" cy="1853967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710405-F71E-4BF7-A347-5C7A68E47654}"/>
                </a:ext>
              </a:extLst>
            </p:cNvPr>
            <p:cNvSpPr txBox="1"/>
            <p:nvPr/>
          </p:nvSpPr>
          <p:spPr>
            <a:xfrm>
              <a:off x="5880933" y="3634887"/>
              <a:ext cx="13751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6"/>
                  </a:solidFill>
                </a:rPr>
                <a:t>Flight</a:t>
              </a:r>
              <a:r>
                <a:rPr lang="ko-KR" altLang="en-US" sz="1600" b="1" dirty="0">
                  <a:solidFill>
                    <a:schemeClr val="accent6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accent6"/>
                  </a:solidFill>
                </a:rPr>
                <a:t>Level</a:t>
              </a:r>
              <a:r>
                <a:rPr lang="ko-KR" altLang="en-US" sz="1600" b="1" dirty="0">
                  <a:solidFill>
                    <a:schemeClr val="accent6"/>
                  </a:solidFill>
                </a:rPr>
                <a:t> </a:t>
              </a:r>
              <a:endParaRPr lang="en-US" altLang="ko-KR" sz="1600" b="1" dirty="0">
                <a:solidFill>
                  <a:schemeClr val="accent6"/>
                </a:solidFill>
              </a:endParaRPr>
            </a:p>
            <a:p>
              <a:r>
                <a:rPr lang="en-US" altLang="ko-KR" sz="1600" b="1" dirty="0">
                  <a:solidFill>
                    <a:schemeClr val="accent6"/>
                  </a:solidFill>
                </a:rPr>
                <a:t>= -84 m</a:t>
              </a:r>
              <a:endParaRPr lang="ko-KR" altLang="en-US" sz="16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76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A9105E7-1B35-4AFC-98AF-97B744479269}"/>
              </a:ext>
            </a:extLst>
          </p:cNvPr>
          <p:cNvGrpSpPr/>
          <p:nvPr/>
        </p:nvGrpSpPr>
        <p:grpSpPr>
          <a:xfrm>
            <a:off x="85725" y="581025"/>
            <a:ext cx="12020550" cy="5695950"/>
            <a:chOff x="85725" y="581025"/>
            <a:chExt cx="12020550" cy="56959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BDA062-2AAD-47D9-9399-0540EB0DD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5" y="581025"/>
              <a:ext cx="12020550" cy="56959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B1379DD-CA1C-4AC9-9238-5F2FE6860D91}"/>
                </a:ext>
              </a:extLst>
            </p:cNvPr>
            <p:cNvSpPr/>
            <p:nvPr/>
          </p:nvSpPr>
          <p:spPr>
            <a:xfrm>
              <a:off x="6727370" y="581025"/>
              <a:ext cx="625151" cy="56352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48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503B8D5-115D-4196-83D4-0FA5209228DC}"/>
              </a:ext>
            </a:extLst>
          </p:cNvPr>
          <p:cNvGrpSpPr/>
          <p:nvPr/>
        </p:nvGrpSpPr>
        <p:grpSpPr>
          <a:xfrm>
            <a:off x="314325" y="1304925"/>
            <a:ext cx="11563350" cy="4248150"/>
            <a:chOff x="314325" y="1304925"/>
            <a:chExt cx="11563350" cy="42481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B1B4656-7F56-4DC2-B9CF-6D03C7614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325" y="1304925"/>
              <a:ext cx="11563350" cy="42481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2D6F4F-9F7F-4394-AE5E-22310219F1E6}"/>
                </a:ext>
              </a:extLst>
            </p:cNvPr>
            <p:cNvSpPr/>
            <p:nvPr/>
          </p:nvSpPr>
          <p:spPr>
            <a:xfrm>
              <a:off x="6913982" y="1304925"/>
              <a:ext cx="503855" cy="42481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85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141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한상혁(***4***069)</dc:creator>
  <cp:lastModifiedBy>한상혁(***4***069)</cp:lastModifiedBy>
  <cp:revision>7</cp:revision>
  <dcterms:created xsi:type="dcterms:W3CDTF">2021-07-22T06:21:13Z</dcterms:created>
  <dcterms:modified xsi:type="dcterms:W3CDTF">2021-07-22T07:52:55Z</dcterms:modified>
</cp:coreProperties>
</file>