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9" r:id="rId4"/>
    <p:sldId id="262" r:id="rId5"/>
    <p:sldId id="258" r:id="rId6"/>
    <p:sldId id="281" r:id="rId7"/>
    <p:sldId id="261" r:id="rId8"/>
    <p:sldId id="260" r:id="rId9"/>
    <p:sldId id="264" r:id="rId10"/>
    <p:sldId id="263" r:id="rId11"/>
    <p:sldId id="282" r:id="rId12"/>
    <p:sldId id="267" r:id="rId13"/>
    <p:sldId id="272" r:id="rId14"/>
    <p:sldId id="268" r:id="rId15"/>
    <p:sldId id="279" r:id="rId16"/>
    <p:sldId id="275" r:id="rId17"/>
    <p:sldId id="270" r:id="rId18"/>
    <p:sldId id="269" r:id="rId19"/>
    <p:sldId id="266" r:id="rId20"/>
    <p:sldId id="283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>
        <p:scale>
          <a:sx n="75" d="100"/>
          <a:sy n="75" d="100"/>
        </p:scale>
        <p:origin x="242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353E-0573-4BB3-9672-989FB911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45838-3C81-4F67-BCC1-195FF5FF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114E1-CB46-4269-940B-E3649377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CB8B6-8CAD-4A91-AAB9-BD857493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29B3-470F-477B-A54F-FE8393C2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AAA4-0581-48B1-8D52-F8D430C9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50ECE-BCEE-4396-AB46-9A4FEC51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CCB6-650B-43CE-9C4B-A6BBE6BA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BF24C-B99F-46CE-AAD1-79A50F79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64BC3-48C0-451F-A8BA-09B02A9C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5EE02-3F78-4EF7-B1BD-969B3046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1629-8451-4AC4-A270-89944B70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8DF8-CBD8-435C-BF41-BAC6C77B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82C85-A844-41E3-BCE0-328355F5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35B1B-5B60-4DD4-BFB9-5C0288D7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85E3-B9ED-41F4-B63F-EB11329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B6B1A-2320-405A-B174-9C77EB44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AFDF5-B7E7-492D-A46C-3666B868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0651F-55CE-401B-AEDE-154C1E56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74A63-D218-4758-BC04-78BF848B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9B30-947F-4A3C-8E08-D97271E5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B7E44-1D75-4E76-B5BD-EA8CD594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67EF-F568-4168-89CC-631F6194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189B8-178D-4C24-991D-27485EA8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EA539-6A8A-44CB-B70A-98FE99D0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A24B-A01B-4625-9832-64D58C29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6B2BA-0433-49C0-AE47-BDFCB0E0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389AA-75A9-407B-8053-E14DA4BF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32689-7735-41E6-BB49-E0BBEE4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B3570-19E0-48F3-BA66-58A55EE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2DA53-3DDF-4727-8CF3-47DA381F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81EA-7548-4CF7-95EE-A2092F17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D4ABC-F862-4E69-B436-1B971AA4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DC716-398A-4D65-85EC-AF26A5D4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3E58C-6093-4322-AD89-D266517A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B8382-8DF0-488B-95C0-86798EC5D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628E8-8C57-4182-AC63-5A61073C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6AE83B-294B-4E61-A932-CA31C1F6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5C053-B4E1-4EA0-B09E-5D55C1D1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DE75-1F20-416E-8AF5-10FE0F5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627D78-A15C-49F0-B415-D04A5A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4B96CB-CA33-43D1-811F-BAAA325C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51256-D7C8-42CD-9D77-BA8165D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7C2BB-4965-4274-8A73-98E3BDF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42599-1759-4FA4-AEA6-6A7A1B15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1AD95-428B-4028-91B1-B23FA0E4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6C10-CDB4-4245-A050-B84E3767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EFE62-0A28-40A2-992C-CD6E3130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E2DDB-4878-401A-BA55-831CE849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6E94C-686E-4FE6-8630-0A47B12A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FAD89-D9EF-4D2B-881E-FC8423B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3ADCB-661B-4DD9-8DA8-7A52DF8D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4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C8CE-2A6A-4DEA-AC2E-E0F63C8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F2D0F-52A8-47C8-A7E2-815E44B0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5F01B-D236-4D63-9726-C9EE1073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89C2D-A981-4D9A-ABCD-36F65101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FA3E3-B79A-451E-BA0C-23A48131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3DD40-0CDB-4A4B-AD3D-38ADE861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B1FA4-B4F2-4AD6-A28B-621B8510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70F1B-9D66-4477-BB6C-8DCDC189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CB4D4-7DC8-4703-8F44-51072854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99C3-E182-4DFE-8C2E-1308AA53F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B5631-AA9F-41CA-8D95-500702D8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6A5E-C988-41C1-932F-B073C3D5D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2070A-A552-4C64-A1A9-AAED8248D45A}"/>
              </a:ext>
            </a:extLst>
          </p:cNvPr>
          <p:cNvSpPr txBox="1"/>
          <p:nvPr/>
        </p:nvSpPr>
        <p:spPr>
          <a:xfrm>
            <a:off x="0" y="20320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/>
              <a:t>Version</a:t>
            </a:r>
            <a:r>
              <a:rPr lang="ko-KR" altLang="en-US" sz="16000" b="1" dirty="0"/>
              <a:t> </a:t>
            </a:r>
            <a:r>
              <a:rPr lang="en-US" altLang="ko-KR" sz="16000" b="1" dirty="0"/>
              <a:t>1</a:t>
            </a:r>
            <a:endParaRPr lang="ko-KR" altLang="en-US" sz="16000" b="1" dirty="0"/>
          </a:p>
        </p:txBody>
      </p:sp>
    </p:spTree>
    <p:extLst>
      <p:ext uri="{BB962C8B-B14F-4D97-AF65-F5344CB8AC3E}">
        <p14:creationId xmlns:p14="http://schemas.microsoft.com/office/powerpoint/2010/main" val="241291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E471717-C875-4ECD-873E-10308FDD8F84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5054860" y="4599119"/>
            <a:chExt cx="13986956" cy="5114568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119EF300-0EBD-4EB7-B684-6DA972180A49}"/>
                </a:ext>
              </a:extLst>
            </p:cNvPr>
            <p:cNvCxnSpPr>
              <a:cxnSpLocks/>
              <a:endCxn id="249" idx="2"/>
            </p:cNvCxnSpPr>
            <p:nvPr/>
          </p:nvCxnSpPr>
          <p:spPr>
            <a:xfrm flipH="1">
              <a:off x="5712068" y="5851409"/>
              <a:ext cx="3016346" cy="238072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324E9FC0-99A8-4173-AF9A-D46896797F7E}"/>
                </a:ext>
              </a:extLst>
            </p:cNvPr>
            <p:cNvCxnSpPr>
              <a:cxnSpLocks/>
              <a:stCxn id="249" idx="4"/>
            </p:cNvCxnSpPr>
            <p:nvPr/>
          </p:nvCxnSpPr>
          <p:spPr>
            <a:xfrm flipH="1">
              <a:off x="8814054" y="5797018"/>
              <a:ext cx="2906140" cy="104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1BB41643-8D53-429A-BED1-1DD1E8293865}"/>
                </a:ext>
              </a:extLst>
            </p:cNvPr>
            <p:cNvGrpSpPr/>
            <p:nvPr/>
          </p:nvGrpSpPr>
          <p:grpSpPr>
            <a:xfrm>
              <a:off x="5054860" y="4599119"/>
              <a:ext cx="13986956" cy="5114568"/>
              <a:chOff x="-2441299" y="1385707"/>
              <a:chExt cx="13986956" cy="5114568"/>
            </a:xfrm>
          </p:grpSpPr>
          <p:cxnSp>
            <p:nvCxnSpPr>
              <p:cNvPr id="239" name="직선 화살표 연결선 238">
                <a:extLst>
                  <a:ext uri="{FF2B5EF4-FFF2-40B4-BE49-F238E27FC236}">
                    <a16:creationId xmlns:a16="http://schemas.microsoft.com/office/drawing/2014/main" id="{8921E3C3-73CF-4718-8658-FAA3B6ADB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5445" y="1472791"/>
                <a:ext cx="0" cy="108737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DA78C1FC-4043-4BA2-AF7D-551D55D068D1}"/>
                  </a:ext>
                </a:extLst>
              </p:cNvPr>
              <p:cNvGrpSpPr/>
              <p:nvPr/>
            </p:nvGrpSpPr>
            <p:grpSpPr>
              <a:xfrm>
                <a:off x="-2441299" y="1385707"/>
                <a:ext cx="13986956" cy="5114568"/>
                <a:chOff x="-2470327" y="1447391"/>
                <a:chExt cx="13986956" cy="5114568"/>
              </a:xfrm>
            </p:grpSpPr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4A04AF05-6D32-456F-A1E8-3B3F8E68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276640" y="5756616"/>
                  <a:ext cx="1088339" cy="805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A720993C-526A-456A-8823-AAEB26DF9D86}"/>
                    </a:ext>
                  </a:extLst>
                </p:cNvPr>
                <p:cNvGrpSpPr/>
                <p:nvPr/>
              </p:nvGrpSpPr>
              <p:grpSpPr>
                <a:xfrm>
                  <a:off x="-2470327" y="1447391"/>
                  <a:ext cx="13986956" cy="4732143"/>
                  <a:chOff x="-2470327" y="1447391"/>
                  <a:chExt cx="13986956" cy="4732143"/>
                </a:xfrm>
              </p:grpSpPr>
              <p:cxnSp>
                <p:nvCxnSpPr>
                  <p:cNvPr id="243" name="직선 화살표 연결선 242">
                    <a:extLst>
                      <a:ext uri="{FF2B5EF4-FFF2-40B4-BE49-F238E27FC236}">
                        <a16:creationId xmlns:a16="http://schemas.microsoft.com/office/drawing/2014/main" id="{8D242170-EBEB-4FEB-909C-8D589427E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5957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화살표 연결선 243">
                    <a:extLst>
                      <a:ext uri="{FF2B5EF4-FFF2-40B4-BE49-F238E27FC236}">
                        <a16:creationId xmlns:a16="http://schemas.microsoft.com/office/drawing/2014/main" id="{EDA2B797-895C-4B70-A165-4D407DCCB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50235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5" name="그룹 244">
                    <a:extLst>
                      <a:ext uri="{FF2B5EF4-FFF2-40B4-BE49-F238E27FC236}">
                        <a16:creationId xmlns:a16="http://schemas.microsoft.com/office/drawing/2014/main" id="{C97B4A06-B125-4B1D-B1CF-005460BD53CE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6" name="직선 화살표 연결선 245">
                      <a:extLst>
                        <a:ext uri="{FF2B5EF4-FFF2-40B4-BE49-F238E27FC236}">
                          <a16:creationId xmlns:a16="http://schemas.microsoft.com/office/drawing/2014/main" id="{0C3E83F7-5A98-4B63-8770-F035CB2779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-1821093" y="5082632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화살표 연결선 246">
                      <a:extLst>
                        <a:ext uri="{FF2B5EF4-FFF2-40B4-BE49-F238E27FC236}">
                          <a16:creationId xmlns:a16="http://schemas.microsoft.com/office/drawing/2014/main" id="{AFC3433A-C9D2-492B-B074-2F0DF38E9C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42572" y="509215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직선 화살표 연결선 247">
                      <a:extLst>
                        <a:ext uri="{FF2B5EF4-FFF2-40B4-BE49-F238E27FC236}">
                          <a16:creationId xmlns:a16="http://schemas.microsoft.com/office/drawing/2014/main" id="{201834F2-07FF-4AE1-B171-E7B7A7C217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400842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이등변 삼각형 248">
                      <a:extLst>
                        <a:ext uri="{FF2B5EF4-FFF2-40B4-BE49-F238E27FC236}">
                          <a16:creationId xmlns:a16="http://schemas.microsoft.com/office/drawing/2014/main" id="{7890C26B-B768-4F91-893F-5C4ADA4F696D}"/>
                        </a:ext>
                      </a:extLst>
                    </p:cNvPr>
                    <p:cNvSpPr/>
                    <p:nvPr/>
                  </p:nvSpPr>
                  <p:spPr>
                    <a:xfrm rot="20276226">
                      <a:off x="-2470327" y="1709246"/>
                      <a:ext cx="6482852" cy="2235451"/>
                    </a:xfrm>
                    <a:prstGeom prst="triangle">
                      <a:avLst>
                        <a:gd name="adj" fmla="val 65447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50" name="그룹 249">
                      <a:extLst>
                        <a:ext uri="{FF2B5EF4-FFF2-40B4-BE49-F238E27FC236}">
                          <a16:creationId xmlns:a16="http://schemas.microsoft.com/office/drawing/2014/main" id="{D384A477-EBBC-4050-ABDF-B913F8938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20667" y="2615298"/>
                      <a:ext cx="11012829" cy="2463235"/>
                      <a:chOff x="-1820667" y="2616220"/>
                      <a:chExt cx="11012829" cy="2463235"/>
                    </a:xfrm>
                  </p:grpSpPr>
                  <p:sp>
                    <p:nvSpPr>
                      <p:cNvPr id="260" name="이등변 삼각형 259">
                        <a:extLst>
                          <a:ext uri="{FF2B5EF4-FFF2-40B4-BE49-F238E27FC236}">
                            <a16:creationId xmlns:a16="http://schemas.microsoft.com/office/drawing/2014/main" id="{A56559CA-CDFA-4E3F-BF53-6636E7246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20667" y="2616220"/>
                        <a:ext cx="7828883" cy="2445442"/>
                      </a:xfrm>
                      <a:prstGeom prst="triangle">
                        <a:avLst>
                          <a:gd name="adj" fmla="val 77671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1" name="이등변 삼각형 260">
                        <a:extLst>
                          <a:ext uri="{FF2B5EF4-FFF2-40B4-BE49-F238E27FC236}">
                            <a16:creationId xmlns:a16="http://schemas.microsoft.com/office/drawing/2014/main" id="{66165080-7262-48DC-9F3E-4344E011E67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275049" y="2640072"/>
                        <a:ext cx="4917113" cy="2439383"/>
                      </a:xfrm>
                      <a:prstGeom prst="triangle">
                        <a:avLst>
                          <a:gd name="adj" fmla="val 6443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51" name="이등변 삼각형 250">
                      <a:extLst>
                        <a:ext uri="{FF2B5EF4-FFF2-40B4-BE49-F238E27FC236}">
                          <a16:creationId xmlns:a16="http://schemas.microsoft.com/office/drawing/2014/main" id="{5E752CCE-3B40-4542-BE99-B93AB159B4AC}"/>
                        </a:ext>
                      </a:extLst>
                    </p:cNvPr>
                    <p:cNvSpPr/>
                    <p:nvPr/>
                  </p:nvSpPr>
                  <p:spPr>
                    <a:xfrm rot="20145020">
                      <a:off x="5597570" y="2948584"/>
                      <a:ext cx="5919059" cy="930804"/>
                    </a:xfrm>
                    <a:prstGeom prst="triangle">
                      <a:avLst>
                        <a:gd name="adj" fmla="val 66354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52" name="그룹 251">
                      <a:extLst>
                        <a:ext uri="{FF2B5EF4-FFF2-40B4-BE49-F238E27FC236}">
                          <a16:creationId xmlns:a16="http://schemas.microsoft.com/office/drawing/2014/main" id="{EFB91676-EB50-4BCC-B16A-EE70B60CD0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40595" y="1447391"/>
                      <a:ext cx="13287235" cy="3632069"/>
                      <a:chOff x="-1840595" y="1447391"/>
                      <a:chExt cx="13287235" cy="3632069"/>
                    </a:xfrm>
                  </p:grpSpPr>
                  <p:cxnSp>
                    <p:nvCxnSpPr>
                      <p:cNvPr id="253" name="직선 연결선 252">
                        <a:extLst>
                          <a:ext uri="{FF2B5EF4-FFF2-40B4-BE49-F238E27FC236}">
                            <a16:creationId xmlns:a16="http://schemas.microsoft.com/office/drawing/2014/main" id="{18809DA7-826F-4C8D-ACEF-33D1ECB21B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06823" y="1447391"/>
                        <a:ext cx="2901128" cy="1164388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00B05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54" name="그룹 253">
                        <a:extLst>
                          <a:ext uri="{FF2B5EF4-FFF2-40B4-BE49-F238E27FC236}">
                            <a16:creationId xmlns:a16="http://schemas.microsoft.com/office/drawing/2014/main" id="{3285458F-79E9-490E-8B47-BB5DB81987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2"/>
                        <a:ext cx="13287235" cy="3632068"/>
                        <a:chOff x="-1840595" y="1447392"/>
                        <a:chExt cx="13287235" cy="3632068"/>
                      </a:xfrm>
                    </p:grpSpPr>
                    <p:cxnSp>
                      <p:nvCxnSpPr>
                        <p:cNvPr id="255" name="직선 연결선 254">
                          <a:extLst>
                            <a:ext uri="{FF2B5EF4-FFF2-40B4-BE49-F238E27FC236}">
                              <a16:creationId xmlns:a16="http://schemas.microsoft.com/office/drawing/2014/main" id="{EAC02DD0-CAA7-453B-9474-EA4430947D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97847" y="2611779"/>
                          <a:ext cx="7214603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6" name="직선 연결선 255">
                          <a:extLst>
                            <a:ext uri="{FF2B5EF4-FFF2-40B4-BE49-F238E27FC236}">
                              <a16:creationId xmlns:a16="http://schemas.microsoft.com/office/drawing/2014/main" id="{CF61E852-B40F-4E0F-98B8-645A5D2F0C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1840595" y="5079457"/>
                          <a:ext cx="7857000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직선 연결선 256">
                          <a:extLst>
                            <a:ext uri="{FF2B5EF4-FFF2-40B4-BE49-F238E27FC236}">
                              <a16:creationId xmlns:a16="http://schemas.microsoft.com/office/drawing/2014/main" id="{8DAAB8D2-EB0F-4592-BBE6-19AE80F2F3C9}"/>
                            </a:ext>
                          </a:extLst>
                        </p:cNvPr>
                        <p:cNvCxnSpPr>
                          <a:cxnSpLocks/>
                          <a:stCxn id="260" idx="2"/>
                        </p:cNvCxnSpPr>
                        <p:nvPr/>
                      </p:nvCxnSpPr>
                      <p:spPr>
                        <a:xfrm flipV="1">
                          <a:off x="-1820667" y="1447392"/>
                          <a:ext cx="3110712" cy="361334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8" name="직선 연결선 257">
                          <a:extLst>
                            <a:ext uri="{FF2B5EF4-FFF2-40B4-BE49-F238E27FC236}">
                              <a16:creationId xmlns:a16="http://schemas.microsoft.com/office/drawing/2014/main" id="{4C9B3173-399B-48E8-A2FC-AC9298BAAC5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-1792174" y="2623530"/>
                          <a:ext cx="6000125" cy="2423845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rgbClr val="00B050"/>
                          </a:solidFill>
                          <a:prstDash val="dash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9" name="직선 연결선 258">
                          <a:extLst>
                            <a:ext uri="{FF2B5EF4-FFF2-40B4-BE49-F238E27FC236}">
                              <a16:creationId xmlns:a16="http://schemas.microsoft.com/office/drawing/2014/main" id="{80CE297B-E218-4C6C-A4C0-FBFE73F25E64}"/>
                            </a:ext>
                          </a:extLst>
                        </p:cNvPr>
                        <p:cNvCxnSpPr>
                          <a:cxnSpLocks/>
                          <a:endCxn id="251" idx="4"/>
                        </p:cNvCxnSpPr>
                        <p:nvPr/>
                      </p:nvCxnSpPr>
                      <p:spPr>
                        <a:xfrm flipV="1">
                          <a:off x="6054180" y="2622804"/>
                          <a:ext cx="5392460" cy="2456656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6BBFF0F-DBFD-49AC-B361-2608378EFE3D}"/>
              </a:ext>
            </a:extLst>
          </p:cNvPr>
          <p:cNvCxnSpPr>
            <a:cxnSpLocks/>
            <a:stCxn id="249" idx="2"/>
          </p:cNvCxnSpPr>
          <p:nvPr/>
        </p:nvCxnSpPr>
        <p:spPr>
          <a:xfrm flipV="1">
            <a:off x="-1040420" y="204056"/>
            <a:ext cx="13225569" cy="40946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32E3706-3973-4E8E-9356-060751D34D60}"/>
              </a:ext>
            </a:extLst>
          </p:cNvPr>
          <p:cNvCxnSpPr>
            <a:cxnSpLocks/>
          </p:cNvCxnSpPr>
          <p:nvPr/>
        </p:nvCxnSpPr>
        <p:spPr>
          <a:xfrm flipV="1">
            <a:off x="12187973" y="20405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래픽 268" descr="쿼드콥터 단색으로 채워진">
            <a:extLst>
              <a:ext uri="{FF2B5EF4-FFF2-40B4-BE49-F238E27FC236}">
                <a16:creationId xmlns:a16="http://schemas.microsoft.com/office/drawing/2014/main" id="{20927038-5C12-4B46-8BAB-72E6071B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73165" y="4000340"/>
            <a:ext cx="505405" cy="505405"/>
          </a:xfrm>
          <a:prstGeom prst="rect">
            <a:avLst/>
          </a:prstGeom>
        </p:spPr>
      </p:pic>
      <p:pic>
        <p:nvPicPr>
          <p:cNvPr id="274" name="그래픽 273" descr="쿼드콥터 단색으로 채워진">
            <a:extLst>
              <a:ext uri="{FF2B5EF4-FFF2-40B4-BE49-F238E27FC236}">
                <a16:creationId xmlns:a16="http://schemas.microsoft.com/office/drawing/2014/main" id="{DC8CE3FA-D8BC-4259-A951-010CC7428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5527" y="739478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2070A-A552-4C64-A1A9-AAED8248D45A}"/>
              </a:ext>
            </a:extLst>
          </p:cNvPr>
          <p:cNvSpPr txBox="1"/>
          <p:nvPr/>
        </p:nvSpPr>
        <p:spPr>
          <a:xfrm>
            <a:off x="0" y="20320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/>
              <a:t>Version</a:t>
            </a:r>
            <a:r>
              <a:rPr lang="ko-KR" altLang="en-US" sz="16000" b="1" dirty="0"/>
              <a:t> </a:t>
            </a:r>
            <a:r>
              <a:rPr lang="en-US" altLang="ko-KR" sz="16000" b="1" dirty="0"/>
              <a:t>3</a:t>
            </a:r>
            <a:endParaRPr lang="ko-KR" altLang="en-US" sz="16000" b="1" dirty="0"/>
          </a:p>
        </p:txBody>
      </p:sp>
    </p:spTree>
    <p:extLst>
      <p:ext uri="{BB962C8B-B14F-4D97-AF65-F5344CB8AC3E}">
        <p14:creationId xmlns:p14="http://schemas.microsoft.com/office/powerpoint/2010/main" val="64763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7425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4542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3778521"/>
            <a:ext cx="5261238" cy="1670764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</p:cNvCxnSpPr>
          <p:nvPr/>
        </p:nvCxnSpPr>
        <p:spPr>
          <a:xfrm flipV="1">
            <a:off x="6865845" y="4048125"/>
            <a:ext cx="4430805" cy="136821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25324" y="2343800"/>
            <a:ext cx="11110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 ft MSL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147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래픽 76" descr="착륙 단색으로 채워진">
            <a:extLst>
              <a:ext uri="{FF2B5EF4-FFF2-40B4-BE49-F238E27FC236}">
                <a16:creationId xmlns:a16="http://schemas.microsoft.com/office/drawing/2014/main" id="{A4B10257-702F-4094-B08C-D9185759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154A4A25-E49B-402E-A7EF-182F18354675}"/>
              </a:ext>
            </a:extLst>
          </p:cNvPr>
          <p:cNvGrpSpPr/>
          <p:nvPr/>
        </p:nvGrpSpPr>
        <p:grpSpPr>
          <a:xfrm>
            <a:off x="7544707" y="-484533"/>
            <a:ext cx="5920288" cy="1350947"/>
            <a:chOff x="7624262" y="-493377"/>
            <a:chExt cx="5920288" cy="135094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80DAFD-898C-4E8E-B67A-71120A7CB642}"/>
                </a:ext>
              </a:extLst>
            </p:cNvPr>
            <p:cNvSpPr/>
            <p:nvPr/>
          </p:nvSpPr>
          <p:spPr>
            <a:xfrm>
              <a:off x="7624262" y="-493377"/>
              <a:ext cx="5920288" cy="13509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4ABD88D-4C64-48FF-B274-A0EF66F4244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885" y="-204314"/>
              <a:ext cx="1405593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3F06F04-2DDE-4329-B102-5B7DBE823061}"/>
                </a:ext>
              </a:extLst>
            </p:cNvPr>
            <p:cNvCxnSpPr>
              <a:cxnSpLocks/>
            </p:cNvCxnSpPr>
            <p:nvPr/>
          </p:nvCxnSpPr>
          <p:spPr>
            <a:xfrm>
              <a:off x="8025947" y="197606"/>
              <a:ext cx="1397405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9EE9D10-417C-4078-B72E-7038CAB4CFB5}"/>
                </a:ext>
              </a:extLst>
            </p:cNvPr>
            <p:cNvCxnSpPr>
              <a:cxnSpLocks/>
            </p:cNvCxnSpPr>
            <p:nvPr/>
          </p:nvCxnSpPr>
          <p:spPr>
            <a:xfrm>
              <a:off x="8025947" y="601466"/>
              <a:ext cx="1397405" cy="0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0E8395-EC31-43B4-AF53-2736F56D2547}"/>
                </a:ext>
              </a:extLst>
            </p:cNvPr>
            <p:cNvSpPr txBox="1"/>
            <p:nvPr/>
          </p:nvSpPr>
          <p:spPr>
            <a:xfrm>
              <a:off x="9640953" y="-398127"/>
              <a:ext cx="3152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Arrival / Departure Segment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62DD318-9F56-4B86-9118-43FF443D4784}"/>
                </a:ext>
              </a:extLst>
            </p:cNvPr>
            <p:cNvSpPr txBox="1"/>
            <p:nvPr/>
          </p:nvSpPr>
          <p:spPr>
            <a:xfrm>
              <a:off x="9640953" y="12940"/>
              <a:ext cx="3408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When Arrival RWY is Occupied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B1857C-C6A7-4862-A597-331E186AFA10}"/>
                </a:ext>
              </a:extLst>
            </p:cNvPr>
            <p:cNvSpPr txBox="1"/>
            <p:nvPr/>
          </p:nvSpPr>
          <p:spPr>
            <a:xfrm>
              <a:off x="9640953" y="425504"/>
              <a:ext cx="380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When Departure RWY is Occupied</a:t>
              </a:r>
              <a:endParaRPr lang="ko-KR" alt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C85D677-16ED-40D8-B7AB-96A9C7831749}"/>
              </a:ext>
            </a:extLst>
          </p:cNvPr>
          <p:cNvSpPr txBox="1"/>
          <p:nvPr/>
        </p:nvSpPr>
        <p:spPr>
          <a:xfrm>
            <a:off x="-436311" y="1606902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MAP</a:t>
            </a:r>
            <a:endParaRPr lang="ko-KR" altLang="en-US" sz="900" b="1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3C5C7DC-01E8-4B01-AABF-FE9715649041}"/>
              </a:ext>
            </a:extLst>
          </p:cNvPr>
          <p:cNvCxnSpPr>
            <a:cxnSpLocks/>
          </p:cNvCxnSpPr>
          <p:nvPr/>
        </p:nvCxnSpPr>
        <p:spPr>
          <a:xfrm flipV="1">
            <a:off x="11304948" y="3759470"/>
            <a:ext cx="898245" cy="27446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AA83121-85F9-4BD2-A27E-7391C156C95B}"/>
              </a:ext>
            </a:extLst>
          </p:cNvPr>
          <p:cNvCxnSpPr>
            <a:cxnSpLocks/>
          </p:cNvCxnSpPr>
          <p:nvPr/>
        </p:nvCxnSpPr>
        <p:spPr>
          <a:xfrm>
            <a:off x="-548504" y="5512604"/>
            <a:ext cx="7373748" cy="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C77E3D-166D-43C8-B30B-721BFAAFCA58}"/>
              </a:ext>
            </a:extLst>
          </p:cNvPr>
          <p:cNvSpPr txBox="1"/>
          <p:nvPr/>
        </p:nvSpPr>
        <p:spPr>
          <a:xfrm>
            <a:off x="6262778" y="513155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6D2E44D-14CF-4E5D-AB3A-40BB37182944}"/>
              </a:ext>
            </a:extLst>
          </p:cNvPr>
          <p:cNvSpPr/>
          <p:nvPr/>
        </p:nvSpPr>
        <p:spPr>
          <a:xfrm>
            <a:off x="-573312" y="545780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6DD8E259-AE5A-4A92-A227-25335A352EAA}"/>
              </a:ext>
            </a:extLst>
          </p:cNvPr>
          <p:cNvSpPr/>
          <p:nvPr/>
        </p:nvSpPr>
        <p:spPr>
          <a:xfrm rot="13500000">
            <a:off x="2004036" y="2742055"/>
            <a:ext cx="245283" cy="243657"/>
          </a:xfrm>
          <a:prstGeom prst="arc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A5F512-C8ED-4043-8424-4CB4EA25B9BB}"/>
              </a:ext>
            </a:extLst>
          </p:cNvPr>
          <p:cNvSpPr txBox="1"/>
          <p:nvPr/>
        </p:nvSpPr>
        <p:spPr>
          <a:xfrm>
            <a:off x="1768771" y="2724077"/>
            <a:ext cx="29367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3°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0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7425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246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63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85204" cy="14096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9C9BBFD-D1C8-4CB9-9B57-FDC9A5551048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480F7FE-35D0-4896-88FE-CDE67A274F12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9BC2D5F-E235-462F-AE85-207FB0AB6DFF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574FFCD-F7CF-497A-BF2E-255DA5F5FF62}"/>
              </a:ext>
            </a:extLst>
          </p:cNvPr>
          <p:cNvSpPr txBox="1"/>
          <p:nvPr/>
        </p:nvSpPr>
        <p:spPr>
          <a:xfrm>
            <a:off x="6262778" y="513155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4D823C23-1063-4A9D-8DB8-6BBDC7EB4CDA}"/>
              </a:ext>
            </a:extLst>
          </p:cNvPr>
          <p:cNvSpPr/>
          <p:nvPr/>
        </p:nvSpPr>
        <p:spPr>
          <a:xfrm>
            <a:off x="6874559" y="3778521"/>
            <a:ext cx="5261238" cy="1670764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974482-0211-4866-9236-FBA86C17B1BA}"/>
              </a:ext>
            </a:extLst>
          </p:cNvPr>
          <p:cNvCxnSpPr>
            <a:cxnSpLocks/>
          </p:cNvCxnSpPr>
          <p:nvPr/>
        </p:nvCxnSpPr>
        <p:spPr>
          <a:xfrm flipV="1">
            <a:off x="6865845" y="4048125"/>
            <a:ext cx="4430805" cy="136821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7F7B0DF-7685-4E65-9D4F-198816477A2D}"/>
              </a:ext>
            </a:extLst>
          </p:cNvPr>
          <p:cNvCxnSpPr>
            <a:cxnSpLocks/>
          </p:cNvCxnSpPr>
          <p:nvPr/>
        </p:nvCxnSpPr>
        <p:spPr>
          <a:xfrm flipV="1">
            <a:off x="11304948" y="3759470"/>
            <a:ext cx="898245" cy="27446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5D01C60-1A52-4C72-8782-34B0E403EFAC}"/>
              </a:ext>
            </a:extLst>
          </p:cNvPr>
          <p:cNvGrpSpPr/>
          <p:nvPr/>
        </p:nvGrpSpPr>
        <p:grpSpPr>
          <a:xfrm>
            <a:off x="8241047" y="-981329"/>
            <a:ext cx="5525747" cy="1486705"/>
            <a:chOff x="7965406" y="-273320"/>
            <a:chExt cx="5525747" cy="1486705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07A7BAEB-25BF-44BE-AF88-86E021B132B1}"/>
                </a:ext>
              </a:extLst>
            </p:cNvPr>
            <p:cNvGrpSpPr/>
            <p:nvPr/>
          </p:nvGrpSpPr>
          <p:grpSpPr>
            <a:xfrm>
              <a:off x="7965406" y="-273320"/>
              <a:ext cx="5525747" cy="1486705"/>
              <a:chOff x="6447352" y="165003"/>
              <a:chExt cx="6273465" cy="885519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1617B47-B0AE-470C-B287-45753DF79D52}"/>
                  </a:ext>
                </a:extLst>
              </p:cNvPr>
              <p:cNvSpPr/>
              <p:nvPr/>
            </p:nvSpPr>
            <p:spPr>
              <a:xfrm>
                <a:off x="6447352" y="165003"/>
                <a:ext cx="6273465" cy="8855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7DE1688-A75B-4B94-9555-000D31BD4380}"/>
                  </a:ext>
                </a:extLst>
              </p:cNvPr>
              <p:cNvSpPr/>
              <p:nvPr/>
            </p:nvSpPr>
            <p:spPr>
              <a:xfrm>
                <a:off x="6721956" y="342645"/>
                <a:ext cx="1352126" cy="2926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34A96D89-6504-48C2-B7EE-3BCA988679C4}"/>
                </a:ext>
              </a:extLst>
            </p:cNvPr>
            <p:cNvCxnSpPr>
              <a:cxnSpLocks/>
            </p:cNvCxnSpPr>
            <p:nvPr/>
          </p:nvCxnSpPr>
          <p:spPr>
            <a:xfrm>
              <a:off x="8168710" y="863694"/>
              <a:ext cx="1229541" cy="0"/>
            </a:xfrm>
            <a:prstGeom prst="line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0345577-A287-4D98-95E4-B15CC2C95639}"/>
                </a:ext>
              </a:extLst>
            </p:cNvPr>
            <p:cNvSpPr txBox="1"/>
            <p:nvPr/>
          </p:nvSpPr>
          <p:spPr>
            <a:xfrm>
              <a:off x="9717153" y="652395"/>
              <a:ext cx="2377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UAM Flight Segment</a:t>
              </a:r>
              <a:endParaRPr lang="ko-KR" altLang="en-US" dirty="0"/>
            </a:p>
          </p:txBody>
        </p:sp>
      </p:grpSp>
      <p:pic>
        <p:nvPicPr>
          <p:cNvPr id="134" name="그래픽 133" descr="쿼드콥터 단색으로 채워진">
            <a:extLst>
              <a:ext uri="{FF2B5EF4-FFF2-40B4-BE49-F238E27FC236}">
                <a16:creationId xmlns:a16="http://schemas.microsoft.com/office/drawing/2014/main" id="{41C0C788-436C-4DBA-AA2D-522960F3A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470" y="4373700"/>
            <a:ext cx="505405" cy="505405"/>
          </a:xfrm>
          <a:prstGeom prst="rect">
            <a:avLst/>
          </a:prstGeom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CC400EDB-8F35-4D25-AE3B-92BE5B6BEBD4}"/>
              </a:ext>
            </a:extLst>
          </p:cNvPr>
          <p:cNvSpPr/>
          <p:nvPr/>
        </p:nvSpPr>
        <p:spPr>
          <a:xfrm>
            <a:off x="6778405" y="54542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EA34501-C3A8-4142-BCE8-3C78C5BAC12F}"/>
              </a:ext>
            </a:extLst>
          </p:cNvPr>
          <p:cNvCxnSpPr>
            <a:cxnSpLocks/>
          </p:cNvCxnSpPr>
          <p:nvPr/>
        </p:nvCxnSpPr>
        <p:spPr>
          <a:xfrm>
            <a:off x="-548504" y="5512604"/>
            <a:ext cx="7373748" cy="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1A128820-E1DB-42E5-935A-478BB97A6C43}"/>
              </a:ext>
            </a:extLst>
          </p:cNvPr>
          <p:cNvSpPr/>
          <p:nvPr/>
        </p:nvSpPr>
        <p:spPr>
          <a:xfrm>
            <a:off x="-573312" y="545780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884C14-75AB-4210-8F69-A66552386C34}"/>
              </a:ext>
            </a:extLst>
          </p:cNvPr>
          <p:cNvSpPr txBox="1"/>
          <p:nvPr/>
        </p:nvSpPr>
        <p:spPr>
          <a:xfrm>
            <a:off x="9966700" y="-630015"/>
            <a:ext cx="355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 ft Vertical Separation Layer </a:t>
            </a:r>
          </a:p>
        </p:txBody>
      </p:sp>
    </p:spTree>
    <p:extLst>
      <p:ext uri="{BB962C8B-B14F-4D97-AF65-F5344CB8AC3E}">
        <p14:creationId xmlns:p14="http://schemas.microsoft.com/office/powerpoint/2010/main" val="308536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7425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246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63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6933883" y="-21480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807" y="457233"/>
            <a:ext cx="505405" cy="505405"/>
          </a:xfrm>
          <a:prstGeom prst="rect">
            <a:avLst/>
          </a:prstGeom>
        </p:spPr>
      </p:pic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2838608" y="1476375"/>
            <a:ext cx="4038442" cy="3170173"/>
          </a:xfrm>
          <a:prstGeom prst="line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85204" cy="14096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2800508" y="-214806"/>
            <a:ext cx="4095275" cy="486135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668719C-E7B5-46BB-9FF6-03E24AD585DC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0F53F8-0497-46CB-9E3B-A2E1FC186940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268151-93D4-4D05-AD9E-9BBB091EE26B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D91B2D3F-9839-4D5A-BA42-4304E16C5BA9}"/>
              </a:ext>
            </a:extLst>
          </p:cNvPr>
          <p:cNvSpPr/>
          <p:nvPr/>
        </p:nvSpPr>
        <p:spPr>
          <a:xfrm>
            <a:off x="6874559" y="3778521"/>
            <a:ext cx="5261238" cy="1670764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55B564B-B5E0-44B5-B375-267A118C6D50}"/>
              </a:ext>
            </a:extLst>
          </p:cNvPr>
          <p:cNvCxnSpPr>
            <a:cxnSpLocks/>
          </p:cNvCxnSpPr>
          <p:nvPr/>
        </p:nvCxnSpPr>
        <p:spPr>
          <a:xfrm flipV="1">
            <a:off x="6865845" y="4048125"/>
            <a:ext cx="4430805" cy="136821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AAB4099-089D-498F-88F8-84991B4F8B08}"/>
              </a:ext>
            </a:extLst>
          </p:cNvPr>
          <p:cNvCxnSpPr>
            <a:cxnSpLocks/>
          </p:cNvCxnSpPr>
          <p:nvPr/>
        </p:nvCxnSpPr>
        <p:spPr>
          <a:xfrm flipV="1">
            <a:off x="11304948" y="3759470"/>
            <a:ext cx="898245" cy="27446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45B85A0-B68C-49CB-AC59-1BBE7B56C541}"/>
              </a:ext>
            </a:extLst>
          </p:cNvPr>
          <p:cNvSpPr txBox="1"/>
          <p:nvPr/>
        </p:nvSpPr>
        <p:spPr>
          <a:xfrm>
            <a:off x="6262778" y="513155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pic>
        <p:nvPicPr>
          <p:cNvPr id="122" name="그래픽 121" descr="쿼드콥터 단색으로 채워진">
            <a:extLst>
              <a:ext uri="{FF2B5EF4-FFF2-40B4-BE49-F238E27FC236}">
                <a16:creationId xmlns:a16="http://schemas.microsoft.com/office/drawing/2014/main" id="{516051E0-1269-4B81-ACBE-D01D0BB1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470" y="4373700"/>
            <a:ext cx="505405" cy="505405"/>
          </a:xfrm>
          <a:prstGeom prst="rect">
            <a:avLst/>
          </a:prstGeom>
        </p:spPr>
      </p:pic>
      <p:pic>
        <p:nvPicPr>
          <p:cNvPr id="124" name="그래픽 123" descr="쿼드콥터 단색으로 채워진">
            <a:extLst>
              <a:ext uri="{FF2B5EF4-FFF2-40B4-BE49-F238E27FC236}">
                <a16:creationId xmlns:a16="http://schemas.microsoft.com/office/drawing/2014/main" id="{903FACF8-7ABA-4463-8A6B-AAD85B0DE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93" y="1790948"/>
            <a:ext cx="505405" cy="50540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BE024D6-0F53-4ACD-87D9-2907B092BC78}"/>
              </a:ext>
            </a:extLst>
          </p:cNvPr>
          <p:cNvSpPr txBox="1"/>
          <p:nvPr/>
        </p:nvSpPr>
        <p:spPr>
          <a:xfrm>
            <a:off x="6518146" y="183545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500m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A550490-984B-43AC-BE2A-992F9A15AD3A}"/>
              </a:ext>
            </a:extLst>
          </p:cNvPr>
          <p:cNvSpPr/>
          <p:nvPr/>
        </p:nvSpPr>
        <p:spPr>
          <a:xfrm>
            <a:off x="6778405" y="54542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82ED5AA-2516-46FF-B478-68E9ECC9879F}"/>
              </a:ext>
            </a:extLst>
          </p:cNvPr>
          <p:cNvCxnSpPr>
            <a:cxnSpLocks/>
          </p:cNvCxnSpPr>
          <p:nvPr/>
        </p:nvCxnSpPr>
        <p:spPr>
          <a:xfrm>
            <a:off x="-548504" y="5512604"/>
            <a:ext cx="7373748" cy="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278BA8E2-498F-447A-95C6-0CB26B99E834}"/>
              </a:ext>
            </a:extLst>
          </p:cNvPr>
          <p:cNvSpPr/>
          <p:nvPr/>
        </p:nvSpPr>
        <p:spPr>
          <a:xfrm>
            <a:off x="-573312" y="545780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2D27F15-6BAE-44AC-AB73-21E4E3C4857D}"/>
              </a:ext>
            </a:extLst>
          </p:cNvPr>
          <p:cNvGrpSpPr/>
          <p:nvPr/>
        </p:nvGrpSpPr>
        <p:grpSpPr>
          <a:xfrm>
            <a:off x="8241047" y="-981329"/>
            <a:ext cx="5525747" cy="1486705"/>
            <a:chOff x="7965406" y="-273320"/>
            <a:chExt cx="5525747" cy="1486705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6CF517AA-AE3E-4BC9-AFFF-10D89D737E47}"/>
                </a:ext>
              </a:extLst>
            </p:cNvPr>
            <p:cNvGrpSpPr/>
            <p:nvPr/>
          </p:nvGrpSpPr>
          <p:grpSpPr>
            <a:xfrm>
              <a:off x="7965406" y="-273320"/>
              <a:ext cx="5525747" cy="1486705"/>
              <a:chOff x="6447352" y="165003"/>
              <a:chExt cx="6273465" cy="885519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397F05E-DC29-4738-B498-6DCAEA686991}"/>
                  </a:ext>
                </a:extLst>
              </p:cNvPr>
              <p:cNvSpPr/>
              <p:nvPr/>
            </p:nvSpPr>
            <p:spPr>
              <a:xfrm>
                <a:off x="6447352" y="165003"/>
                <a:ext cx="6273465" cy="8855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7089FC9-1636-467B-A67D-06F32B784D23}"/>
                  </a:ext>
                </a:extLst>
              </p:cNvPr>
              <p:cNvSpPr/>
              <p:nvPr/>
            </p:nvSpPr>
            <p:spPr>
              <a:xfrm>
                <a:off x="6721956" y="342645"/>
                <a:ext cx="1352126" cy="2926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418736F9-A396-445A-8DDD-C2F5EC3925C2}"/>
                </a:ext>
              </a:extLst>
            </p:cNvPr>
            <p:cNvCxnSpPr>
              <a:cxnSpLocks/>
            </p:cNvCxnSpPr>
            <p:nvPr/>
          </p:nvCxnSpPr>
          <p:spPr>
            <a:xfrm>
              <a:off x="8168710" y="863694"/>
              <a:ext cx="1229541" cy="0"/>
            </a:xfrm>
            <a:prstGeom prst="line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F88DFB6-8B94-4B86-A060-50225F4C14EF}"/>
                </a:ext>
              </a:extLst>
            </p:cNvPr>
            <p:cNvSpPr txBox="1"/>
            <p:nvPr/>
          </p:nvSpPr>
          <p:spPr>
            <a:xfrm>
              <a:off x="9717153" y="652395"/>
              <a:ext cx="2377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UAM Flight Segment</a:t>
              </a:r>
              <a:endParaRPr lang="ko-KR" altLang="en-US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3635D6B-7EEF-4453-B6CF-72F11F5187A0}"/>
              </a:ext>
            </a:extLst>
          </p:cNvPr>
          <p:cNvSpPr txBox="1"/>
          <p:nvPr/>
        </p:nvSpPr>
        <p:spPr>
          <a:xfrm>
            <a:off x="9966700" y="-630015"/>
            <a:ext cx="355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 ft Vertical Separation Layer </a:t>
            </a:r>
          </a:p>
        </p:txBody>
      </p:sp>
    </p:spTree>
    <p:extLst>
      <p:ext uri="{BB962C8B-B14F-4D97-AF65-F5344CB8AC3E}">
        <p14:creationId xmlns:p14="http://schemas.microsoft.com/office/powerpoint/2010/main" val="288430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D34B3EE-1CB0-40F5-A36B-4E865C1F5203}"/>
              </a:ext>
            </a:extLst>
          </p:cNvPr>
          <p:cNvGrpSpPr/>
          <p:nvPr/>
        </p:nvGrpSpPr>
        <p:grpSpPr>
          <a:xfrm>
            <a:off x="-1383176" y="-981329"/>
            <a:ext cx="15537298" cy="7285431"/>
            <a:chOff x="-1383176" y="-981329"/>
            <a:chExt cx="15537298" cy="7285431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3F15E204-B545-460F-8E98-AFA02497D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114" y="3911925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319C5F3A-230C-4480-A9D7-F4F2F39292DC}"/>
                </a:ext>
              </a:extLst>
            </p:cNvPr>
            <p:cNvSpPr/>
            <p:nvPr/>
          </p:nvSpPr>
          <p:spPr>
            <a:xfrm rot="10800000">
              <a:off x="10495317" y="1463123"/>
              <a:ext cx="2173292" cy="799227"/>
            </a:xfrm>
            <a:prstGeom prst="triangle">
              <a:avLst>
                <a:gd name="adj" fmla="val 47022"/>
              </a:avLst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52392DC3-B54F-401D-A26C-7EA8E401645C}"/>
                </a:ext>
              </a:extLst>
            </p:cNvPr>
            <p:cNvSpPr/>
            <p:nvPr/>
          </p:nvSpPr>
          <p:spPr>
            <a:xfrm>
              <a:off x="2181767" y="2544386"/>
              <a:ext cx="10544962" cy="805343"/>
            </a:xfrm>
            <a:prstGeom prst="parallelogram">
              <a:avLst>
                <a:gd name="adj" fmla="val 1281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3227BA2-A00B-4166-8E62-F49A3277C5A3}"/>
                </a:ext>
              </a:extLst>
            </p:cNvPr>
            <p:cNvCxnSpPr/>
            <p:nvPr/>
          </p:nvCxnSpPr>
          <p:spPr>
            <a:xfrm>
              <a:off x="11703270" y="266183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7848A88-A955-43CB-8ACD-8E01F749423F}"/>
                </a:ext>
              </a:extLst>
            </p:cNvPr>
            <p:cNvCxnSpPr/>
            <p:nvPr/>
          </p:nvCxnSpPr>
          <p:spPr>
            <a:xfrm>
              <a:off x="11582327" y="2758305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D7A5264-0D5A-45AE-8BD3-CB665C238829}"/>
                </a:ext>
              </a:extLst>
            </p:cNvPr>
            <p:cNvCxnSpPr/>
            <p:nvPr/>
          </p:nvCxnSpPr>
          <p:spPr>
            <a:xfrm>
              <a:off x="11461386" y="2854778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DBCCC2B-9F92-4F45-92C3-FEC06D915BAA}"/>
                </a:ext>
              </a:extLst>
            </p:cNvPr>
            <p:cNvCxnSpPr/>
            <p:nvPr/>
          </p:nvCxnSpPr>
          <p:spPr>
            <a:xfrm>
              <a:off x="11219504" y="3047724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C319320-2B0E-43BE-88AE-9F74B7FAAEF4}"/>
                </a:ext>
              </a:extLst>
            </p:cNvPr>
            <p:cNvCxnSpPr/>
            <p:nvPr/>
          </p:nvCxnSpPr>
          <p:spPr>
            <a:xfrm>
              <a:off x="11098563" y="314419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4E64185-24F8-430A-996A-262C9CA0C1F5}"/>
                </a:ext>
              </a:extLst>
            </p:cNvPr>
            <p:cNvCxnSpPr/>
            <p:nvPr/>
          </p:nvCxnSpPr>
          <p:spPr>
            <a:xfrm>
              <a:off x="10977622" y="324067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9D30299-7C46-4FE7-8232-A73F1EFE9262}"/>
                </a:ext>
              </a:extLst>
            </p:cNvPr>
            <p:cNvCxnSpPr/>
            <p:nvPr/>
          </p:nvCxnSpPr>
          <p:spPr>
            <a:xfrm>
              <a:off x="10264558" y="295125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3D3B1F6-201C-4227-8FBD-E216A79A08CB}"/>
                </a:ext>
              </a:extLst>
            </p:cNvPr>
            <p:cNvCxnSpPr/>
            <p:nvPr/>
          </p:nvCxnSpPr>
          <p:spPr>
            <a:xfrm>
              <a:off x="9216635" y="295125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BD85606-67E3-4FDF-BD99-15838C1CC8EA}"/>
                </a:ext>
              </a:extLst>
            </p:cNvPr>
            <p:cNvCxnSpPr/>
            <p:nvPr/>
          </p:nvCxnSpPr>
          <p:spPr>
            <a:xfrm>
              <a:off x="8168710" y="295125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1DC10F1-A7B2-4A79-B783-06BA4AD83B0A}"/>
                </a:ext>
              </a:extLst>
            </p:cNvPr>
            <p:cNvCxnSpPr/>
            <p:nvPr/>
          </p:nvCxnSpPr>
          <p:spPr>
            <a:xfrm>
              <a:off x="7120785" y="295125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0367AE-12DC-4B6E-B3B3-B7B06C88F7FA}"/>
                </a:ext>
              </a:extLst>
            </p:cNvPr>
            <p:cNvCxnSpPr/>
            <p:nvPr/>
          </p:nvCxnSpPr>
          <p:spPr>
            <a:xfrm>
              <a:off x="6072860" y="295125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5107B99-80F6-4FDA-AA08-FD0737CCC165}"/>
                </a:ext>
              </a:extLst>
            </p:cNvPr>
            <p:cNvCxnSpPr/>
            <p:nvPr/>
          </p:nvCxnSpPr>
          <p:spPr>
            <a:xfrm>
              <a:off x="5024935" y="295125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723E598-9B3E-407E-8C7B-12E43974962A}"/>
                </a:ext>
              </a:extLst>
            </p:cNvPr>
            <p:cNvCxnSpPr/>
            <p:nvPr/>
          </p:nvCxnSpPr>
          <p:spPr>
            <a:xfrm>
              <a:off x="3977010" y="295125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9ABE1A3-1986-4955-AA59-3DD132283647}"/>
                </a:ext>
              </a:extLst>
            </p:cNvPr>
            <p:cNvCxnSpPr/>
            <p:nvPr/>
          </p:nvCxnSpPr>
          <p:spPr>
            <a:xfrm>
              <a:off x="3263946" y="266183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CCD4ACE-155B-4E3A-A095-FE8CA266680B}"/>
                </a:ext>
              </a:extLst>
            </p:cNvPr>
            <p:cNvCxnSpPr/>
            <p:nvPr/>
          </p:nvCxnSpPr>
          <p:spPr>
            <a:xfrm>
              <a:off x="3143003" y="2758305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98E7EDE-D39B-4408-B381-0D439D2264D0}"/>
                </a:ext>
              </a:extLst>
            </p:cNvPr>
            <p:cNvCxnSpPr/>
            <p:nvPr/>
          </p:nvCxnSpPr>
          <p:spPr>
            <a:xfrm>
              <a:off x="3022062" y="2854778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65943DB-1721-419B-93E1-9F6792F5EA7D}"/>
                </a:ext>
              </a:extLst>
            </p:cNvPr>
            <p:cNvCxnSpPr/>
            <p:nvPr/>
          </p:nvCxnSpPr>
          <p:spPr>
            <a:xfrm>
              <a:off x="2780180" y="3047724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DDF92BF-FD79-46C9-83BF-858E89B8D0B6}"/>
                </a:ext>
              </a:extLst>
            </p:cNvPr>
            <p:cNvCxnSpPr/>
            <p:nvPr/>
          </p:nvCxnSpPr>
          <p:spPr>
            <a:xfrm>
              <a:off x="2659239" y="314419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578BA1F-478E-438A-B68D-52426C65DF29}"/>
                </a:ext>
              </a:extLst>
            </p:cNvPr>
            <p:cNvCxnSpPr/>
            <p:nvPr/>
          </p:nvCxnSpPr>
          <p:spPr>
            <a:xfrm>
              <a:off x="2538298" y="324067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착륙 단색으로 채워진">
              <a:extLst>
                <a:ext uri="{FF2B5EF4-FFF2-40B4-BE49-F238E27FC236}">
                  <a16:creationId xmlns:a16="http://schemas.microsoft.com/office/drawing/2014/main" id="{4572EE05-2F00-40DF-B004-3FBCE8722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9274"/>
            <a:stretch/>
          </p:blipFill>
          <p:spPr>
            <a:xfrm rot="1007812">
              <a:off x="-1383176" y="1031162"/>
              <a:ext cx="914400" cy="646715"/>
            </a:xfrm>
            <a:prstGeom prst="rect">
              <a:avLst/>
            </a:prstGeom>
          </p:spPr>
        </p:pic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9B23F7E-DD41-47B2-843C-4CA21BB9D774}"/>
                </a:ext>
              </a:extLst>
            </p:cNvPr>
            <p:cNvSpPr/>
            <p:nvPr/>
          </p:nvSpPr>
          <p:spPr>
            <a:xfrm>
              <a:off x="-1316854" y="1480457"/>
              <a:ext cx="4037260" cy="147397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6D4D3239-20FA-4469-9F89-B21C10352D2B}"/>
                </a:ext>
              </a:extLst>
            </p:cNvPr>
            <p:cNvSpPr/>
            <p:nvPr/>
          </p:nvSpPr>
          <p:spPr>
            <a:xfrm>
              <a:off x="-1025976" y="5025417"/>
              <a:ext cx="10544962" cy="805343"/>
            </a:xfrm>
            <a:prstGeom prst="parallelogram">
              <a:avLst>
                <a:gd name="adj" fmla="val 1281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A3F2257-478C-4903-B9BE-6668CC14C7F1}"/>
                </a:ext>
              </a:extLst>
            </p:cNvPr>
            <p:cNvCxnSpPr/>
            <p:nvPr/>
          </p:nvCxnSpPr>
          <p:spPr>
            <a:xfrm>
              <a:off x="8495527" y="5142863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1395326-7A2C-4D7A-9E46-F7F28D37AD16}"/>
                </a:ext>
              </a:extLst>
            </p:cNvPr>
            <p:cNvCxnSpPr/>
            <p:nvPr/>
          </p:nvCxnSpPr>
          <p:spPr>
            <a:xfrm>
              <a:off x="8374584" y="523933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4DEEEA0-6DD9-4583-A980-05C80617D8A9}"/>
                </a:ext>
              </a:extLst>
            </p:cNvPr>
            <p:cNvCxnSpPr/>
            <p:nvPr/>
          </p:nvCxnSpPr>
          <p:spPr>
            <a:xfrm>
              <a:off x="8253643" y="5335809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F49DAE-5F84-4715-BD56-4914FD482BCB}"/>
                </a:ext>
              </a:extLst>
            </p:cNvPr>
            <p:cNvCxnSpPr/>
            <p:nvPr/>
          </p:nvCxnSpPr>
          <p:spPr>
            <a:xfrm>
              <a:off x="8011761" y="5528755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483C966-8A79-49E0-B7BF-E6186D835949}"/>
                </a:ext>
              </a:extLst>
            </p:cNvPr>
            <p:cNvCxnSpPr/>
            <p:nvPr/>
          </p:nvCxnSpPr>
          <p:spPr>
            <a:xfrm>
              <a:off x="7890820" y="5625228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04B3CF5-03E1-4AD0-89B8-703B7B2298EC}"/>
                </a:ext>
              </a:extLst>
            </p:cNvPr>
            <p:cNvCxnSpPr/>
            <p:nvPr/>
          </p:nvCxnSpPr>
          <p:spPr>
            <a:xfrm>
              <a:off x="7769879" y="5721703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BB396C1-451B-4AEA-A4A2-59819A2F41ED}"/>
                </a:ext>
              </a:extLst>
            </p:cNvPr>
            <p:cNvCxnSpPr/>
            <p:nvPr/>
          </p:nvCxnSpPr>
          <p:spPr>
            <a:xfrm>
              <a:off x="7056815" y="543228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8455CBC-06F0-4E3D-A559-EDC330D0051E}"/>
                </a:ext>
              </a:extLst>
            </p:cNvPr>
            <p:cNvCxnSpPr/>
            <p:nvPr/>
          </p:nvCxnSpPr>
          <p:spPr>
            <a:xfrm>
              <a:off x="6008892" y="543228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D577E7-76D8-4B7C-9942-0606D512BFD3}"/>
                </a:ext>
              </a:extLst>
            </p:cNvPr>
            <p:cNvCxnSpPr/>
            <p:nvPr/>
          </p:nvCxnSpPr>
          <p:spPr>
            <a:xfrm>
              <a:off x="4960967" y="543228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FF37D2C-8DA6-47C5-96C6-8A87FD786BB6}"/>
                </a:ext>
              </a:extLst>
            </p:cNvPr>
            <p:cNvCxnSpPr/>
            <p:nvPr/>
          </p:nvCxnSpPr>
          <p:spPr>
            <a:xfrm>
              <a:off x="3913042" y="543228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6C0D23C-B798-4E8B-8E9A-CD79383FB1BB}"/>
                </a:ext>
              </a:extLst>
            </p:cNvPr>
            <p:cNvCxnSpPr/>
            <p:nvPr/>
          </p:nvCxnSpPr>
          <p:spPr>
            <a:xfrm>
              <a:off x="2865117" y="543228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28CD841-31D8-4B63-8FF3-BF504D70E9BA}"/>
                </a:ext>
              </a:extLst>
            </p:cNvPr>
            <p:cNvCxnSpPr/>
            <p:nvPr/>
          </p:nvCxnSpPr>
          <p:spPr>
            <a:xfrm>
              <a:off x="1817192" y="543228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053851A-BFAB-4A31-96D3-382617248C67}"/>
                </a:ext>
              </a:extLst>
            </p:cNvPr>
            <p:cNvCxnSpPr/>
            <p:nvPr/>
          </p:nvCxnSpPr>
          <p:spPr>
            <a:xfrm>
              <a:off x="769267" y="544180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84300C1-9F1E-4DA1-83E1-F77793B0991C}"/>
                </a:ext>
              </a:extLst>
            </p:cNvPr>
            <p:cNvCxnSpPr/>
            <p:nvPr/>
          </p:nvCxnSpPr>
          <p:spPr>
            <a:xfrm>
              <a:off x="56203" y="5142863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C270FB4-0AB4-4D85-96D1-D65122314002}"/>
                </a:ext>
              </a:extLst>
            </p:cNvPr>
            <p:cNvCxnSpPr/>
            <p:nvPr/>
          </p:nvCxnSpPr>
          <p:spPr>
            <a:xfrm>
              <a:off x="-64740" y="523933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B94D5A7-D52D-4695-9FBC-5B7FD0D4C68B}"/>
                </a:ext>
              </a:extLst>
            </p:cNvPr>
            <p:cNvCxnSpPr/>
            <p:nvPr/>
          </p:nvCxnSpPr>
          <p:spPr>
            <a:xfrm>
              <a:off x="-185681" y="5335809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883E4C2-2ABE-4B06-AD1F-A4E67217F581}"/>
                </a:ext>
              </a:extLst>
            </p:cNvPr>
            <p:cNvCxnSpPr/>
            <p:nvPr/>
          </p:nvCxnSpPr>
          <p:spPr>
            <a:xfrm>
              <a:off x="-427563" y="5528755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E487396-CD9F-41C9-86D2-00E00AC325E7}"/>
                </a:ext>
              </a:extLst>
            </p:cNvPr>
            <p:cNvCxnSpPr/>
            <p:nvPr/>
          </p:nvCxnSpPr>
          <p:spPr>
            <a:xfrm>
              <a:off x="-548504" y="5625228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52A4DF-7FDA-4DF9-AAFD-B37484696F26}"/>
                </a:ext>
              </a:extLst>
            </p:cNvPr>
            <p:cNvCxnSpPr/>
            <p:nvPr/>
          </p:nvCxnSpPr>
          <p:spPr>
            <a:xfrm>
              <a:off x="-669445" y="5721703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28A0FF-4EBC-4295-BA65-AB6489F38347}"/>
                </a:ext>
              </a:extLst>
            </p:cNvPr>
            <p:cNvSpPr txBox="1"/>
            <p:nvPr/>
          </p:nvSpPr>
          <p:spPr>
            <a:xfrm>
              <a:off x="546493" y="3023776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≒ 1 NM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7FD3071-199B-4D65-B2B2-681173366EF6}"/>
                </a:ext>
              </a:extLst>
            </p:cNvPr>
            <p:cNvSpPr/>
            <p:nvPr/>
          </p:nvSpPr>
          <p:spPr>
            <a:xfrm>
              <a:off x="2638785" y="2903736"/>
              <a:ext cx="93678" cy="936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8F07A7-CBDC-412A-B644-C8FADC5A3EE0}"/>
                </a:ext>
              </a:extLst>
            </p:cNvPr>
            <p:cNvGrpSpPr/>
            <p:nvPr/>
          </p:nvGrpSpPr>
          <p:grpSpPr>
            <a:xfrm>
              <a:off x="-1316855" y="1480457"/>
              <a:ext cx="3972172" cy="1473360"/>
              <a:chOff x="628347" y="931502"/>
              <a:chExt cx="3972172" cy="1473360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00EF8777-26BD-48A7-B385-BC861DD21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47" y="931502"/>
                <a:ext cx="1006579" cy="371594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DB59EE29-0185-4066-84EF-97D5A6F5E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028" y="1335184"/>
                <a:ext cx="2859491" cy="1069678"/>
              </a:xfrm>
              <a:prstGeom prst="line">
                <a:avLst/>
              </a:prstGeom>
              <a:ln w="762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882E2CA-9EDB-4239-B826-A01C68AD5C67}"/>
                </a:ext>
              </a:extLst>
            </p:cNvPr>
            <p:cNvCxnSpPr>
              <a:cxnSpLocks/>
            </p:cNvCxnSpPr>
            <p:nvPr/>
          </p:nvCxnSpPr>
          <p:spPr>
            <a:xfrm>
              <a:off x="-215799" y="3028674"/>
              <a:ext cx="2863749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8821AFF-3965-493A-8EF8-E0D0490BED02}"/>
                </a:ext>
              </a:extLst>
            </p:cNvPr>
            <p:cNvSpPr txBox="1"/>
            <p:nvPr/>
          </p:nvSpPr>
          <p:spPr>
            <a:xfrm>
              <a:off x="-244374" y="2334275"/>
              <a:ext cx="5435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300ft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그래픽 63" descr="착륙 단색으로 채워진">
              <a:extLst>
                <a:ext uri="{FF2B5EF4-FFF2-40B4-BE49-F238E27FC236}">
                  <a16:creationId xmlns:a16="http://schemas.microsoft.com/office/drawing/2014/main" id="{2FD6DD1F-47D2-44AE-BD25-ADF168E574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9274"/>
            <a:stretch/>
          </p:blipFill>
          <p:spPr>
            <a:xfrm rot="21056792">
              <a:off x="8010594" y="2447646"/>
              <a:ext cx="914400" cy="646715"/>
            </a:xfrm>
            <a:prstGeom prst="rect">
              <a:avLst/>
            </a:prstGeom>
          </p:spPr>
        </p:pic>
        <p:pic>
          <p:nvPicPr>
            <p:cNvPr id="65" name="그래픽 64" descr="착륙 단색으로 채워진">
              <a:extLst>
                <a:ext uri="{FF2B5EF4-FFF2-40B4-BE49-F238E27FC236}">
                  <a16:creationId xmlns:a16="http://schemas.microsoft.com/office/drawing/2014/main" id="{F8DC8D11-DA53-420E-A4CF-0CE626E9C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9274"/>
            <a:stretch/>
          </p:blipFill>
          <p:spPr>
            <a:xfrm rot="21056792">
              <a:off x="582499" y="4925862"/>
              <a:ext cx="914400" cy="646715"/>
            </a:xfrm>
            <a:prstGeom prst="rect">
              <a:avLst/>
            </a:prstGeom>
          </p:spPr>
        </p:pic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D684EAE-FAF7-4C7E-9FD2-FDBCC8C11B48}"/>
                </a:ext>
              </a:extLst>
            </p:cNvPr>
            <p:cNvSpPr/>
            <p:nvPr/>
          </p:nvSpPr>
          <p:spPr>
            <a:xfrm>
              <a:off x="-274710" y="1827413"/>
              <a:ext cx="93678" cy="936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0D42320-686D-4B5F-9097-6AE0739A1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3781" y="1948138"/>
              <a:ext cx="0" cy="9746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03AA171-52B8-4720-9B00-4125266D1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844" y="1457009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A0AA485-4BB6-4C57-B802-87DD627E9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0686" y="2262352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6933873-DC37-4B29-AEA6-DB61BC38C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7372" y="3924625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B680DB21-F5FD-4CD3-A9FB-A740BE964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51896" y="1446394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CC449801-1851-4674-96EE-E57126BFD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85326" y="4734994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F021098-33A9-4BE2-BF2A-DC9526359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219" y="2235311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E881044D-ECEE-44F4-9494-B16D689E9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1321" y="4726519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FC0DB7F6-79BD-4231-A6FE-4D6889B23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46" y="3911925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7FAF8C28-461A-4830-ADAE-DC7750C8C5B7}"/>
                </a:ext>
              </a:extLst>
            </p:cNvPr>
            <p:cNvSpPr/>
            <p:nvPr/>
          </p:nvSpPr>
          <p:spPr>
            <a:xfrm>
              <a:off x="4538182" y="1424409"/>
              <a:ext cx="5911666" cy="1898279"/>
            </a:xfrm>
            <a:prstGeom prst="parallelogram">
              <a:avLst>
                <a:gd name="adj" fmla="val 125765"/>
              </a:avLst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1239666A-BC3E-497D-B1AB-72FED3ED75AE}"/>
                </a:ext>
              </a:extLst>
            </p:cNvPr>
            <p:cNvSpPr/>
            <p:nvPr/>
          </p:nvSpPr>
          <p:spPr>
            <a:xfrm rot="20595332">
              <a:off x="7682576" y="1698319"/>
              <a:ext cx="3906253" cy="1174632"/>
            </a:xfrm>
            <a:prstGeom prst="triangle">
              <a:avLst>
                <a:gd name="adj" fmla="val 76481"/>
              </a:avLst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67157FF1-2DC5-4D28-B081-A70E09548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83" y="-214806"/>
              <a:ext cx="0" cy="16233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4" name="그래픽 223" descr="쿼드콥터 단색으로 채워진">
              <a:extLst>
                <a:ext uri="{FF2B5EF4-FFF2-40B4-BE49-F238E27FC236}">
                  <a16:creationId xmlns:a16="http://schemas.microsoft.com/office/drawing/2014/main" id="{5637A3CD-4271-4FCD-BD5E-D3F833032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6807" y="457233"/>
              <a:ext cx="505405" cy="505405"/>
            </a:xfrm>
            <a:prstGeom prst="rect">
              <a:avLst/>
            </a:prstGeom>
          </p:spPr>
        </p:pic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668719C-E7B5-46BB-9FF6-03E24AD585DC}"/>
                </a:ext>
              </a:extLst>
            </p:cNvPr>
            <p:cNvSpPr txBox="1"/>
            <p:nvPr/>
          </p:nvSpPr>
          <p:spPr>
            <a:xfrm>
              <a:off x="12734925" y="1758103"/>
              <a:ext cx="604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300ft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B9A9A7DC-0129-4FA7-B0BE-AFDDF2E60556}"/>
                </a:ext>
              </a:extLst>
            </p:cNvPr>
            <p:cNvSpPr txBox="1"/>
            <p:nvPr/>
          </p:nvSpPr>
          <p:spPr>
            <a:xfrm>
              <a:off x="6518146" y="1835457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500m</a:t>
              </a:r>
            </a:p>
          </p:txBody>
        </p:sp>
        <p:pic>
          <p:nvPicPr>
            <p:cNvPr id="238" name="그래픽 237" descr="착륙 단색으로 채워진">
              <a:extLst>
                <a:ext uri="{FF2B5EF4-FFF2-40B4-BE49-F238E27FC236}">
                  <a16:creationId xmlns:a16="http://schemas.microsoft.com/office/drawing/2014/main" id="{A0D72A8A-DAF1-49E2-86F6-62A73B7B8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9274"/>
            <a:stretch/>
          </p:blipFill>
          <p:spPr>
            <a:xfrm rot="19348708">
              <a:off x="8460071" y="4219376"/>
              <a:ext cx="914400" cy="646715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8D0F53F8-0497-46CB-9E3B-A2E1FC186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93847" y="5976430"/>
              <a:ext cx="9576790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268151-93D4-4D05-AD9E-9BBB091EE26B}"/>
                </a:ext>
              </a:extLst>
            </p:cNvPr>
            <p:cNvSpPr txBox="1"/>
            <p:nvPr/>
          </p:nvSpPr>
          <p:spPr>
            <a:xfrm>
              <a:off x="2881234" y="5996325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3750m</a:t>
              </a: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EF66929-0A64-4264-B849-54D92CC125C5}"/>
                </a:ext>
              </a:extLst>
            </p:cNvPr>
            <p:cNvSpPr/>
            <p:nvPr/>
          </p:nvSpPr>
          <p:spPr>
            <a:xfrm>
              <a:off x="-1042754" y="1424409"/>
              <a:ext cx="8075131" cy="3244585"/>
            </a:xfrm>
            <a:prstGeom prst="parallelogram">
              <a:avLst>
                <a:gd name="adj" fmla="val 132028"/>
              </a:avLst>
            </a:prstGeom>
            <a:solidFill>
              <a:schemeClr val="bg2">
                <a:lumMod val="9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CA1799-F5B1-4BB0-9F4D-BB2584BB9234}"/>
                </a:ext>
              </a:extLst>
            </p:cNvPr>
            <p:cNvSpPr txBox="1"/>
            <p:nvPr/>
          </p:nvSpPr>
          <p:spPr>
            <a:xfrm>
              <a:off x="1806051" y="1447189"/>
              <a:ext cx="303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Horizontal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Separation = 1 NM + </a:t>
              </a:r>
              <a:r>
                <a:rPr lang="el-GR" altLang="ko-KR" sz="1400" dirty="0">
                  <a:solidFill>
                    <a:srgbClr val="FF0000"/>
                  </a:solidFill>
                </a:rPr>
                <a:t>α</a:t>
              </a:r>
              <a:endParaRPr lang="en-US" altLang="ko-K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119341C-3B1E-4579-8802-380896A087A0}"/>
                </a:ext>
              </a:extLst>
            </p:cNvPr>
            <p:cNvCxnSpPr>
              <a:cxnSpLocks/>
            </p:cNvCxnSpPr>
            <p:nvPr/>
          </p:nvCxnSpPr>
          <p:spPr>
            <a:xfrm>
              <a:off x="-258948" y="1777413"/>
              <a:ext cx="6659748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0A09534D-5B8F-40C3-BF95-7442E059B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608" y="1457325"/>
              <a:ext cx="4038442" cy="3189224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7CEEF64B-6DD1-421C-A78D-0D198D50E6BA}"/>
                </a:ext>
              </a:extLst>
            </p:cNvPr>
            <p:cNvSpPr/>
            <p:nvPr/>
          </p:nvSpPr>
          <p:spPr>
            <a:xfrm>
              <a:off x="6874559" y="3778521"/>
              <a:ext cx="5261238" cy="167076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38064EB5-FBED-487A-BD4E-8A57FAA4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845" y="4048125"/>
              <a:ext cx="4430805" cy="136821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5BA57917-1628-4076-86B5-D89025897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948" y="3759470"/>
              <a:ext cx="898245" cy="27446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4348F7E-34D8-4258-A805-8FDE3238FD34}"/>
                </a:ext>
              </a:extLst>
            </p:cNvPr>
            <p:cNvSpPr txBox="1"/>
            <p:nvPr/>
          </p:nvSpPr>
          <p:spPr>
            <a:xfrm>
              <a:off x="6262778" y="5131553"/>
              <a:ext cx="7489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Wheel Off</a:t>
              </a:r>
              <a:endParaRPr lang="ko-KR" altLang="en-US" sz="900" b="1" dirty="0"/>
            </a:p>
          </p:txBody>
        </p:sp>
        <p:pic>
          <p:nvPicPr>
            <p:cNvPr id="179" name="그래픽 178" descr="쿼드콥터 단색으로 채워진">
              <a:extLst>
                <a:ext uri="{FF2B5EF4-FFF2-40B4-BE49-F238E27FC236}">
                  <a16:creationId xmlns:a16="http://schemas.microsoft.com/office/drawing/2014/main" id="{E28EDA40-3EE9-4E8A-9311-A60400685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93" y="1790948"/>
              <a:ext cx="505405" cy="505405"/>
            </a:xfrm>
            <a:prstGeom prst="rect">
              <a:avLst/>
            </a:prstGeom>
          </p:spPr>
        </p:pic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1E35F7E5-1684-4B1A-AF23-41F19EB98062}"/>
                </a:ext>
              </a:extLst>
            </p:cNvPr>
            <p:cNvSpPr/>
            <p:nvPr/>
          </p:nvSpPr>
          <p:spPr>
            <a:xfrm>
              <a:off x="8241047" y="-981329"/>
              <a:ext cx="5913075" cy="20515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EADF750-EFC5-4764-B6F0-BE40E0B18FD2}"/>
                </a:ext>
              </a:extLst>
            </p:cNvPr>
            <p:cNvSpPr txBox="1"/>
            <p:nvPr/>
          </p:nvSpPr>
          <p:spPr>
            <a:xfrm>
              <a:off x="9966700" y="-17766"/>
              <a:ext cx="143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Usable Area</a:t>
              </a: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E183134-ED63-4E63-BB0B-7B17EBC8D58C}"/>
                </a:ext>
              </a:extLst>
            </p:cNvPr>
            <p:cNvSpPr/>
            <p:nvPr/>
          </p:nvSpPr>
          <p:spPr>
            <a:xfrm>
              <a:off x="8482922" y="-61652"/>
              <a:ext cx="1190970" cy="5341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77D2588D-C3AB-4C3D-90DA-3E62715E6C3A}"/>
                </a:ext>
              </a:extLst>
            </p:cNvPr>
            <p:cNvCxnSpPr>
              <a:cxnSpLocks/>
            </p:cNvCxnSpPr>
            <p:nvPr/>
          </p:nvCxnSpPr>
          <p:spPr>
            <a:xfrm>
              <a:off x="8444351" y="811128"/>
              <a:ext cx="1229541" cy="0"/>
            </a:xfrm>
            <a:prstGeom prst="line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4EA2DDC-1B0E-4821-BB3D-C66D5E9E6697}"/>
                </a:ext>
              </a:extLst>
            </p:cNvPr>
            <p:cNvSpPr txBox="1"/>
            <p:nvPr/>
          </p:nvSpPr>
          <p:spPr>
            <a:xfrm>
              <a:off x="9992794" y="599829"/>
              <a:ext cx="2377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UAM Flight Segment</a:t>
              </a:r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FE41AD4-3098-4E39-8B12-76A253B11230}"/>
                </a:ext>
              </a:extLst>
            </p:cNvPr>
            <p:cNvSpPr txBox="1"/>
            <p:nvPr/>
          </p:nvSpPr>
          <p:spPr>
            <a:xfrm>
              <a:off x="9966700" y="-858544"/>
              <a:ext cx="4068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Unusable Area</a:t>
              </a:r>
            </a:p>
            <a:p>
              <a:r>
                <a:rPr lang="en-US" altLang="ko-KR" dirty="0"/>
                <a:t>for additional Horizontal Separation</a:t>
              </a: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586F0C0-3DF4-41E7-A2FC-B6D7AA9844AE}"/>
                </a:ext>
              </a:extLst>
            </p:cNvPr>
            <p:cNvSpPr/>
            <p:nvPr/>
          </p:nvSpPr>
          <p:spPr>
            <a:xfrm>
              <a:off x="8482922" y="-797655"/>
              <a:ext cx="1190970" cy="534100"/>
            </a:xfrm>
            <a:prstGeom prst="rect">
              <a:avLst/>
            </a:prstGeom>
            <a:solidFill>
              <a:schemeClr val="bg2">
                <a:lumMod val="90000"/>
                <a:alpha val="7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08405B69-F08E-49C3-8478-B7F5C9AF6B06}"/>
                </a:ext>
              </a:extLst>
            </p:cNvPr>
            <p:cNvSpPr/>
            <p:nvPr/>
          </p:nvSpPr>
          <p:spPr>
            <a:xfrm>
              <a:off x="2942276" y="3297587"/>
              <a:ext cx="4204402" cy="1361534"/>
            </a:xfrm>
            <a:prstGeom prst="parallelogram">
              <a:avLst>
                <a:gd name="adj" fmla="val 125765"/>
              </a:avLst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평행 사변형 116">
              <a:extLst>
                <a:ext uri="{FF2B5EF4-FFF2-40B4-BE49-F238E27FC236}">
                  <a16:creationId xmlns:a16="http://schemas.microsoft.com/office/drawing/2014/main" id="{EE788E41-F283-484F-AFFF-8F6DB9BD01F1}"/>
                </a:ext>
              </a:extLst>
            </p:cNvPr>
            <p:cNvSpPr/>
            <p:nvPr/>
          </p:nvSpPr>
          <p:spPr>
            <a:xfrm>
              <a:off x="5414262" y="3875885"/>
              <a:ext cx="1922386" cy="807734"/>
            </a:xfrm>
            <a:prstGeom prst="parallelogram">
              <a:avLst>
                <a:gd name="adj" fmla="val 125322"/>
              </a:avLst>
            </a:prstGeom>
            <a:solidFill>
              <a:schemeClr val="bg2">
                <a:lumMod val="9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2C6903D-C069-4762-99D0-A60E9FB79463}"/>
                </a:ext>
              </a:extLst>
            </p:cNvPr>
            <p:cNvSpPr/>
            <p:nvPr/>
          </p:nvSpPr>
          <p:spPr>
            <a:xfrm rot="9758472">
              <a:off x="6310034" y="3060785"/>
              <a:ext cx="5460624" cy="300876"/>
            </a:xfrm>
            <a:prstGeom prst="triangle">
              <a:avLst>
                <a:gd name="adj" fmla="val 82322"/>
              </a:avLst>
            </a:prstGeom>
            <a:solidFill>
              <a:schemeClr val="bg2">
                <a:lumMod val="9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6D204BC-C8E9-4D80-BDCE-33F630BDE084}"/>
                </a:ext>
              </a:extLst>
            </p:cNvPr>
            <p:cNvSpPr/>
            <p:nvPr/>
          </p:nvSpPr>
          <p:spPr>
            <a:xfrm rot="20541703">
              <a:off x="6295006" y="3276734"/>
              <a:ext cx="1831537" cy="338585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3CC72C93-165B-4125-9401-A1DABC9E66CD}"/>
                </a:ext>
              </a:extLst>
            </p:cNvPr>
            <p:cNvGrpSpPr/>
            <p:nvPr/>
          </p:nvGrpSpPr>
          <p:grpSpPr>
            <a:xfrm>
              <a:off x="-1081670" y="1419225"/>
              <a:ext cx="13841025" cy="3259857"/>
              <a:chOff x="-1089129" y="1428211"/>
              <a:chExt cx="13841025" cy="3259857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857AF7E5-D726-42B4-9FAF-54C058602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CB26E12-8398-4911-BF51-51189D494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38100" cap="rnd">
                <a:solidFill>
                  <a:schemeClr val="bg2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3CA0B052-01C2-49AD-90C4-C30CD8BFD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1450647"/>
                <a:ext cx="4285079" cy="3235600"/>
              </a:xfrm>
              <a:prstGeom prst="line">
                <a:avLst/>
              </a:prstGeom>
              <a:ln w="38100" cap="rnd">
                <a:solidFill>
                  <a:schemeClr val="bg2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348EACE7-CCDC-43FB-8C5F-5EA5E69B9AE7}"/>
                  </a:ext>
                </a:extLst>
              </p:cNvPr>
              <p:cNvGrpSpPr/>
              <p:nvPr/>
            </p:nvGrpSpPr>
            <p:grpSpPr>
              <a:xfrm>
                <a:off x="-1085326" y="1428211"/>
                <a:ext cx="13837222" cy="3259857"/>
                <a:chOff x="-1845418" y="1794433"/>
                <a:chExt cx="13837222" cy="3259857"/>
              </a:xfrm>
            </p:grpSpPr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525B4F18-8500-4AC3-8D0B-DEB68BBF5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5858" y="1794433"/>
                  <a:ext cx="3668879" cy="6734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50000"/>
                    </a:schemeClr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8831B8FD-B204-4422-BAE3-4D857DCCF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45418" y="5054290"/>
                  <a:ext cx="3878375" cy="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50000"/>
                    </a:schemeClr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28A66F8D-7B24-40C1-8C4E-349ED8D3B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8724" y="1801166"/>
                  <a:ext cx="5913080" cy="15703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69968B57-C791-4DDA-877B-19CB619A6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3319" y="5054290"/>
                  <a:ext cx="940451" cy="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50000"/>
                    </a:schemeClr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E98868DC-7C12-4397-9A29-C268E69FD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2957" y="5042099"/>
                  <a:ext cx="2599628" cy="1219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BAF815E3-0BA1-4201-8F62-0462FA539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85906" y="2616595"/>
                  <a:ext cx="4303614" cy="162255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50000"/>
                    </a:schemeClr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5FF682E-9087-4D17-9958-7710D7E00B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8685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35FF8C2-1930-4327-99C5-6C6CA915D1DF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 flipV="1">
              <a:off x="6420114" y="2262350"/>
              <a:ext cx="5226570" cy="1599504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33ADD396-FF25-4B4D-9A4C-C9C7CCCB6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808" y="1514475"/>
              <a:ext cx="4038442" cy="3170173"/>
            </a:xfrm>
            <a:prstGeom prst="line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3" name="그래픽 222" descr="쿼드콥터 단색으로 채워진">
              <a:extLst>
                <a:ext uri="{FF2B5EF4-FFF2-40B4-BE49-F238E27FC236}">
                  <a16:creationId xmlns:a16="http://schemas.microsoft.com/office/drawing/2014/main" id="{1981CD3D-99D1-4880-B23D-BCDFB5C1F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5470" y="4373700"/>
              <a:ext cx="505405" cy="505405"/>
            </a:xfrm>
            <a:prstGeom prst="rect">
              <a:avLst/>
            </a:prstGeom>
          </p:spPr>
        </p:pic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722AD4FA-35A4-492F-B68C-B5E97E2CC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5428" y="4726519"/>
              <a:ext cx="0" cy="108737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7D24231-6E6C-4E65-BB79-A86C9A79C6C4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6375455" y="3867150"/>
              <a:ext cx="930220" cy="49490"/>
            </a:xfrm>
            <a:prstGeom prst="line">
              <a:avLst/>
            </a:prstGeom>
            <a:ln w="38100" cap="rnd"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DF24021-6EFE-4CFF-9471-98B7F53B3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181" y="4251810"/>
              <a:ext cx="6958328" cy="28271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770997BA-B4D3-4706-B743-5A9285DB0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0508" y="-214806"/>
              <a:ext cx="4095275" cy="4861353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AA3C188-B086-4962-B627-D6362599AD45}"/>
                </a:ext>
              </a:extLst>
            </p:cNvPr>
            <p:cNvSpPr/>
            <p:nvPr/>
          </p:nvSpPr>
          <p:spPr>
            <a:xfrm>
              <a:off x="6778405" y="5454247"/>
              <a:ext cx="93678" cy="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8E5A6A3-4BD8-4CD5-BBFC-2E17CD0F28B0}"/>
                </a:ext>
              </a:extLst>
            </p:cNvPr>
            <p:cNvCxnSpPr>
              <a:cxnSpLocks/>
            </p:cNvCxnSpPr>
            <p:nvPr/>
          </p:nvCxnSpPr>
          <p:spPr>
            <a:xfrm>
              <a:off x="-548504" y="5512604"/>
              <a:ext cx="7373748" cy="0"/>
            </a:xfrm>
            <a:prstGeom prst="line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25A7BE5-3584-4A98-B819-9670244EB751}"/>
                </a:ext>
              </a:extLst>
            </p:cNvPr>
            <p:cNvSpPr/>
            <p:nvPr/>
          </p:nvSpPr>
          <p:spPr>
            <a:xfrm>
              <a:off x="-573312" y="5457802"/>
              <a:ext cx="93678" cy="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4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19F10-FE13-4E8F-8E02-6FF28152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299" y="247650"/>
            <a:ext cx="10791825" cy="64325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Runway Occupancy Time</a:t>
            </a:r>
          </a:p>
          <a:p>
            <a:pPr marL="0" indent="0">
              <a:buNone/>
            </a:pPr>
            <a:r>
              <a:rPr lang="en-US" altLang="ko-KR" dirty="0"/>
              <a:t>   = L/D ACFT </a:t>
            </a:r>
            <a:r>
              <a:rPr lang="ko-KR" altLang="en-US" dirty="0"/>
              <a:t>가 </a:t>
            </a:r>
            <a:r>
              <a:rPr lang="en-US" altLang="ko-KR" dirty="0"/>
              <a:t>MAP</a:t>
            </a:r>
            <a:r>
              <a:rPr lang="ko-KR" altLang="en-US" dirty="0" err="1"/>
              <a:t>일때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300ft, 1NM </a:t>
            </a:r>
            <a:r>
              <a:rPr lang="ko-KR" altLang="en-US" dirty="0"/>
              <a:t>전</a:t>
            </a:r>
            <a:r>
              <a:rPr lang="en-US" altLang="ko-KR" dirty="0"/>
              <a:t>) </a:t>
            </a:r>
            <a:r>
              <a:rPr lang="ko-KR" altLang="en-US" dirty="0"/>
              <a:t>부터</a:t>
            </a:r>
            <a:r>
              <a:rPr lang="en-US" altLang="ko-KR" dirty="0"/>
              <a:t>,  Threshold </a:t>
            </a:r>
            <a:r>
              <a:rPr lang="ko-KR" altLang="en-US" dirty="0"/>
              <a:t>지날 때 까지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+ T/O ACFT</a:t>
            </a:r>
            <a:r>
              <a:rPr lang="ko-KR" altLang="en-US" dirty="0"/>
              <a:t>가 </a:t>
            </a:r>
            <a:r>
              <a:rPr lang="en-US" altLang="ko-KR" dirty="0"/>
              <a:t>roll start (threshold) </a:t>
            </a:r>
            <a:r>
              <a:rPr lang="ko-KR" altLang="en-US" dirty="0"/>
              <a:t>부터</a:t>
            </a:r>
            <a:r>
              <a:rPr lang="en-US" altLang="ko-KR" dirty="0"/>
              <a:t>, Wheel Off </a:t>
            </a:r>
            <a:r>
              <a:rPr lang="ko-KR" altLang="en-US" dirty="0"/>
              <a:t>까지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이거를 항공기 조합별로 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남는 시간이 어떤 분포를 보이는지 각각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조합별 비율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기댓값</a:t>
            </a:r>
            <a:r>
              <a:rPr lang="ko-KR" altLang="en-US" dirty="0"/>
              <a:t> 계산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UAM</a:t>
            </a:r>
            <a:r>
              <a:rPr lang="ko-KR" altLang="en-US" dirty="0"/>
              <a:t>이 지나갈 수 있는 곳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= vertical separation : 300ft</a:t>
            </a:r>
          </a:p>
          <a:p>
            <a:pPr marL="0" indent="0">
              <a:buNone/>
            </a:pPr>
            <a:r>
              <a:rPr lang="en-US" altLang="ko-KR" dirty="0"/>
              <a:t>   = T/O</a:t>
            </a:r>
            <a:r>
              <a:rPr lang="ko-KR" altLang="en-US" dirty="0"/>
              <a:t> </a:t>
            </a:r>
            <a:r>
              <a:rPr lang="en-US" altLang="ko-KR" dirty="0"/>
              <a:t>ACFT</a:t>
            </a:r>
            <a:r>
              <a:rPr lang="ko-KR" altLang="en-US" dirty="0"/>
              <a:t> </a:t>
            </a:r>
            <a:r>
              <a:rPr lang="en-US" altLang="ko-KR" dirty="0"/>
              <a:t>Wheel Off </a:t>
            </a:r>
            <a:r>
              <a:rPr lang="ko-KR" altLang="en-US" dirty="0"/>
              <a:t>지점 이전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+ L/D ACFT </a:t>
            </a:r>
            <a:r>
              <a:rPr lang="ko-KR" altLang="en-US" dirty="0"/>
              <a:t>와의 어떤 </a:t>
            </a:r>
            <a:r>
              <a:rPr lang="en-US" altLang="ko-KR" dirty="0"/>
              <a:t>horizontal separation</a:t>
            </a:r>
            <a:r>
              <a:rPr lang="ko-KR" altLang="en-US" dirty="0"/>
              <a:t>을 만족하는 지점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각각 어떤 조합인지에 따라 지나갈 수 있는 공간의 크기가 변화함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47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12751896" y="-214805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364" y="477689"/>
            <a:ext cx="505405" cy="505405"/>
          </a:xfrm>
          <a:prstGeom prst="rect">
            <a:avLst/>
          </a:prstGeom>
        </p:spPr>
      </p:pic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01767" cy="1401408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-1014590" y="1438275"/>
            <a:ext cx="13749515" cy="3220159"/>
          </a:xfrm>
          <a:prstGeom prst="line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래픽 222" descr="쿼드콥터 단색으로 채워진">
            <a:extLst>
              <a:ext uri="{FF2B5EF4-FFF2-40B4-BE49-F238E27FC236}">
                <a16:creationId xmlns:a16="http://schemas.microsoft.com/office/drawing/2014/main" id="{1981CD3D-99D1-4880-B23D-BCDFB5C1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56784" y="4364066"/>
            <a:ext cx="505405" cy="505405"/>
          </a:xfrm>
          <a:prstGeom prst="rect">
            <a:avLst/>
          </a:prstGeom>
        </p:spPr>
      </p:pic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-1089129" y="-214805"/>
            <a:ext cx="13815858" cy="48838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쿼드콥터 단색으로 채워진">
            <a:extLst>
              <a:ext uri="{FF2B5EF4-FFF2-40B4-BE49-F238E27FC236}">
                <a16:creationId xmlns:a16="http://schemas.microsoft.com/office/drawing/2014/main" id="{0D5F797B-68FB-4A2D-BC63-8600AD4AA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457" y="1595519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2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9CE5D60-B656-48D8-81A0-8FBEC95591A1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200" b="1" dirty="0"/>
              <a:t>BACKUP</a:t>
            </a:r>
            <a:endParaRPr lang="ko-KR" altLang="en-US" sz="19200" b="1" dirty="0"/>
          </a:p>
        </p:txBody>
      </p:sp>
    </p:spTree>
    <p:extLst>
      <p:ext uri="{BB962C8B-B14F-4D97-AF65-F5344CB8AC3E}">
        <p14:creationId xmlns:p14="http://schemas.microsoft.com/office/powerpoint/2010/main" val="344567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10249CC1-FEDA-4014-A387-2F9A823714BF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-1697628" y="665657"/>
            <a:chExt cx="13986956" cy="5114568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E471717-C875-4ECD-873E-10308FDD8F84}"/>
                </a:ext>
              </a:extLst>
            </p:cNvPr>
            <p:cNvGrpSpPr/>
            <p:nvPr/>
          </p:nvGrpSpPr>
          <p:grpSpPr>
            <a:xfrm>
              <a:off x="-1697628" y="665657"/>
              <a:ext cx="13986956" cy="5114568"/>
              <a:chOff x="5054860" y="4599119"/>
              <a:chExt cx="13986956" cy="5114568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19EF300-0EBD-4EB7-B684-6DA972180A49}"/>
                  </a:ext>
                </a:extLst>
              </p:cNvPr>
              <p:cNvCxnSpPr>
                <a:cxnSpLocks/>
                <a:endCxn id="249" idx="2"/>
              </p:cNvCxnSpPr>
              <p:nvPr/>
            </p:nvCxnSpPr>
            <p:spPr>
              <a:xfrm flipH="1">
                <a:off x="5712068" y="5851409"/>
                <a:ext cx="3016346" cy="238072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24E9FC0-99A8-4173-AF9A-D46896797F7E}"/>
                  </a:ext>
                </a:extLst>
              </p:cNvPr>
              <p:cNvCxnSpPr>
                <a:cxnSpLocks/>
                <a:stCxn id="249" idx="4"/>
              </p:cNvCxnSpPr>
              <p:nvPr/>
            </p:nvCxnSpPr>
            <p:spPr>
              <a:xfrm flipH="1">
                <a:off x="8814054" y="5797018"/>
                <a:ext cx="2906140" cy="1047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BB41643-8D53-429A-BED1-1DD1E8293865}"/>
                  </a:ext>
                </a:extLst>
              </p:cNvPr>
              <p:cNvGrpSpPr/>
              <p:nvPr/>
            </p:nvGrpSpPr>
            <p:grpSpPr>
              <a:xfrm>
                <a:off x="5054860" y="4599119"/>
                <a:ext cx="13986956" cy="5114568"/>
                <a:chOff x="-2441299" y="1385707"/>
                <a:chExt cx="13986956" cy="5114568"/>
              </a:xfrm>
            </p:grpSpPr>
            <p:cxnSp>
              <p:nvCxnSpPr>
                <p:cNvPr id="239" name="직선 화살표 연결선 238">
                  <a:extLst>
                    <a:ext uri="{FF2B5EF4-FFF2-40B4-BE49-F238E27FC236}">
                      <a16:creationId xmlns:a16="http://schemas.microsoft.com/office/drawing/2014/main" id="{8921E3C3-73CF-4718-8658-FAA3B6AD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5445" y="1472791"/>
                  <a:ext cx="0" cy="108737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DA78C1FC-4043-4BA2-AF7D-551D55D068D1}"/>
                    </a:ext>
                  </a:extLst>
                </p:cNvPr>
                <p:cNvGrpSpPr/>
                <p:nvPr/>
              </p:nvGrpSpPr>
              <p:grpSpPr>
                <a:xfrm>
                  <a:off x="-2441299" y="1385707"/>
                  <a:ext cx="13986956" cy="5114568"/>
                  <a:chOff x="-2470327" y="1447391"/>
                  <a:chExt cx="13986956" cy="5114568"/>
                </a:xfrm>
              </p:grpSpPr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A04AF05-6D32-456F-A1E8-3B3F8E68D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276640" y="5756616"/>
                    <a:ext cx="1088339" cy="8053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2" name="그룹 241">
                    <a:extLst>
                      <a:ext uri="{FF2B5EF4-FFF2-40B4-BE49-F238E27FC236}">
                        <a16:creationId xmlns:a16="http://schemas.microsoft.com/office/drawing/2014/main" id="{A720993C-526A-456A-8823-AAEB26DF9D86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3" name="직선 화살표 연결선 242">
                      <a:extLst>
                        <a:ext uri="{FF2B5EF4-FFF2-40B4-BE49-F238E27FC236}">
                          <a16:creationId xmlns:a16="http://schemas.microsoft.com/office/drawing/2014/main" id="{8D242170-EBEB-4FEB-909C-8D589427E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225957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직선 화살표 연결선 243">
                      <a:extLst>
                        <a:ext uri="{FF2B5EF4-FFF2-40B4-BE49-F238E27FC236}">
                          <a16:creationId xmlns:a16="http://schemas.microsoft.com/office/drawing/2014/main" id="{EDA2B797-895C-4B70-A165-4D407DCCB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50235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5" name="그룹 244">
                      <a:extLst>
                        <a:ext uri="{FF2B5EF4-FFF2-40B4-BE49-F238E27FC236}">
                          <a16:creationId xmlns:a16="http://schemas.microsoft.com/office/drawing/2014/main" id="{C97B4A06-B125-4B1D-B1CF-005460BD5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470327" y="1447391"/>
                      <a:ext cx="13986956" cy="4732143"/>
                      <a:chOff x="-2470327" y="1447391"/>
                      <a:chExt cx="13986956" cy="4732143"/>
                    </a:xfrm>
                  </p:grpSpPr>
                  <p:cxnSp>
                    <p:nvCxnSpPr>
                      <p:cNvPr id="246" name="직선 화살표 연결선 245">
                        <a:extLst>
                          <a:ext uri="{FF2B5EF4-FFF2-40B4-BE49-F238E27FC236}">
                            <a16:creationId xmlns:a16="http://schemas.microsoft.com/office/drawing/2014/main" id="{0C3E83F7-5A98-4B63-8770-F035CB2779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821093" y="5082632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직선 화살표 연결선 246">
                        <a:extLst>
                          <a:ext uri="{FF2B5EF4-FFF2-40B4-BE49-F238E27FC236}">
                            <a16:creationId xmlns:a16="http://schemas.microsoft.com/office/drawing/2014/main" id="{AFC3433A-C9D2-492B-B074-2F0DF38E9C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42572" y="509215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직선 화살표 연결선 247">
                        <a:extLst>
                          <a:ext uri="{FF2B5EF4-FFF2-40B4-BE49-F238E27FC236}">
                            <a16:creationId xmlns:a16="http://schemas.microsoft.com/office/drawing/2014/main" id="{201834F2-07FF-4AE1-B171-E7B7A7C217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400842" y="262758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이등변 삼각형 248">
                        <a:extLst>
                          <a:ext uri="{FF2B5EF4-FFF2-40B4-BE49-F238E27FC236}">
                            <a16:creationId xmlns:a16="http://schemas.microsoft.com/office/drawing/2014/main" id="{7890C26B-B768-4F91-893F-5C4ADA4F696D}"/>
                          </a:ext>
                        </a:extLst>
                      </p:cNvPr>
                      <p:cNvSpPr/>
                      <p:nvPr/>
                    </p:nvSpPr>
                    <p:spPr>
                      <a:xfrm rot="20276226">
                        <a:off x="-2470327" y="1709246"/>
                        <a:ext cx="6482852" cy="2235451"/>
                      </a:xfrm>
                      <a:prstGeom prst="triangle">
                        <a:avLst>
                          <a:gd name="adj" fmla="val 6544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50" name="그룹 249">
                        <a:extLst>
                          <a:ext uri="{FF2B5EF4-FFF2-40B4-BE49-F238E27FC236}">
                            <a16:creationId xmlns:a16="http://schemas.microsoft.com/office/drawing/2014/main" id="{D384A477-EBBC-4050-ABDF-B913F89387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20667" y="2615298"/>
                        <a:ext cx="11012829" cy="2463235"/>
                        <a:chOff x="-1820667" y="2616220"/>
                        <a:chExt cx="11012829" cy="2463235"/>
                      </a:xfrm>
                    </p:grpSpPr>
                    <p:sp>
                      <p:nvSpPr>
                        <p:cNvPr id="260" name="이등변 삼각형 259">
                          <a:extLst>
                            <a:ext uri="{FF2B5EF4-FFF2-40B4-BE49-F238E27FC236}">
                              <a16:creationId xmlns:a16="http://schemas.microsoft.com/office/drawing/2014/main" id="{A56559CA-CDFA-4E3F-BF53-6636E72461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820667" y="2616220"/>
                          <a:ext cx="7828883" cy="2445442"/>
                        </a:xfrm>
                        <a:prstGeom prst="triangle">
                          <a:avLst>
                            <a:gd name="adj" fmla="val 77671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61" name="이등변 삼각형 260">
                          <a:extLst>
                            <a:ext uri="{FF2B5EF4-FFF2-40B4-BE49-F238E27FC236}">
                              <a16:creationId xmlns:a16="http://schemas.microsoft.com/office/drawing/2014/main" id="{66165080-7262-48DC-9F3E-4344E011E6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4275049" y="2640072"/>
                          <a:ext cx="4917113" cy="2439383"/>
                        </a:xfrm>
                        <a:prstGeom prst="triangle">
                          <a:avLst>
                            <a:gd name="adj" fmla="val 64437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51" name="이등변 삼각형 250">
                        <a:extLst>
                          <a:ext uri="{FF2B5EF4-FFF2-40B4-BE49-F238E27FC236}">
                            <a16:creationId xmlns:a16="http://schemas.microsoft.com/office/drawing/2014/main" id="{5E752CCE-3B40-4542-BE99-B93AB159B4AC}"/>
                          </a:ext>
                        </a:extLst>
                      </p:cNvPr>
                      <p:cNvSpPr/>
                      <p:nvPr/>
                    </p:nvSpPr>
                    <p:spPr>
                      <a:xfrm rot="20145020">
                        <a:off x="5597570" y="2948584"/>
                        <a:ext cx="5919059" cy="930804"/>
                      </a:xfrm>
                      <a:prstGeom prst="triangle">
                        <a:avLst>
                          <a:gd name="adj" fmla="val 6635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52" name="그룹 251">
                        <a:extLst>
                          <a:ext uri="{FF2B5EF4-FFF2-40B4-BE49-F238E27FC236}">
                            <a16:creationId xmlns:a16="http://schemas.microsoft.com/office/drawing/2014/main" id="{EFB91676-EB50-4BCC-B16A-EE70B60CD0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1"/>
                        <a:ext cx="13287235" cy="3632069"/>
                        <a:chOff x="-1840595" y="1447391"/>
                        <a:chExt cx="13287235" cy="3632069"/>
                      </a:xfrm>
                    </p:grpSpPr>
                    <p:cxnSp>
                      <p:nvCxnSpPr>
                        <p:cNvPr id="253" name="직선 연결선 252">
                          <a:extLst>
                            <a:ext uri="{FF2B5EF4-FFF2-40B4-BE49-F238E27FC236}">
                              <a16:creationId xmlns:a16="http://schemas.microsoft.com/office/drawing/2014/main" id="{18809DA7-826F-4C8D-ACEF-33D1ECB21B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06823" y="1447391"/>
                          <a:ext cx="2901128" cy="116438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54" name="그룹 253">
                          <a:extLst>
                            <a:ext uri="{FF2B5EF4-FFF2-40B4-BE49-F238E27FC236}">
                              <a16:creationId xmlns:a16="http://schemas.microsoft.com/office/drawing/2014/main" id="{3285458F-79E9-490E-8B47-BB5DB81987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840595" y="1447392"/>
                          <a:ext cx="13287235" cy="3632068"/>
                          <a:chOff x="-1840595" y="1447392"/>
                          <a:chExt cx="13287235" cy="3632068"/>
                        </a:xfrm>
                      </p:grpSpPr>
                      <p:cxnSp>
                        <p:nvCxnSpPr>
                          <p:cNvPr id="255" name="직선 연결선 254">
                            <a:extLst>
                              <a:ext uri="{FF2B5EF4-FFF2-40B4-BE49-F238E27FC236}">
                                <a16:creationId xmlns:a16="http://schemas.microsoft.com/office/drawing/2014/main" id="{EAC02DD0-CAA7-453B-9474-EA4430947D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197847" y="2611779"/>
                            <a:ext cx="7214603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직선 연결선 255">
                            <a:extLst>
                              <a:ext uri="{FF2B5EF4-FFF2-40B4-BE49-F238E27FC236}">
                                <a16:creationId xmlns:a16="http://schemas.microsoft.com/office/drawing/2014/main" id="{CF61E852-B40F-4E0F-98B8-645A5D2F0C3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-1840595" y="5079457"/>
                            <a:ext cx="7857000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직선 연결선 256">
                            <a:extLst>
                              <a:ext uri="{FF2B5EF4-FFF2-40B4-BE49-F238E27FC236}">
                                <a16:creationId xmlns:a16="http://schemas.microsoft.com/office/drawing/2014/main" id="{8DAAB8D2-EB0F-4592-BBE6-19AE80F2F3C9}"/>
                              </a:ext>
                            </a:extLst>
                          </p:cNvPr>
                          <p:cNvCxnSpPr>
                            <a:cxnSpLocks/>
                            <a:stCxn id="260" idx="2"/>
                          </p:cNvCxnSpPr>
                          <p:nvPr/>
                        </p:nvCxnSpPr>
                        <p:spPr>
                          <a:xfrm flipV="1">
                            <a:off x="-1820667" y="1447392"/>
                            <a:ext cx="3110712" cy="3613348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직선 연결선 257">
                            <a:extLst>
                              <a:ext uri="{FF2B5EF4-FFF2-40B4-BE49-F238E27FC236}">
                                <a16:creationId xmlns:a16="http://schemas.microsoft.com/office/drawing/2014/main" id="{4C9B3173-399B-48E8-A2FC-AC9298BAAC5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-1792174" y="2623530"/>
                            <a:ext cx="6000125" cy="2423845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rgbClr val="00B050"/>
                            </a:solidFill>
                            <a:prstDash val="dash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9" name="직선 연결선 258">
                            <a:extLst>
                              <a:ext uri="{FF2B5EF4-FFF2-40B4-BE49-F238E27FC236}">
                                <a16:creationId xmlns:a16="http://schemas.microsoft.com/office/drawing/2014/main" id="{80CE297B-E218-4C6C-A4C0-FBFE73F25E64}"/>
                              </a:ext>
                            </a:extLst>
                          </p:cNvPr>
                          <p:cNvCxnSpPr>
                            <a:cxnSpLocks/>
                            <a:endCxn id="251" idx="4"/>
                          </p:cNvCxnSpPr>
                          <p:nvPr/>
                        </p:nvCxnSpPr>
                        <p:spPr>
                          <a:xfrm flipV="1">
                            <a:off x="6054180" y="2622804"/>
                            <a:ext cx="5392460" cy="2456656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</p:grpSp>
        </p:grp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1825CD8A-3D25-4697-9B72-563085271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840" y="1810343"/>
              <a:ext cx="3213402" cy="2487384"/>
            </a:xfrm>
            <a:prstGeom prst="line">
              <a:avLst/>
            </a:prstGeom>
            <a:ln w="28575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64374AF-3D67-4A6C-B296-14F7D91AB792}"/>
              </a:ext>
            </a:extLst>
          </p:cNvPr>
          <p:cNvCxnSpPr>
            <a:cxnSpLocks/>
          </p:cNvCxnSpPr>
          <p:nvPr/>
        </p:nvCxnSpPr>
        <p:spPr>
          <a:xfrm flipV="1">
            <a:off x="9208591" y="542276"/>
            <a:ext cx="2154625" cy="174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887A33-867B-4D6A-A4EC-5CFC7705512E}"/>
              </a:ext>
            </a:extLst>
          </p:cNvPr>
          <p:cNvCxnSpPr>
            <a:cxnSpLocks/>
          </p:cNvCxnSpPr>
          <p:nvPr/>
        </p:nvCxnSpPr>
        <p:spPr>
          <a:xfrm flipV="1">
            <a:off x="8933018" y="30504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256D0C3-40E9-450E-940E-81950AC09096}"/>
              </a:ext>
            </a:extLst>
          </p:cNvPr>
          <p:cNvCxnSpPr>
            <a:cxnSpLocks/>
          </p:cNvCxnSpPr>
          <p:nvPr/>
        </p:nvCxnSpPr>
        <p:spPr>
          <a:xfrm flipV="1">
            <a:off x="1329374" y="1995431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08AA320-1B06-46AD-A303-B6BE3EBEA1BA}"/>
              </a:ext>
            </a:extLst>
          </p:cNvPr>
          <p:cNvSpPr/>
          <p:nvPr/>
        </p:nvSpPr>
        <p:spPr>
          <a:xfrm>
            <a:off x="1822439" y="1995431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377531-0A88-480A-A725-980BE3E55E88}"/>
              </a:ext>
            </a:extLst>
          </p:cNvPr>
          <p:cNvCxnSpPr/>
          <p:nvPr/>
        </p:nvCxnSpPr>
        <p:spPr>
          <a:xfrm>
            <a:off x="11343942" y="211287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B8586-10E1-43E6-AAAA-39A13A95CF17}"/>
              </a:ext>
            </a:extLst>
          </p:cNvPr>
          <p:cNvCxnSpPr/>
          <p:nvPr/>
        </p:nvCxnSpPr>
        <p:spPr>
          <a:xfrm>
            <a:off x="11222999" y="22093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E4AB08-2472-4F9A-BE1D-D7077FB50D52}"/>
              </a:ext>
            </a:extLst>
          </p:cNvPr>
          <p:cNvCxnSpPr/>
          <p:nvPr/>
        </p:nvCxnSpPr>
        <p:spPr>
          <a:xfrm>
            <a:off x="11102058" y="230582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6266B0-8391-4C4E-854B-61EA99F22C32}"/>
              </a:ext>
            </a:extLst>
          </p:cNvPr>
          <p:cNvCxnSpPr/>
          <p:nvPr/>
        </p:nvCxnSpPr>
        <p:spPr>
          <a:xfrm>
            <a:off x="10860176" y="249876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B24DF5-C106-4986-B89B-01E236D599DE}"/>
              </a:ext>
            </a:extLst>
          </p:cNvPr>
          <p:cNvCxnSpPr/>
          <p:nvPr/>
        </p:nvCxnSpPr>
        <p:spPr>
          <a:xfrm>
            <a:off x="10739235" y="259524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2E85D6-281D-4078-B610-5E06163CF798}"/>
              </a:ext>
            </a:extLst>
          </p:cNvPr>
          <p:cNvCxnSpPr/>
          <p:nvPr/>
        </p:nvCxnSpPr>
        <p:spPr>
          <a:xfrm>
            <a:off x="10618294" y="269171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2415F6-0175-4F96-BC3E-6A70EA571F99}"/>
              </a:ext>
            </a:extLst>
          </p:cNvPr>
          <p:cNvCxnSpPr/>
          <p:nvPr/>
        </p:nvCxnSpPr>
        <p:spPr>
          <a:xfrm>
            <a:off x="9905230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1D2BAE4-CCC1-4452-8E94-71496D483223}"/>
              </a:ext>
            </a:extLst>
          </p:cNvPr>
          <p:cNvCxnSpPr/>
          <p:nvPr/>
        </p:nvCxnSpPr>
        <p:spPr>
          <a:xfrm>
            <a:off x="885730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C5E724-D9F7-40B2-A9F0-A5BDD8848B1B}"/>
              </a:ext>
            </a:extLst>
          </p:cNvPr>
          <p:cNvCxnSpPr/>
          <p:nvPr/>
        </p:nvCxnSpPr>
        <p:spPr>
          <a:xfrm>
            <a:off x="780938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02E2CF-48B3-4AF8-B599-EBF396B2DDA6}"/>
              </a:ext>
            </a:extLst>
          </p:cNvPr>
          <p:cNvCxnSpPr/>
          <p:nvPr/>
        </p:nvCxnSpPr>
        <p:spPr>
          <a:xfrm>
            <a:off x="676145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0CBF6F6-666A-4B18-B157-D6A7AA6809B8}"/>
              </a:ext>
            </a:extLst>
          </p:cNvPr>
          <p:cNvCxnSpPr/>
          <p:nvPr/>
        </p:nvCxnSpPr>
        <p:spPr>
          <a:xfrm>
            <a:off x="571353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004E53-BB03-46FD-9EC1-B75FF452FD88}"/>
              </a:ext>
            </a:extLst>
          </p:cNvPr>
          <p:cNvCxnSpPr/>
          <p:nvPr/>
        </p:nvCxnSpPr>
        <p:spPr>
          <a:xfrm>
            <a:off x="466560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EC6214-79EF-4285-A2AA-5228803BD234}"/>
              </a:ext>
            </a:extLst>
          </p:cNvPr>
          <p:cNvCxnSpPr/>
          <p:nvPr/>
        </p:nvCxnSpPr>
        <p:spPr>
          <a:xfrm>
            <a:off x="361768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A2C9D-58ED-4DC6-A1E6-AE5F6D5ABEBD}"/>
              </a:ext>
            </a:extLst>
          </p:cNvPr>
          <p:cNvCxnSpPr/>
          <p:nvPr/>
        </p:nvCxnSpPr>
        <p:spPr>
          <a:xfrm>
            <a:off x="2904618" y="211287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369E7B-A5D2-46C0-8F24-81078E116628}"/>
              </a:ext>
            </a:extLst>
          </p:cNvPr>
          <p:cNvCxnSpPr/>
          <p:nvPr/>
        </p:nvCxnSpPr>
        <p:spPr>
          <a:xfrm>
            <a:off x="2783675" y="22093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AA3900-0EB0-4C0A-B903-5A9EB96F9A63}"/>
              </a:ext>
            </a:extLst>
          </p:cNvPr>
          <p:cNvCxnSpPr/>
          <p:nvPr/>
        </p:nvCxnSpPr>
        <p:spPr>
          <a:xfrm>
            <a:off x="2662734" y="230582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C4F655-C15F-4C6B-B1EF-7827F2FEDFC9}"/>
              </a:ext>
            </a:extLst>
          </p:cNvPr>
          <p:cNvCxnSpPr/>
          <p:nvPr/>
        </p:nvCxnSpPr>
        <p:spPr>
          <a:xfrm>
            <a:off x="2420852" y="249876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4A9FF5-6A20-4572-9AA6-DAB553E26045}"/>
              </a:ext>
            </a:extLst>
          </p:cNvPr>
          <p:cNvCxnSpPr/>
          <p:nvPr/>
        </p:nvCxnSpPr>
        <p:spPr>
          <a:xfrm>
            <a:off x="2299911" y="259524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244930-AEDC-4A9A-96D3-3C45C8FF3C84}"/>
              </a:ext>
            </a:extLst>
          </p:cNvPr>
          <p:cNvCxnSpPr/>
          <p:nvPr/>
        </p:nvCxnSpPr>
        <p:spPr>
          <a:xfrm>
            <a:off x="2178970" y="269171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착륙 단색으로 채워진">
            <a:extLst>
              <a:ext uri="{FF2B5EF4-FFF2-40B4-BE49-F238E27FC236}">
                <a16:creationId xmlns:a16="http://schemas.microsoft.com/office/drawing/2014/main" id="{5395BC67-D7E8-48C4-9BDE-0176CF6C2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803491" y="581051"/>
            <a:ext cx="914400" cy="646715"/>
          </a:xfrm>
          <a:prstGeom prst="rect">
            <a:avLst/>
          </a:prstGeom>
        </p:spPr>
      </p:pic>
      <p:pic>
        <p:nvPicPr>
          <p:cNvPr id="29" name="그래픽 28" descr="착륙 단색으로 채워진">
            <a:extLst>
              <a:ext uri="{FF2B5EF4-FFF2-40B4-BE49-F238E27FC236}">
                <a16:creationId xmlns:a16="http://schemas.microsoft.com/office/drawing/2014/main" id="{DCD51913-B443-48F1-9921-C1DBA5BD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171429" y="2634826"/>
            <a:ext cx="914400" cy="646715"/>
          </a:xfrm>
          <a:prstGeom prst="rect">
            <a:avLst/>
          </a:prstGeom>
        </p:spPr>
      </p:pic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1220332-EDFF-482F-863D-0FC0284AD67C}"/>
              </a:ext>
            </a:extLst>
          </p:cNvPr>
          <p:cNvSpPr/>
          <p:nvPr/>
        </p:nvSpPr>
        <p:spPr>
          <a:xfrm>
            <a:off x="628348" y="931502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5B7E186B-F343-4436-B114-B3F9D0AB58CF}"/>
              </a:ext>
            </a:extLst>
          </p:cNvPr>
          <p:cNvSpPr/>
          <p:nvPr/>
        </p:nvSpPr>
        <p:spPr>
          <a:xfrm>
            <a:off x="-1385304" y="4476462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9D3E06-0337-4541-ACD7-0AC3192C58DD}"/>
              </a:ext>
            </a:extLst>
          </p:cNvPr>
          <p:cNvCxnSpPr/>
          <p:nvPr/>
        </p:nvCxnSpPr>
        <p:spPr>
          <a:xfrm>
            <a:off x="8136199" y="459390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182D62-53A3-4B5B-A1FB-514A42E4EE59}"/>
              </a:ext>
            </a:extLst>
          </p:cNvPr>
          <p:cNvCxnSpPr/>
          <p:nvPr/>
        </p:nvCxnSpPr>
        <p:spPr>
          <a:xfrm>
            <a:off x="8015256" y="469038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19185F-4866-4096-9120-0B46B6230F8F}"/>
              </a:ext>
            </a:extLst>
          </p:cNvPr>
          <p:cNvCxnSpPr/>
          <p:nvPr/>
        </p:nvCxnSpPr>
        <p:spPr>
          <a:xfrm>
            <a:off x="7894315" y="478685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3B4E77-BD0D-4DBD-81F5-6586E1BC1579}"/>
              </a:ext>
            </a:extLst>
          </p:cNvPr>
          <p:cNvCxnSpPr/>
          <p:nvPr/>
        </p:nvCxnSpPr>
        <p:spPr>
          <a:xfrm>
            <a:off x="7652433" y="497980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74C386C-041E-4ABA-8413-F34BCCAEDD47}"/>
              </a:ext>
            </a:extLst>
          </p:cNvPr>
          <p:cNvCxnSpPr/>
          <p:nvPr/>
        </p:nvCxnSpPr>
        <p:spPr>
          <a:xfrm>
            <a:off x="7531492" y="507627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8378EAE-B684-41D2-BCC7-FE75EFD97B71}"/>
              </a:ext>
            </a:extLst>
          </p:cNvPr>
          <p:cNvCxnSpPr/>
          <p:nvPr/>
        </p:nvCxnSpPr>
        <p:spPr>
          <a:xfrm>
            <a:off x="7410551" y="517274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530FD7-BB16-4D76-9F92-1332C9DB5CBF}"/>
              </a:ext>
            </a:extLst>
          </p:cNvPr>
          <p:cNvCxnSpPr/>
          <p:nvPr/>
        </p:nvCxnSpPr>
        <p:spPr>
          <a:xfrm>
            <a:off x="6697487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D253A18-87A3-42B9-A556-4BC20AD141B9}"/>
              </a:ext>
            </a:extLst>
          </p:cNvPr>
          <p:cNvCxnSpPr/>
          <p:nvPr/>
        </p:nvCxnSpPr>
        <p:spPr>
          <a:xfrm>
            <a:off x="564956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6C54B-3113-4266-B09F-FCCD7D930485}"/>
              </a:ext>
            </a:extLst>
          </p:cNvPr>
          <p:cNvCxnSpPr/>
          <p:nvPr/>
        </p:nvCxnSpPr>
        <p:spPr>
          <a:xfrm>
            <a:off x="460163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F3CF0E-3F82-4072-8162-05527B72B6A6}"/>
              </a:ext>
            </a:extLst>
          </p:cNvPr>
          <p:cNvCxnSpPr/>
          <p:nvPr/>
        </p:nvCxnSpPr>
        <p:spPr>
          <a:xfrm>
            <a:off x="355371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D069255-11D7-4B06-864E-9DA26B62C260}"/>
              </a:ext>
            </a:extLst>
          </p:cNvPr>
          <p:cNvCxnSpPr/>
          <p:nvPr/>
        </p:nvCxnSpPr>
        <p:spPr>
          <a:xfrm>
            <a:off x="250578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85A6AE-12FC-4B7F-8756-B7602FC69416}"/>
              </a:ext>
            </a:extLst>
          </p:cNvPr>
          <p:cNvCxnSpPr/>
          <p:nvPr/>
        </p:nvCxnSpPr>
        <p:spPr>
          <a:xfrm>
            <a:off x="145786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AF7E4E-4C05-46A9-AD14-43AAF16A0E45}"/>
              </a:ext>
            </a:extLst>
          </p:cNvPr>
          <p:cNvCxnSpPr/>
          <p:nvPr/>
        </p:nvCxnSpPr>
        <p:spPr>
          <a:xfrm>
            <a:off x="40993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EB2C6D-AC5F-4731-96E1-CFF64342F6DE}"/>
              </a:ext>
            </a:extLst>
          </p:cNvPr>
          <p:cNvCxnSpPr/>
          <p:nvPr/>
        </p:nvCxnSpPr>
        <p:spPr>
          <a:xfrm>
            <a:off x="-303125" y="459390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A50D77-6E3A-4018-9238-86D0E8808316}"/>
              </a:ext>
            </a:extLst>
          </p:cNvPr>
          <p:cNvCxnSpPr/>
          <p:nvPr/>
        </p:nvCxnSpPr>
        <p:spPr>
          <a:xfrm>
            <a:off x="-424068" y="469038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8CCCFF-9AD6-4E01-86FA-154D39F1998C}"/>
              </a:ext>
            </a:extLst>
          </p:cNvPr>
          <p:cNvCxnSpPr/>
          <p:nvPr/>
        </p:nvCxnSpPr>
        <p:spPr>
          <a:xfrm>
            <a:off x="-545009" y="478685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CC187AF-7AEF-4BDE-AAA2-7FF7F9CFA44D}"/>
              </a:ext>
            </a:extLst>
          </p:cNvPr>
          <p:cNvCxnSpPr/>
          <p:nvPr/>
        </p:nvCxnSpPr>
        <p:spPr>
          <a:xfrm>
            <a:off x="-786891" y="497980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79E89C-D46B-4151-A634-B83606D4DEB2}"/>
              </a:ext>
            </a:extLst>
          </p:cNvPr>
          <p:cNvCxnSpPr/>
          <p:nvPr/>
        </p:nvCxnSpPr>
        <p:spPr>
          <a:xfrm>
            <a:off x="-907832" y="507627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686DFFE-3303-4852-BD90-1EACB1737124}"/>
              </a:ext>
            </a:extLst>
          </p:cNvPr>
          <p:cNvCxnSpPr/>
          <p:nvPr/>
        </p:nvCxnSpPr>
        <p:spPr>
          <a:xfrm>
            <a:off x="-1028773" y="517274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D7C843-4124-47B9-8FCB-8D74E586A407}"/>
              </a:ext>
            </a:extLst>
          </p:cNvPr>
          <p:cNvSpPr txBox="1"/>
          <p:nvPr/>
        </p:nvSpPr>
        <p:spPr>
          <a:xfrm>
            <a:off x="4588764" y="2188521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On</a:t>
            </a:r>
            <a:endParaRPr lang="ko-KR" altLang="en-US" sz="9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941A2F-D8FC-4E58-A714-98398150F196}"/>
              </a:ext>
            </a:extLst>
          </p:cNvPr>
          <p:cNvSpPr txBox="1"/>
          <p:nvPr/>
        </p:nvSpPr>
        <p:spPr>
          <a:xfrm>
            <a:off x="5835292" y="4659254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B3A24D-9E00-4BF8-92DF-267A4675F5A5}"/>
              </a:ext>
            </a:extLst>
          </p:cNvPr>
          <p:cNvSpPr txBox="1"/>
          <p:nvPr/>
        </p:nvSpPr>
        <p:spPr>
          <a:xfrm>
            <a:off x="2919559" y="2516437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1.5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B2863CC-2FFE-4122-A898-888CC57F5F7A}"/>
              </a:ext>
            </a:extLst>
          </p:cNvPr>
          <p:cNvSpPr/>
          <p:nvPr/>
        </p:nvSpPr>
        <p:spPr>
          <a:xfrm>
            <a:off x="6419077" y="484179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D02FEE-8238-49E7-819B-E45499C8BACE}"/>
              </a:ext>
            </a:extLst>
          </p:cNvPr>
          <p:cNvSpPr/>
          <p:nvPr/>
        </p:nvSpPr>
        <p:spPr>
          <a:xfrm>
            <a:off x="4610623" y="2354781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F01DB3E-B031-4C54-98F5-4B82747662BC}"/>
              </a:ext>
            </a:extLst>
          </p:cNvPr>
          <p:cNvSpPr/>
          <p:nvPr/>
        </p:nvSpPr>
        <p:spPr>
          <a:xfrm>
            <a:off x="6515231" y="2514714"/>
            <a:ext cx="4439670" cy="238561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7AA2B4-9014-4537-BAE3-A9E2320737EA}"/>
              </a:ext>
            </a:extLst>
          </p:cNvPr>
          <p:cNvCxnSpPr>
            <a:cxnSpLocks/>
          </p:cNvCxnSpPr>
          <p:nvPr/>
        </p:nvCxnSpPr>
        <p:spPr>
          <a:xfrm flipV="1">
            <a:off x="6506517" y="2481768"/>
            <a:ext cx="4439670" cy="2385615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FF8861-026A-416A-B28F-8400B5655C5B}"/>
              </a:ext>
            </a:extLst>
          </p:cNvPr>
          <p:cNvGrpSpPr/>
          <p:nvPr/>
        </p:nvGrpSpPr>
        <p:grpSpPr>
          <a:xfrm>
            <a:off x="628347" y="931502"/>
            <a:ext cx="3972172" cy="1473360"/>
            <a:chOff x="628347" y="931502"/>
            <a:chExt cx="3972172" cy="147336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38556EE-9DC4-49D2-952A-81C8EEABCAFD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8CD7F5-52D9-4CF9-AE09-DE2A4F1D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8C8E8DE-70C6-49F6-9938-2DAEA7503BE4}"/>
              </a:ext>
            </a:extLst>
          </p:cNvPr>
          <p:cNvSpPr/>
          <p:nvPr/>
        </p:nvSpPr>
        <p:spPr>
          <a:xfrm>
            <a:off x="10133651" y="3136216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DC1A5394-A34A-4EC1-AD7F-1B76342B1891}"/>
              </a:ext>
            </a:extLst>
          </p:cNvPr>
          <p:cNvSpPr/>
          <p:nvPr/>
        </p:nvSpPr>
        <p:spPr>
          <a:xfrm>
            <a:off x="9498340" y="3976367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415D85F0-DF19-4D4C-BD23-B2C7AB4D89F6}"/>
              </a:ext>
            </a:extLst>
          </p:cNvPr>
          <p:cNvSpPr/>
          <p:nvPr/>
        </p:nvSpPr>
        <p:spPr>
          <a:xfrm rot="11434417">
            <a:off x="8309043" y="4090723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4CBE13-9580-44C4-BD02-4BF06FEFF040}"/>
              </a:ext>
            </a:extLst>
          </p:cNvPr>
          <p:cNvCxnSpPr/>
          <p:nvPr/>
        </p:nvCxnSpPr>
        <p:spPr>
          <a:xfrm>
            <a:off x="1759521" y="2507158"/>
            <a:ext cx="2911300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6DB571D-B204-4674-A7FD-56842ADFF909}"/>
              </a:ext>
            </a:extLst>
          </p:cNvPr>
          <p:cNvCxnSpPr>
            <a:cxnSpLocks/>
          </p:cNvCxnSpPr>
          <p:nvPr/>
        </p:nvCxnSpPr>
        <p:spPr>
          <a:xfrm flipV="1">
            <a:off x="1725965" y="1385249"/>
            <a:ext cx="0" cy="1087377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D6504EA-2E24-46A5-9948-8A098DED16B4}"/>
              </a:ext>
            </a:extLst>
          </p:cNvPr>
          <p:cNvSpPr txBox="1"/>
          <p:nvPr/>
        </p:nvSpPr>
        <p:spPr>
          <a:xfrm>
            <a:off x="1730492" y="1869460"/>
            <a:ext cx="7583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500 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60" name="그래픽 159" descr="착륙 단색으로 채워진">
            <a:extLst>
              <a:ext uri="{FF2B5EF4-FFF2-40B4-BE49-F238E27FC236}">
                <a16:creationId xmlns:a16="http://schemas.microsoft.com/office/drawing/2014/main" id="{C1D2CA7D-A685-42B2-803B-C6A6DA57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7651266" y="1898691"/>
            <a:ext cx="914400" cy="646715"/>
          </a:xfrm>
          <a:prstGeom prst="rect">
            <a:avLst/>
          </a:prstGeom>
        </p:spPr>
      </p:pic>
      <p:pic>
        <p:nvPicPr>
          <p:cNvPr id="161" name="그래픽 160" descr="착륙 단색으로 채워진">
            <a:extLst>
              <a:ext uri="{FF2B5EF4-FFF2-40B4-BE49-F238E27FC236}">
                <a16:creationId xmlns:a16="http://schemas.microsoft.com/office/drawing/2014/main" id="{3B3152DF-EFD9-464C-93F5-8A09BAD17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223171" y="4376907"/>
            <a:ext cx="914400" cy="646715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98E719B4-A1DC-4298-82CF-E82160419A35}"/>
              </a:ext>
            </a:extLst>
          </p:cNvPr>
          <p:cNvSpPr/>
          <p:nvPr/>
        </p:nvSpPr>
        <p:spPr>
          <a:xfrm>
            <a:off x="1692717" y="1284808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2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7425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6895783" y="-21480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807" y="457233"/>
            <a:ext cx="505405" cy="505405"/>
          </a:xfrm>
          <a:prstGeom prst="rect">
            <a:avLst/>
          </a:prstGeom>
        </p:spPr>
      </p:pic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2838608" y="1476375"/>
            <a:ext cx="4038442" cy="3170173"/>
          </a:xfrm>
          <a:prstGeom prst="line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85204" cy="14096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2800508" y="-214806"/>
            <a:ext cx="4095275" cy="486135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668719C-E7B5-46BB-9FF6-03E24AD585DC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A9A7DC-0129-4FA7-B0BE-AFDDF2E60556}"/>
              </a:ext>
            </a:extLst>
          </p:cNvPr>
          <p:cNvSpPr txBox="1"/>
          <p:nvPr/>
        </p:nvSpPr>
        <p:spPr>
          <a:xfrm>
            <a:off x="6327646" y="1835457"/>
            <a:ext cx="20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500m (1640ft, 0.27NM)</a:t>
            </a:r>
          </a:p>
        </p:txBody>
      </p: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0F53F8-0497-46CB-9E3B-A2E1FC186940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268151-93D4-4D05-AD9E-9BBB091EE26B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D91B2D3F-9839-4D5A-BA42-4304E16C5BA9}"/>
              </a:ext>
            </a:extLst>
          </p:cNvPr>
          <p:cNvSpPr/>
          <p:nvPr/>
        </p:nvSpPr>
        <p:spPr>
          <a:xfrm>
            <a:off x="6874559" y="3778521"/>
            <a:ext cx="5261238" cy="1670764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55B564B-B5E0-44B5-B375-267A118C6D50}"/>
              </a:ext>
            </a:extLst>
          </p:cNvPr>
          <p:cNvCxnSpPr>
            <a:cxnSpLocks/>
          </p:cNvCxnSpPr>
          <p:nvPr/>
        </p:nvCxnSpPr>
        <p:spPr>
          <a:xfrm flipV="1">
            <a:off x="6865845" y="4048125"/>
            <a:ext cx="4430805" cy="136821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AAB4099-089D-498F-88F8-84991B4F8B08}"/>
              </a:ext>
            </a:extLst>
          </p:cNvPr>
          <p:cNvCxnSpPr>
            <a:cxnSpLocks/>
          </p:cNvCxnSpPr>
          <p:nvPr/>
        </p:nvCxnSpPr>
        <p:spPr>
          <a:xfrm flipV="1">
            <a:off x="11304948" y="3778520"/>
            <a:ext cx="898245" cy="27446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4AF1090-D4FC-4310-87E8-310D685FA331}"/>
              </a:ext>
            </a:extLst>
          </p:cNvPr>
          <p:cNvCxnSpPr>
            <a:cxnSpLocks/>
          </p:cNvCxnSpPr>
          <p:nvPr/>
        </p:nvCxnSpPr>
        <p:spPr>
          <a:xfrm>
            <a:off x="101428" y="5429769"/>
            <a:ext cx="6723816" cy="6635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45B85A0-B68C-49CB-AC59-1BBE7B56C541}"/>
              </a:ext>
            </a:extLst>
          </p:cNvPr>
          <p:cNvSpPr txBox="1"/>
          <p:nvPr/>
        </p:nvSpPr>
        <p:spPr>
          <a:xfrm>
            <a:off x="6262778" y="513155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61E6E3B-7688-49F2-A7BD-3D39FED3A0E6}"/>
              </a:ext>
            </a:extLst>
          </p:cNvPr>
          <p:cNvGrpSpPr/>
          <p:nvPr/>
        </p:nvGrpSpPr>
        <p:grpSpPr>
          <a:xfrm>
            <a:off x="8241048" y="-981329"/>
            <a:ext cx="4651210" cy="1486705"/>
            <a:chOff x="7965407" y="-273320"/>
            <a:chExt cx="4651210" cy="1486705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CAC36BB-7294-4785-95D6-28D7DE784F2B}"/>
                </a:ext>
              </a:extLst>
            </p:cNvPr>
            <p:cNvGrpSpPr/>
            <p:nvPr/>
          </p:nvGrpSpPr>
          <p:grpSpPr>
            <a:xfrm>
              <a:off x="7965407" y="-273320"/>
              <a:ext cx="4651210" cy="1486705"/>
              <a:chOff x="6447353" y="165003"/>
              <a:chExt cx="5280590" cy="885519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28BAA0C1-4451-42F3-8A5B-400159779075}"/>
                  </a:ext>
                </a:extLst>
              </p:cNvPr>
              <p:cNvGrpSpPr/>
              <p:nvPr/>
            </p:nvGrpSpPr>
            <p:grpSpPr>
              <a:xfrm>
                <a:off x="6447353" y="165003"/>
                <a:ext cx="5280590" cy="885519"/>
                <a:chOff x="7624263" y="-493377"/>
                <a:chExt cx="5280590" cy="1350947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0F180051-06B3-4F4D-8844-596AE6E72221}"/>
                    </a:ext>
                  </a:extLst>
                </p:cNvPr>
                <p:cNvSpPr/>
                <p:nvPr/>
              </p:nvSpPr>
              <p:spPr>
                <a:xfrm>
                  <a:off x="7624263" y="-493377"/>
                  <a:ext cx="5280590" cy="13509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CE0939B-BE93-4DD1-B011-BC11BB688865}"/>
                    </a:ext>
                  </a:extLst>
                </p:cNvPr>
                <p:cNvSpPr txBox="1"/>
                <p:nvPr/>
              </p:nvSpPr>
              <p:spPr>
                <a:xfrm>
                  <a:off x="9583422" y="-185686"/>
                  <a:ext cx="2926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300 ft Vertical Separation </a:t>
                  </a:r>
                </a:p>
              </p:txBody>
            </p:sp>
          </p:grp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7B0CEE6-B8C4-4F4E-9541-C5147429CA82}"/>
                  </a:ext>
                </a:extLst>
              </p:cNvPr>
              <p:cNvSpPr/>
              <p:nvPr/>
            </p:nvSpPr>
            <p:spPr>
              <a:xfrm>
                <a:off x="6721956" y="342645"/>
                <a:ext cx="1352126" cy="2926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1448C11B-A6E6-4A6C-9F45-2F5999F5082C}"/>
                </a:ext>
              </a:extLst>
            </p:cNvPr>
            <p:cNvCxnSpPr>
              <a:cxnSpLocks/>
            </p:cNvCxnSpPr>
            <p:nvPr/>
          </p:nvCxnSpPr>
          <p:spPr>
            <a:xfrm>
              <a:off x="8168710" y="863694"/>
              <a:ext cx="1229541" cy="0"/>
            </a:xfrm>
            <a:prstGeom prst="line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DFAB9D-D79C-4BDD-AD48-CB1C11BE2BE7}"/>
                </a:ext>
              </a:extLst>
            </p:cNvPr>
            <p:cNvSpPr txBox="1"/>
            <p:nvPr/>
          </p:nvSpPr>
          <p:spPr>
            <a:xfrm>
              <a:off x="9717153" y="652395"/>
              <a:ext cx="2377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UAM Flight Segment</a:t>
              </a:r>
              <a:endParaRPr lang="ko-KR" altLang="en-US" dirty="0"/>
            </a:p>
          </p:txBody>
        </p:sp>
      </p:grpSp>
      <p:pic>
        <p:nvPicPr>
          <p:cNvPr id="121" name="그래픽 120" descr="쿼드콥터 단색으로 채워진">
            <a:extLst>
              <a:ext uri="{FF2B5EF4-FFF2-40B4-BE49-F238E27FC236}">
                <a16:creationId xmlns:a16="http://schemas.microsoft.com/office/drawing/2014/main" id="{F4A2DF80-6A1B-476F-AFD4-DE8A11991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394" y="1467271"/>
            <a:ext cx="505405" cy="505405"/>
          </a:xfrm>
          <a:prstGeom prst="rect">
            <a:avLst/>
          </a:prstGeom>
        </p:spPr>
      </p:pic>
      <p:pic>
        <p:nvPicPr>
          <p:cNvPr id="122" name="그래픽 121" descr="쿼드콥터 단색으로 채워진">
            <a:extLst>
              <a:ext uri="{FF2B5EF4-FFF2-40B4-BE49-F238E27FC236}">
                <a16:creationId xmlns:a16="http://schemas.microsoft.com/office/drawing/2014/main" id="{516051E0-1269-4B81-ACBE-D01D0BB1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470" y="4373700"/>
            <a:ext cx="505405" cy="505405"/>
          </a:xfrm>
          <a:prstGeom prst="rect">
            <a:avLst/>
          </a:prstGeom>
        </p:spPr>
      </p:pic>
      <p:sp>
        <p:nvSpPr>
          <p:cNvPr id="123" name="타원 122">
            <a:extLst>
              <a:ext uri="{FF2B5EF4-FFF2-40B4-BE49-F238E27FC236}">
                <a16:creationId xmlns:a16="http://schemas.microsoft.com/office/drawing/2014/main" id="{B22D946C-64BE-4CF9-A884-9CF02B441F67}"/>
              </a:ext>
            </a:extLst>
          </p:cNvPr>
          <p:cNvSpPr/>
          <p:nvPr/>
        </p:nvSpPr>
        <p:spPr>
          <a:xfrm>
            <a:off x="36288" y="538160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9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0F290AD-18AB-46CA-AD10-BD0CD7545390}"/>
              </a:ext>
            </a:extLst>
          </p:cNvPr>
          <p:cNvCxnSpPr>
            <a:cxnSpLocks/>
          </p:cNvCxnSpPr>
          <p:nvPr/>
        </p:nvCxnSpPr>
        <p:spPr>
          <a:xfrm flipV="1">
            <a:off x="1216075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평행 사변형 136">
            <a:extLst>
              <a:ext uri="{FF2B5EF4-FFF2-40B4-BE49-F238E27FC236}">
                <a16:creationId xmlns:a16="http://schemas.microsoft.com/office/drawing/2014/main" id="{E85CC622-F585-4B6F-A439-9F5A363D5213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평행 사변형 137">
            <a:extLst>
              <a:ext uri="{FF2B5EF4-FFF2-40B4-BE49-F238E27FC236}">
                <a16:creationId xmlns:a16="http://schemas.microsoft.com/office/drawing/2014/main" id="{51AECA26-75F8-44DC-869A-000C12A69F28}"/>
              </a:ext>
            </a:extLst>
          </p:cNvPr>
          <p:cNvSpPr/>
          <p:nvPr/>
        </p:nvSpPr>
        <p:spPr>
          <a:xfrm>
            <a:off x="2191492" y="1478180"/>
            <a:ext cx="10513183" cy="737095"/>
          </a:xfrm>
          <a:prstGeom prst="parallelogram">
            <a:avLst>
              <a:gd name="adj" fmla="val 139209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평행 사변형 138">
            <a:extLst>
              <a:ext uri="{FF2B5EF4-FFF2-40B4-BE49-F238E27FC236}">
                <a16:creationId xmlns:a16="http://schemas.microsoft.com/office/drawing/2014/main" id="{E86DB1F8-B631-4F36-9BB2-34B46FBAC7EB}"/>
              </a:ext>
            </a:extLst>
          </p:cNvPr>
          <p:cNvSpPr/>
          <p:nvPr/>
        </p:nvSpPr>
        <p:spPr>
          <a:xfrm rot="20820000">
            <a:off x="11520382" y="1085704"/>
            <a:ext cx="5922769" cy="485536"/>
          </a:xfrm>
          <a:prstGeom prst="parallelogram">
            <a:avLst>
              <a:gd name="adj" fmla="val 24175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평행 사변형 139">
            <a:extLst>
              <a:ext uri="{FF2B5EF4-FFF2-40B4-BE49-F238E27FC236}">
                <a16:creationId xmlns:a16="http://schemas.microsoft.com/office/drawing/2014/main" id="{8D503B29-33E3-4498-A08B-6D7846C347E1}"/>
              </a:ext>
            </a:extLst>
          </p:cNvPr>
          <p:cNvSpPr/>
          <p:nvPr/>
        </p:nvSpPr>
        <p:spPr>
          <a:xfrm>
            <a:off x="1223220" y="3882725"/>
            <a:ext cx="6114151" cy="803521"/>
          </a:xfrm>
          <a:prstGeom prst="parallelogram">
            <a:avLst>
              <a:gd name="adj" fmla="val 13247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373E0FE7-0661-4C2E-A8BD-598998696F23}"/>
              </a:ext>
            </a:extLst>
          </p:cNvPr>
          <p:cNvSpPr/>
          <p:nvPr/>
        </p:nvSpPr>
        <p:spPr>
          <a:xfrm rot="20601740">
            <a:off x="7120445" y="2218667"/>
            <a:ext cx="9262637" cy="341105"/>
          </a:xfrm>
          <a:prstGeom prst="triangle">
            <a:avLst>
              <a:gd name="adj" fmla="val 4956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이등변 삼각형 141">
            <a:extLst>
              <a:ext uri="{FF2B5EF4-FFF2-40B4-BE49-F238E27FC236}">
                <a16:creationId xmlns:a16="http://schemas.microsoft.com/office/drawing/2014/main" id="{80F14194-8C5B-4B7B-9901-D22AE59419F0}"/>
              </a:ext>
            </a:extLst>
          </p:cNvPr>
          <p:cNvSpPr/>
          <p:nvPr/>
        </p:nvSpPr>
        <p:spPr>
          <a:xfrm rot="10800000">
            <a:off x="2164502" y="2217623"/>
            <a:ext cx="9556002" cy="1671448"/>
          </a:xfrm>
          <a:prstGeom prst="triangle">
            <a:avLst>
              <a:gd name="adj" fmla="val 45854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D6FE583A-37DB-4BD9-BC8B-8A4413DC34A3}"/>
              </a:ext>
            </a:extLst>
          </p:cNvPr>
          <p:cNvSpPr/>
          <p:nvPr/>
        </p:nvSpPr>
        <p:spPr>
          <a:xfrm rot="11880000">
            <a:off x="1752741" y="3001019"/>
            <a:ext cx="5471010" cy="1589104"/>
          </a:xfrm>
          <a:prstGeom prst="triangle">
            <a:avLst>
              <a:gd name="adj" fmla="val 88475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7A938DF6-4053-4B00-BF42-D4E4E81DEA60}"/>
              </a:ext>
            </a:extLst>
          </p:cNvPr>
          <p:cNvSpPr/>
          <p:nvPr/>
        </p:nvSpPr>
        <p:spPr>
          <a:xfrm rot="2267697">
            <a:off x="-1746425" y="1292537"/>
            <a:ext cx="4970378" cy="1192178"/>
          </a:xfrm>
          <a:prstGeom prst="triangle">
            <a:avLst>
              <a:gd name="adj" fmla="val 76745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97F139D-A226-4EAD-9E60-F321FA809946}"/>
              </a:ext>
            </a:extLst>
          </p:cNvPr>
          <p:cNvGrpSpPr/>
          <p:nvPr/>
        </p:nvGrpSpPr>
        <p:grpSpPr>
          <a:xfrm>
            <a:off x="-1628041" y="54474"/>
            <a:ext cx="18941303" cy="4633594"/>
            <a:chOff x="-1628041" y="54474"/>
            <a:chExt cx="18941303" cy="4633594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43DEAA1B-643E-4F5B-B8E6-D2667AF56288}"/>
                </a:ext>
              </a:extLst>
            </p:cNvPr>
            <p:cNvGrpSpPr/>
            <p:nvPr/>
          </p:nvGrpSpPr>
          <p:grpSpPr>
            <a:xfrm>
              <a:off x="-1628041" y="54474"/>
              <a:ext cx="14379937" cy="4633594"/>
              <a:chOff x="-1628041" y="54474"/>
              <a:chExt cx="14379937" cy="4633594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03DBB264-1646-4045-A43C-26118D38EC75}"/>
                  </a:ext>
                </a:extLst>
              </p:cNvPr>
              <p:cNvGrpSpPr/>
              <p:nvPr/>
            </p:nvGrpSpPr>
            <p:grpSpPr>
              <a:xfrm>
                <a:off x="-1625924" y="54474"/>
                <a:ext cx="14377820" cy="4633594"/>
                <a:chOff x="-1625924" y="54474"/>
                <a:chExt cx="14377820" cy="4633594"/>
              </a:xfrm>
            </p:grpSpPr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67A87401-542A-4066-ABA3-FCB3C84C3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82733" y="1441662"/>
                  <a:ext cx="1056579" cy="784044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266CDBDE-575C-4482-BB5E-80046ED3D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29947" y="3872923"/>
                  <a:ext cx="1007425" cy="813323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A25E70E6-FFF5-4C70-9935-0446FCE6D665}"/>
                    </a:ext>
                  </a:extLst>
                </p:cNvPr>
                <p:cNvGrpSpPr/>
                <p:nvPr/>
              </p:nvGrpSpPr>
              <p:grpSpPr>
                <a:xfrm>
                  <a:off x="-1625924" y="54474"/>
                  <a:ext cx="14377820" cy="4633594"/>
                  <a:chOff x="-1625924" y="54474"/>
                  <a:chExt cx="14377820" cy="4633594"/>
                </a:xfrm>
              </p:grpSpPr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A9D7119E-4BA9-4682-A86C-74FE5D184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517953" y="54474"/>
                    <a:ext cx="3713903" cy="138047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D2E13B95-846F-49AB-BDBF-C783152C7C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94844" y="1493304"/>
                    <a:ext cx="972072" cy="757069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6C7734BF-B7C4-4FAB-B54D-B21F20EE9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147846" y="2287350"/>
                    <a:ext cx="126840" cy="1519553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7" name="그룹 146">
                    <a:extLst>
                      <a:ext uri="{FF2B5EF4-FFF2-40B4-BE49-F238E27FC236}">
                        <a16:creationId xmlns:a16="http://schemas.microsoft.com/office/drawing/2014/main" id="{D7E13AA3-BA7F-4FE9-865C-A7CCEDEFDBCD}"/>
                      </a:ext>
                    </a:extLst>
                  </p:cNvPr>
                  <p:cNvGrpSpPr/>
                  <p:nvPr/>
                </p:nvGrpSpPr>
                <p:grpSpPr>
                  <a:xfrm>
                    <a:off x="1223220" y="1434944"/>
                    <a:ext cx="11528676" cy="3253124"/>
                    <a:chOff x="463128" y="1801166"/>
                    <a:chExt cx="11528676" cy="3253124"/>
                  </a:xfrm>
                </p:grpSpPr>
                <p:cxnSp>
                  <p:nvCxnSpPr>
                    <p:cNvPr id="148" name="직선 연결선 147">
                      <a:extLst>
                        <a:ext uri="{FF2B5EF4-FFF2-40B4-BE49-F238E27FC236}">
                          <a16:creationId xmlns:a16="http://schemas.microsoft.com/office/drawing/2014/main" id="{D2496642-EDB9-401B-863C-63C90C9DC1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0492" y="1801166"/>
                      <a:ext cx="9521312" cy="0"/>
                    </a:xfrm>
                    <a:prstGeom prst="line">
                      <a:avLst/>
                    </a:prstGeom>
                    <a:ln w="76200" cap="rnd">
                      <a:solidFill>
                        <a:srgbClr val="00B05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직선 연결선 148">
                      <a:extLst>
                        <a:ext uri="{FF2B5EF4-FFF2-40B4-BE49-F238E27FC236}">
                          <a16:creationId xmlns:a16="http://schemas.microsoft.com/office/drawing/2014/main" id="{81EFAC4F-AED2-44E7-A25F-5A71645750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128" y="5054290"/>
                      <a:ext cx="5098101" cy="0"/>
                    </a:xfrm>
                    <a:prstGeom prst="line">
                      <a:avLst/>
                    </a:prstGeom>
                    <a:ln w="76200" cap="rnd">
                      <a:solidFill>
                        <a:srgbClr val="00B05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직선 연결선 151">
                      <a:extLst>
                        <a:ext uri="{FF2B5EF4-FFF2-40B4-BE49-F238E27FC236}">
                          <a16:creationId xmlns:a16="http://schemas.microsoft.com/office/drawing/2014/main" id="{1D8BF7F3-6028-4A1E-A173-D3C6A66E31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585906" y="2616595"/>
                      <a:ext cx="4303614" cy="1622550"/>
                    </a:xfrm>
                    <a:prstGeom prst="line">
                      <a:avLst/>
                    </a:prstGeom>
                    <a:ln w="38100" cap="rnd">
                      <a:solidFill>
                        <a:srgbClr val="00B050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6" name="직선 연결선 155">
                    <a:extLst>
                      <a:ext uri="{FF2B5EF4-FFF2-40B4-BE49-F238E27FC236}">
                        <a16:creationId xmlns:a16="http://schemas.microsoft.com/office/drawing/2014/main" id="{D44A4D35-A41B-446D-B47A-630B80E24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-1625924" y="863696"/>
                    <a:ext cx="3885722" cy="2986208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BBB27F19-006D-48BB-9B88-9751B94731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90360" y="839231"/>
                    <a:ext cx="3785204" cy="1409669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F0D9EC0C-82FF-4B07-8BDC-1702C39B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3220" y="3871101"/>
                  <a:ext cx="1054854" cy="815146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F882BF62-196D-47E6-96B5-9A1D959DED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28041" y="72653"/>
                <a:ext cx="1079349" cy="741989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F1C04CA-1396-4012-8B38-C34C4D307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6530" y="430247"/>
              <a:ext cx="4526732" cy="1011416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85D0DBF-2EA4-4991-91DC-CC6C6B33E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5363" y="1206047"/>
              <a:ext cx="4474102" cy="1010495"/>
            </a:xfrm>
            <a:prstGeom prst="line">
              <a:avLst/>
            </a:prstGeom>
            <a:ln w="38100" cap="rnd">
              <a:solidFill>
                <a:srgbClr val="00B05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0B2C65B-C488-442E-A6A4-DFA4B8FCE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56683" y="430247"/>
              <a:ext cx="1056579" cy="784044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1AF9F82-6752-4AD0-BE94-41B5088D2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9343" y="1232771"/>
              <a:ext cx="8882484" cy="265161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17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5303F3-6801-49DE-9223-5D89389C8698}"/>
              </a:ext>
            </a:extLst>
          </p:cNvPr>
          <p:cNvGrpSpPr/>
          <p:nvPr/>
        </p:nvGrpSpPr>
        <p:grpSpPr>
          <a:xfrm>
            <a:off x="-321191" y="1070312"/>
            <a:ext cx="13593867" cy="4926129"/>
            <a:chOff x="-384691" y="1095712"/>
            <a:chExt cx="13593867" cy="492612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2B13FA1-2481-49FE-86AB-09894A67144F}"/>
                </a:ext>
              </a:extLst>
            </p:cNvPr>
            <p:cNvGrpSpPr/>
            <p:nvPr/>
          </p:nvGrpSpPr>
          <p:grpSpPr>
            <a:xfrm>
              <a:off x="-384691" y="1112324"/>
              <a:ext cx="13593867" cy="4909517"/>
              <a:chOff x="-2471333" y="1112323"/>
              <a:chExt cx="13593867" cy="4909517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D3B9F06-84C2-43B0-B4C1-04993A15AC89}"/>
                  </a:ext>
                </a:extLst>
              </p:cNvPr>
              <p:cNvGrpSpPr/>
              <p:nvPr/>
            </p:nvGrpSpPr>
            <p:grpSpPr>
              <a:xfrm>
                <a:off x="-2471333" y="1112323"/>
                <a:ext cx="12642398" cy="4909517"/>
                <a:chOff x="-2471333" y="1112323"/>
                <a:chExt cx="12642398" cy="4909517"/>
              </a:xfrm>
            </p:grpSpPr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27005468-5811-4511-B8DE-749ACB0BD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2471333" y="4982698"/>
                  <a:ext cx="682" cy="1039142"/>
                </a:xfrm>
                <a:prstGeom prst="straightConnector1">
                  <a:avLst/>
                </a:prstGeom>
                <a:ln w="76200" cap="rnd"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ADED4199-C92D-4EE3-8B5C-E3BA0B6C6E6C}"/>
                    </a:ext>
                  </a:extLst>
                </p:cNvPr>
                <p:cNvGrpSpPr/>
                <p:nvPr/>
              </p:nvGrpSpPr>
              <p:grpSpPr>
                <a:xfrm>
                  <a:off x="-2471333" y="1112323"/>
                  <a:ext cx="12642398" cy="4907477"/>
                  <a:chOff x="-2471333" y="1112323"/>
                  <a:chExt cx="12642398" cy="4907477"/>
                </a:xfrm>
              </p:grpSpPr>
              <p:cxnSp>
                <p:nvCxnSpPr>
                  <p:cNvPr id="34" name="직선 화살표 연결선 33">
                    <a:extLst>
                      <a:ext uri="{FF2B5EF4-FFF2-40B4-BE49-F238E27FC236}">
                        <a16:creationId xmlns:a16="http://schemas.microsoft.com/office/drawing/2014/main" id="{F224C46A-ABFF-4586-B6CA-67EED43DE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79119" y="4972563"/>
                    <a:ext cx="0" cy="1047237"/>
                  </a:xfrm>
                  <a:prstGeom prst="straightConnector1">
                    <a:avLst/>
                  </a:prstGeom>
                  <a:ln w="762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ECF0C340-C2B5-441C-980D-038DF32372B2}"/>
                      </a:ext>
                    </a:extLst>
                  </p:cNvPr>
                  <p:cNvGrpSpPr/>
                  <p:nvPr/>
                </p:nvGrpSpPr>
                <p:grpSpPr>
                  <a:xfrm>
                    <a:off x="-2471333" y="1112323"/>
                    <a:ext cx="12642398" cy="4907477"/>
                    <a:chOff x="-2471333" y="1112323"/>
                    <a:chExt cx="12642398" cy="4907477"/>
                  </a:xfrm>
                </p:grpSpPr>
                <p:cxnSp>
                  <p:nvCxnSpPr>
                    <p:cNvPr id="36" name="직선 연결선 35">
                      <a:extLst>
                        <a:ext uri="{FF2B5EF4-FFF2-40B4-BE49-F238E27FC236}">
                          <a16:creationId xmlns:a16="http://schemas.microsoft.com/office/drawing/2014/main" id="{F47DA627-BB1B-4DB6-A9D9-435099176A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79120" y="2181139"/>
                      <a:ext cx="4891945" cy="3838661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직선 연결선 36">
                      <a:extLst>
                        <a:ext uri="{FF2B5EF4-FFF2-40B4-BE49-F238E27FC236}">
                          <a16:creationId xmlns:a16="http://schemas.microsoft.com/office/drawing/2014/main" id="{21968390-60DD-4D2E-AD8A-EAE6339A60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2466570" y="2160464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>
                      <a:extLst>
                        <a:ext uri="{FF2B5EF4-FFF2-40B4-BE49-F238E27FC236}">
                          <a16:creationId xmlns:a16="http://schemas.microsoft.com/office/drawing/2014/main" id="{9604F7D8-B770-45D5-8730-807E84D0DB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466570" y="6019800"/>
                      <a:ext cx="7752643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id="{A33E6222-9BAF-4264-B67C-3C8BB332B7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28352" y="2167251"/>
                      <a:ext cx="7677006" cy="13888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직선 화살표 연결선 39">
                      <a:extLst>
                        <a:ext uri="{FF2B5EF4-FFF2-40B4-BE49-F238E27FC236}">
                          <a16:creationId xmlns:a16="http://schemas.microsoft.com/office/drawing/2014/main" id="{6FA7F193-B450-41D7-99AB-1A8F41AA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28352" y="1150600"/>
                      <a:ext cx="0" cy="1030540"/>
                    </a:xfrm>
                    <a:prstGeom prst="straightConnector1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직선 화살표 연결선 40">
                      <a:extLst>
                        <a:ext uri="{FF2B5EF4-FFF2-40B4-BE49-F238E27FC236}">
                          <a16:creationId xmlns:a16="http://schemas.microsoft.com/office/drawing/2014/main" id="{B311F6AA-A6DA-4EE5-BBCE-67235E61F4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52606" y="1150600"/>
                      <a:ext cx="0" cy="1030540"/>
                    </a:xfrm>
                    <a:prstGeom prst="straightConnector1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직선 연결선 41">
                      <a:extLst>
                        <a:ext uri="{FF2B5EF4-FFF2-40B4-BE49-F238E27FC236}">
                          <a16:creationId xmlns:a16="http://schemas.microsoft.com/office/drawing/2014/main" id="{23A3E855-7075-4949-825F-27E6A358DF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2466042" y="1123362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직선 연결선 42">
                      <a:extLst>
                        <a:ext uri="{FF2B5EF4-FFF2-40B4-BE49-F238E27FC236}">
                          <a16:creationId xmlns:a16="http://schemas.microsoft.com/office/drawing/2014/main" id="{B424040B-9E35-4782-9DC5-6255DC7937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38022" y="1112323"/>
                      <a:ext cx="7714584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직선 연결선 43">
                      <a:extLst>
                        <a:ext uri="{FF2B5EF4-FFF2-40B4-BE49-F238E27FC236}">
                          <a16:creationId xmlns:a16="http://schemas.microsoft.com/office/drawing/2014/main" id="{DBF6C192-E491-4A2B-9D94-BF3A463FC1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3031" y="1130885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직선 연결선 44">
                      <a:extLst>
                        <a:ext uri="{FF2B5EF4-FFF2-40B4-BE49-F238E27FC236}">
                          <a16:creationId xmlns:a16="http://schemas.microsoft.com/office/drawing/2014/main" id="{24E20CC6-1A48-4888-BD3F-E61DB9D2DD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471333" y="4969584"/>
                      <a:ext cx="7752643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26EA344-6A31-42B2-9E8F-53EA055544F1}"/>
                  </a:ext>
                </a:extLst>
              </p:cNvPr>
              <p:cNvSpPr/>
              <p:nvPr/>
            </p:nvSpPr>
            <p:spPr>
              <a:xfrm>
                <a:off x="-2441265" y="5007933"/>
                <a:ext cx="7691212" cy="9957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 w="571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470E0704-AC3B-4696-A736-5D5113AB4186}"/>
                  </a:ext>
                </a:extLst>
              </p:cNvPr>
              <p:cNvSpPr/>
              <p:nvPr/>
            </p:nvSpPr>
            <p:spPr>
              <a:xfrm rot="8493606">
                <a:off x="4292584" y="3185049"/>
                <a:ext cx="6829950" cy="817748"/>
              </a:xfrm>
              <a:prstGeom prst="parallelogram">
                <a:avLst>
                  <a:gd name="adj" fmla="val 75574"/>
                </a:avLst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 w="571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143F269C-BFD7-4628-A1AD-060F4AE3D3CC}"/>
                </a:ext>
              </a:extLst>
            </p:cNvPr>
            <p:cNvSpPr/>
            <p:nvPr/>
          </p:nvSpPr>
          <p:spPr>
            <a:xfrm>
              <a:off x="-295609" y="1095712"/>
              <a:ext cx="12505691" cy="3864151"/>
            </a:xfrm>
            <a:prstGeom prst="parallelogram">
              <a:avLst>
                <a:gd name="adj" fmla="val 1249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 w="571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D407847-AD25-42C6-A3EC-0C26D72FF513}"/>
              </a:ext>
            </a:extLst>
          </p:cNvPr>
          <p:cNvSpPr/>
          <p:nvPr/>
        </p:nvSpPr>
        <p:spPr>
          <a:xfrm rot="20307848">
            <a:off x="9615520" y="4887003"/>
            <a:ext cx="3321573" cy="1124499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3FC9C0-8BD8-4FC7-BBC5-E76C017A4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2"/>
          <a:stretch/>
        </p:blipFill>
        <p:spPr>
          <a:xfrm>
            <a:off x="0" y="1293812"/>
            <a:ext cx="6469062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B777EE-9589-4E76-83A4-D154B2861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7620"/>
          <a:stretch/>
        </p:blipFill>
        <p:spPr>
          <a:xfrm rot="16200000">
            <a:off x="-4350544" y="2904666"/>
            <a:ext cx="7349207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97B25-F35E-410C-8B0C-12A90BB7111B}"/>
              </a:ext>
            </a:extLst>
          </p:cNvPr>
          <p:cNvSpPr txBox="1"/>
          <p:nvPr/>
        </p:nvSpPr>
        <p:spPr>
          <a:xfrm>
            <a:off x="162595" y="12747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RKSI</a:t>
            </a:r>
            <a:endParaRPr lang="ko-KR" altLang="en-US" dirty="0"/>
          </a:p>
        </p:txBody>
      </p:sp>
      <p:pic>
        <p:nvPicPr>
          <p:cNvPr id="11" name="그래픽 10" descr="쿼드콥터 단색으로 채워진">
            <a:extLst>
              <a:ext uri="{FF2B5EF4-FFF2-40B4-BE49-F238E27FC236}">
                <a16:creationId xmlns:a16="http://schemas.microsoft.com/office/drawing/2014/main" id="{BA2110FC-4B09-42E2-B4D2-081168723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6800" y="5028303"/>
            <a:ext cx="505405" cy="50540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9BD4D1-4618-4C7E-810F-6DC132523B29}"/>
              </a:ext>
            </a:extLst>
          </p:cNvPr>
          <p:cNvCxnSpPr>
            <a:cxnSpLocks/>
          </p:cNvCxnSpPr>
          <p:nvPr/>
        </p:nvCxnSpPr>
        <p:spPr>
          <a:xfrm flipV="1">
            <a:off x="2657123" y="1274762"/>
            <a:ext cx="0" cy="3823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495D3F6-9693-4610-BCB6-4738983F0716}"/>
              </a:ext>
            </a:extLst>
          </p:cNvPr>
          <p:cNvGrpSpPr/>
          <p:nvPr/>
        </p:nvGrpSpPr>
        <p:grpSpPr>
          <a:xfrm>
            <a:off x="7215257" y="725762"/>
            <a:ext cx="4639240" cy="5181325"/>
            <a:chOff x="9133956" y="27262"/>
            <a:chExt cx="6116087" cy="68307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154152C-6D60-46E4-98FF-8A238C1E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3956" y="27262"/>
              <a:ext cx="6116087" cy="683073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91650C-D491-48CD-9922-94E622CB5E62}"/>
                </a:ext>
              </a:extLst>
            </p:cNvPr>
            <p:cNvSpPr txBox="1"/>
            <p:nvPr/>
          </p:nvSpPr>
          <p:spPr>
            <a:xfrm>
              <a:off x="9362556" y="6461406"/>
              <a:ext cx="1971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NOT FOR SCALE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84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A4CC1D-7F3D-4A00-8171-8952D4338A79}"/>
              </a:ext>
            </a:extLst>
          </p:cNvPr>
          <p:cNvGrpSpPr/>
          <p:nvPr/>
        </p:nvGrpSpPr>
        <p:grpSpPr>
          <a:xfrm>
            <a:off x="11961707" y="1151025"/>
            <a:ext cx="2080296" cy="3622610"/>
            <a:chOff x="8062135" y="2138576"/>
            <a:chExt cx="1660232" cy="28911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BCC9F5-D56D-4CE0-A897-9B41293823CB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190B52-BBE6-4190-AA88-C0D7F86B466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083B9C-321E-4DBC-B097-9F48D9666D7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19FE76-E13B-4DC6-9954-88A9202C94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19114E-362A-469D-BB24-30452E50DC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12E3A72-1DFA-4F21-B7B0-8C8E188DAEF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550F1D5-77C9-4110-83B6-30297CF4297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514F0EB-E2BD-40A7-BD96-946BEA054F3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BECBED6-FE71-47D0-8875-E2C33C70796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440A13D-4099-4BCA-8744-23792E6F816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06086B9-0979-4BC3-967B-3D55C5EA6DE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F9423C-2D80-40D8-9DEA-A520D746A7C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2B13182-D93E-4D7E-9698-C5EBA186158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D402848-D954-4E1C-BBB2-FB22E372AE6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B45C64B-BF76-4E32-AAC6-25695086F2A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13550A8-B1A4-4393-99E7-807F607780C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9F6BCD-E589-4994-BB24-67056A7FCB9D}"/>
              </a:ext>
            </a:extLst>
          </p:cNvPr>
          <p:cNvGrpSpPr/>
          <p:nvPr/>
        </p:nvGrpSpPr>
        <p:grpSpPr>
          <a:xfrm>
            <a:off x="11695007" y="1336763"/>
            <a:ext cx="2080296" cy="3622610"/>
            <a:chOff x="8062135" y="2138576"/>
            <a:chExt cx="1660232" cy="289111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8E869-0637-439A-819B-9E4A931300C9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3F3D520-BA5A-42FF-B103-CE7A070898B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516E3A-1895-40B8-9303-6878FAE1EE3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AFEE07-2955-416F-B82F-EC28831365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226D884-57C0-4D69-B67C-7AFFDF387F3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1169358-EAF5-4F9A-874F-7A5A360313F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562D99B-F158-458D-A534-88BAC382DE2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28DA15F-7232-44E3-8D43-1BB728B5CAB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50EBD80-67DA-48DC-967D-6BD8D61E02D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DFAE986-1935-4275-BE30-94112ED173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07CF4E-7CD9-479C-8852-81DB8EDA981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A0FFC0-91BF-402A-9ACB-5C2692D510A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E39BED-9FCA-4FF4-83B0-39132384663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984FF5-D97B-4D49-B130-2C919F8DD1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B136C29-C9F7-4D75-B32D-36727455C17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AF091AB-1588-4D8C-8668-2E7753C2A6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3471D4-33F9-4C1C-BE56-1BA960234583}"/>
              </a:ext>
            </a:extLst>
          </p:cNvPr>
          <p:cNvGrpSpPr/>
          <p:nvPr/>
        </p:nvGrpSpPr>
        <p:grpSpPr>
          <a:xfrm>
            <a:off x="10318576" y="2114166"/>
            <a:ext cx="2080296" cy="3704717"/>
            <a:chOff x="8062135" y="2138576"/>
            <a:chExt cx="1660232" cy="289111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2EDF3F6-A551-4DC4-901C-32FA94466274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99E9C9C-675E-4C2A-843D-BB91E778946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E48F7BA-A833-45D4-9D69-7153BD9F499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38AB650-C90E-4314-93A5-7957146554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740A594-3478-4FD1-BE65-1E023D13DC9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A8D25F3-AA6B-420B-80B8-2866D700AE1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9355E9-0A74-4AD8-B3EF-420E980344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4833B5F-B4DB-4454-9D79-20CB778542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0E75211-B285-4067-9B1D-B30B30324E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78D4C3B-5CC3-4B6D-ACAF-FC2B40A10C3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A193E0B-E39A-49A0-8F0F-34938CEA6F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881EE12-DF01-4933-9BB6-142267BDFE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81FF63C-7F59-4F7F-88BD-6353DEF1D3A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0DE77CE-1476-4668-86AE-6B11831ACEB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44FC4F-50FA-46C4-8E56-12C051EBBF4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27786-A584-484E-88A2-075C3AAE794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F9E20FC-F178-4554-992A-0FFB2B5D5390}"/>
              </a:ext>
            </a:extLst>
          </p:cNvPr>
          <p:cNvGrpSpPr/>
          <p:nvPr/>
        </p:nvGrpSpPr>
        <p:grpSpPr>
          <a:xfrm>
            <a:off x="10121900" y="2465324"/>
            <a:ext cx="2080296" cy="3622610"/>
            <a:chOff x="8062135" y="2138576"/>
            <a:chExt cx="1660232" cy="289111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7547027-909B-4659-AAC5-9E8E72BCD3C3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33C6AD4-A5F6-4931-BCC3-7A8085E4CF3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5DA0280-5545-435E-8A79-036E5DD18D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D12272-281D-49DB-A5D7-84CFCB1705F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89A5827-DCA8-4FCD-B234-C361282275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1E11BDE-0FF2-4296-894A-8290001944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141B284-85C2-4CF3-9688-A09F4A3D041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07A0B29-DE40-40F1-900D-27E63B606AE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5567F33-DB9D-4BF0-B9B9-F6EB7B09D55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D1B81E9-FC54-45BB-9292-6B8E6ABB5AF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BA498D7-DAD1-4F95-9FF5-B81A0CCC2CF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383C49A-6733-4EEF-97F4-9D50AC54146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B686678-8226-41EA-A924-5D445B2860C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86224F-AD86-4612-8986-4137520B5AE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DE4B7B-FBE8-4BC0-B535-88EA10CB5B5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590B8BF-9A3E-4370-881E-9048B7AE385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5AC34-9A30-4423-AA6A-C0A01AC625E1}"/>
              </a:ext>
            </a:extLst>
          </p:cNvPr>
          <p:cNvCxnSpPr>
            <a:cxnSpLocks/>
          </p:cNvCxnSpPr>
          <p:nvPr/>
        </p:nvCxnSpPr>
        <p:spPr>
          <a:xfrm>
            <a:off x="11550525" y="1736596"/>
            <a:ext cx="2681034" cy="26068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EC44E8A-A715-49BD-9B04-659D89EEFC9E}"/>
              </a:ext>
            </a:extLst>
          </p:cNvPr>
          <p:cNvSpPr/>
          <p:nvPr/>
        </p:nvSpPr>
        <p:spPr>
          <a:xfrm>
            <a:off x="1019482" y="1376871"/>
            <a:ext cx="5067300" cy="3068119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래픽 87" descr="쿼드콥터 단색으로 채워진">
            <a:extLst>
              <a:ext uri="{FF2B5EF4-FFF2-40B4-BE49-F238E27FC236}">
                <a16:creationId xmlns:a16="http://schemas.microsoft.com/office/drawing/2014/main" id="{1F6D3FA5-E542-49FE-AA44-FC933603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37" y="4268230"/>
            <a:ext cx="505405" cy="505405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4B48750-153A-4BEA-AEA8-E2ADCB0F9050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1003509" y="1376871"/>
            <a:ext cx="5083273" cy="3068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CB4737-A6A3-4E77-93B9-C5A2CB2AF195}"/>
              </a:ext>
            </a:extLst>
          </p:cNvPr>
          <p:cNvSpPr txBox="1"/>
          <p:nvPr/>
        </p:nvSpPr>
        <p:spPr>
          <a:xfrm>
            <a:off x="1765258" y="4489722"/>
            <a:ext cx="403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수직으로 </a:t>
            </a:r>
            <a:r>
              <a:rPr lang="en-US" altLang="ko-KR" dirty="0"/>
              <a:t>crossing</a:t>
            </a:r>
            <a:r>
              <a:rPr lang="ko-KR" altLang="en-US" dirty="0"/>
              <a:t>할 경우</a:t>
            </a:r>
            <a:r>
              <a:rPr lang="en-US" altLang="ko-KR" dirty="0"/>
              <a:t> = </a:t>
            </a:r>
            <a:r>
              <a:rPr lang="ko-KR" altLang="en-US" dirty="0"/>
              <a:t>약 </a:t>
            </a:r>
            <a:r>
              <a:rPr lang="en-US" altLang="ko-KR" dirty="0"/>
              <a:t>500m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3200D-8271-40C5-80E0-48803E60A9FB}"/>
              </a:ext>
            </a:extLst>
          </p:cNvPr>
          <p:cNvSpPr txBox="1"/>
          <p:nvPr/>
        </p:nvSpPr>
        <p:spPr>
          <a:xfrm>
            <a:off x="6197600" y="253267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어느정도 올라갈 수 있는지는</a:t>
            </a:r>
            <a:endParaRPr lang="en-US" altLang="ko-KR" dirty="0"/>
          </a:p>
          <a:p>
            <a:r>
              <a:rPr lang="ko-KR" altLang="en-US" dirty="0"/>
              <a:t>모르는데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8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2070A-A552-4C64-A1A9-AAED8248D45A}"/>
              </a:ext>
            </a:extLst>
          </p:cNvPr>
          <p:cNvSpPr txBox="1"/>
          <p:nvPr/>
        </p:nvSpPr>
        <p:spPr>
          <a:xfrm>
            <a:off x="0" y="20320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/>
              <a:t>Version</a:t>
            </a:r>
            <a:r>
              <a:rPr lang="ko-KR" altLang="en-US" sz="16000" b="1" dirty="0"/>
              <a:t> </a:t>
            </a:r>
            <a:r>
              <a:rPr lang="en-US" altLang="ko-KR" sz="16000" b="1" dirty="0"/>
              <a:t>2</a:t>
            </a:r>
            <a:endParaRPr lang="ko-KR" altLang="en-US" sz="16000" b="1" dirty="0"/>
          </a:p>
        </p:txBody>
      </p:sp>
    </p:spTree>
    <p:extLst>
      <p:ext uri="{BB962C8B-B14F-4D97-AF65-F5344CB8AC3E}">
        <p14:creationId xmlns:p14="http://schemas.microsoft.com/office/powerpoint/2010/main" val="198056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Max, Wheel On</a:t>
            </a:r>
            <a:endParaRPr lang="ko-KR" altLang="en-US" sz="9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3278887" y="3065392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1.5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2089820" y="2418415"/>
            <a:ext cx="7583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500 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3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10249CC1-FEDA-4014-A387-2F9A823714BF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-1697628" y="665657"/>
            <a:chExt cx="13986956" cy="5114568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E471717-C875-4ECD-873E-10308FDD8F84}"/>
                </a:ext>
              </a:extLst>
            </p:cNvPr>
            <p:cNvGrpSpPr/>
            <p:nvPr/>
          </p:nvGrpSpPr>
          <p:grpSpPr>
            <a:xfrm>
              <a:off x="-1697628" y="665657"/>
              <a:ext cx="13986956" cy="5114568"/>
              <a:chOff x="5054860" y="4599119"/>
              <a:chExt cx="13986956" cy="5114568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19EF300-0EBD-4EB7-B684-6DA972180A49}"/>
                  </a:ext>
                </a:extLst>
              </p:cNvPr>
              <p:cNvCxnSpPr>
                <a:cxnSpLocks/>
                <a:endCxn id="249" idx="2"/>
              </p:cNvCxnSpPr>
              <p:nvPr/>
            </p:nvCxnSpPr>
            <p:spPr>
              <a:xfrm flipH="1">
                <a:off x="5712068" y="5851409"/>
                <a:ext cx="3016346" cy="238072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24E9FC0-99A8-4173-AF9A-D46896797F7E}"/>
                  </a:ext>
                </a:extLst>
              </p:cNvPr>
              <p:cNvCxnSpPr>
                <a:cxnSpLocks/>
                <a:stCxn id="249" idx="4"/>
              </p:cNvCxnSpPr>
              <p:nvPr/>
            </p:nvCxnSpPr>
            <p:spPr>
              <a:xfrm flipH="1">
                <a:off x="8814054" y="5797018"/>
                <a:ext cx="2906140" cy="1047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BB41643-8D53-429A-BED1-1DD1E8293865}"/>
                  </a:ext>
                </a:extLst>
              </p:cNvPr>
              <p:cNvGrpSpPr/>
              <p:nvPr/>
            </p:nvGrpSpPr>
            <p:grpSpPr>
              <a:xfrm>
                <a:off x="5054860" y="4599119"/>
                <a:ext cx="13986956" cy="5114568"/>
                <a:chOff x="-2441299" y="1385707"/>
                <a:chExt cx="13986956" cy="5114568"/>
              </a:xfrm>
            </p:grpSpPr>
            <p:cxnSp>
              <p:nvCxnSpPr>
                <p:cNvPr id="239" name="직선 화살표 연결선 238">
                  <a:extLst>
                    <a:ext uri="{FF2B5EF4-FFF2-40B4-BE49-F238E27FC236}">
                      <a16:creationId xmlns:a16="http://schemas.microsoft.com/office/drawing/2014/main" id="{8921E3C3-73CF-4718-8658-FAA3B6AD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5445" y="1472791"/>
                  <a:ext cx="0" cy="108737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DA78C1FC-4043-4BA2-AF7D-551D55D068D1}"/>
                    </a:ext>
                  </a:extLst>
                </p:cNvPr>
                <p:cNvGrpSpPr/>
                <p:nvPr/>
              </p:nvGrpSpPr>
              <p:grpSpPr>
                <a:xfrm>
                  <a:off x="-2441299" y="1385707"/>
                  <a:ext cx="13986956" cy="5114568"/>
                  <a:chOff x="-2470327" y="1447391"/>
                  <a:chExt cx="13986956" cy="5114568"/>
                </a:xfrm>
              </p:grpSpPr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A04AF05-6D32-456F-A1E8-3B3F8E68D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276640" y="5756616"/>
                    <a:ext cx="1088339" cy="8053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2" name="그룹 241">
                    <a:extLst>
                      <a:ext uri="{FF2B5EF4-FFF2-40B4-BE49-F238E27FC236}">
                        <a16:creationId xmlns:a16="http://schemas.microsoft.com/office/drawing/2014/main" id="{A720993C-526A-456A-8823-AAEB26DF9D86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3" name="직선 화살표 연결선 242">
                      <a:extLst>
                        <a:ext uri="{FF2B5EF4-FFF2-40B4-BE49-F238E27FC236}">
                          <a16:creationId xmlns:a16="http://schemas.microsoft.com/office/drawing/2014/main" id="{8D242170-EBEB-4FEB-909C-8D589427E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225957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직선 화살표 연결선 243">
                      <a:extLst>
                        <a:ext uri="{FF2B5EF4-FFF2-40B4-BE49-F238E27FC236}">
                          <a16:creationId xmlns:a16="http://schemas.microsoft.com/office/drawing/2014/main" id="{EDA2B797-895C-4B70-A165-4D407DCCB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50235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5" name="그룹 244">
                      <a:extLst>
                        <a:ext uri="{FF2B5EF4-FFF2-40B4-BE49-F238E27FC236}">
                          <a16:creationId xmlns:a16="http://schemas.microsoft.com/office/drawing/2014/main" id="{C97B4A06-B125-4B1D-B1CF-005460BD5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470327" y="1447391"/>
                      <a:ext cx="13986956" cy="4732143"/>
                      <a:chOff x="-2470327" y="1447391"/>
                      <a:chExt cx="13986956" cy="4732143"/>
                    </a:xfrm>
                  </p:grpSpPr>
                  <p:cxnSp>
                    <p:nvCxnSpPr>
                      <p:cNvPr id="246" name="직선 화살표 연결선 245">
                        <a:extLst>
                          <a:ext uri="{FF2B5EF4-FFF2-40B4-BE49-F238E27FC236}">
                            <a16:creationId xmlns:a16="http://schemas.microsoft.com/office/drawing/2014/main" id="{0C3E83F7-5A98-4B63-8770-F035CB2779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821093" y="5082632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직선 화살표 연결선 246">
                        <a:extLst>
                          <a:ext uri="{FF2B5EF4-FFF2-40B4-BE49-F238E27FC236}">
                            <a16:creationId xmlns:a16="http://schemas.microsoft.com/office/drawing/2014/main" id="{AFC3433A-C9D2-492B-B074-2F0DF38E9C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42572" y="509215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직선 화살표 연결선 247">
                        <a:extLst>
                          <a:ext uri="{FF2B5EF4-FFF2-40B4-BE49-F238E27FC236}">
                            <a16:creationId xmlns:a16="http://schemas.microsoft.com/office/drawing/2014/main" id="{201834F2-07FF-4AE1-B171-E7B7A7C217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400842" y="262758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이등변 삼각형 248">
                        <a:extLst>
                          <a:ext uri="{FF2B5EF4-FFF2-40B4-BE49-F238E27FC236}">
                            <a16:creationId xmlns:a16="http://schemas.microsoft.com/office/drawing/2014/main" id="{7890C26B-B768-4F91-893F-5C4ADA4F696D}"/>
                          </a:ext>
                        </a:extLst>
                      </p:cNvPr>
                      <p:cNvSpPr/>
                      <p:nvPr/>
                    </p:nvSpPr>
                    <p:spPr>
                      <a:xfrm rot="20276226">
                        <a:off x="-2470327" y="1709246"/>
                        <a:ext cx="6482852" cy="2235451"/>
                      </a:xfrm>
                      <a:prstGeom prst="triangle">
                        <a:avLst>
                          <a:gd name="adj" fmla="val 6544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50" name="그룹 249">
                        <a:extLst>
                          <a:ext uri="{FF2B5EF4-FFF2-40B4-BE49-F238E27FC236}">
                            <a16:creationId xmlns:a16="http://schemas.microsoft.com/office/drawing/2014/main" id="{D384A477-EBBC-4050-ABDF-B913F89387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20667" y="2615298"/>
                        <a:ext cx="11012829" cy="2463235"/>
                        <a:chOff x="-1820667" y="2616220"/>
                        <a:chExt cx="11012829" cy="2463235"/>
                      </a:xfrm>
                    </p:grpSpPr>
                    <p:sp>
                      <p:nvSpPr>
                        <p:cNvPr id="260" name="이등변 삼각형 259">
                          <a:extLst>
                            <a:ext uri="{FF2B5EF4-FFF2-40B4-BE49-F238E27FC236}">
                              <a16:creationId xmlns:a16="http://schemas.microsoft.com/office/drawing/2014/main" id="{A56559CA-CDFA-4E3F-BF53-6636E72461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820667" y="2616220"/>
                          <a:ext cx="7828883" cy="2445442"/>
                        </a:xfrm>
                        <a:prstGeom prst="triangle">
                          <a:avLst>
                            <a:gd name="adj" fmla="val 77671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61" name="이등변 삼각형 260">
                          <a:extLst>
                            <a:ext uri="{FF2B5EF4-FFF2-40B4-BE49-F238E27FC236}">
                              <a16:creationId xmlns:a16="http://schemas.microsoft.com/office/drawing/2014/main" id="{66165080-7262-48DC-9F3E-4344E011E6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4275049" y="2640072"/>
                          <a:ext cx="4917113" cy="2439383"/>
                        </a:xfrm>
                        <a:prstGeom prst="triangle">
                          <a:avLst>
                            <a:gd name="adj" fmla="val 64437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51" name="이등변 삼각형 250">
                        <a:extLst>
                          <a:ext uri="{FF2B5EF4-FFF2-40B4-BE49-F238E27FC236}">
                            <a16:creationId xmlns:a16="http://schemas.microsoft.com/office/drawing/2014/main" id="{5E752CCE-3B40-4542-BE99-B93AB159B4AC}"/>
                          </a:ext>
                        </a:extLst>
                      </p:cNvPr>
                      <p:cNvSpPr/>
                      <p:nvPr/>
                    </p:nvSpPr>
                    <p:spPr>
                      <a:xfrm rot="20145020">
                        <a:off x="5597570" y="2948584"/>
                        <a:ext cx="5919059" cy="930804"/>
                      </a:xfrm>
                      <a:prstGeom prst="triangle">
                        <a:avLst>
                          <a:gd name="adj" fmla="val 6635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52" name="그룹 251">
                        <a:extLst>
                          <a:ext uri="{FF2B5EF4-FFF2-40B4-BE49-F238E27FC236}">
                            <a16:creationId xmlns:a16="http://schemas.microsoft.com/office/drawing/2014/main" id="{EFB91676-EB50-4BCC-B16A-EE70B60CD0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1"/>
                        <a:ext cx="13287235" cy="3632069"/>
                        <a:chOff x="-1840595" y="1447391"/>
                        <a:chExt cx="13287235" cy="3632069"/>
                      </a:xfrm>
                    </p:grpSpPr>
                    <p:cxnSp>
                      <p:nvCxnSpPr>
                        <p:cNvPr id="253" name="직선 연결선 252">
                          <a:extLst>
                            <a:ext uri="{FF2B5EF4-FFF2-40B4-BE49-F238E27FC236}">
                              <a16:creationId xmlns:a16="http://schemas.microsoft.com/office/drawing/2014/main" id="{18809DA7-826F-4C8D-ACEF-33D1ECB21B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06823" y="1447391"/>
                          <a:ext cx="2901128" cy="116438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54" name="그룹 253">
                          <a:extLst>
                            <a:ext uri="{FF2B5EF4-FFF2-40B4-BE49-F238E27FC236}">
                              <a16:creationId xmlns:a16="http://schemas.microsoft.com/office/drawing/2014/main" id="{3285458F-79E9-490E-8B47-BB5DB81987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840595" y="1447392"/>
                          <a:ext cx="13287235" cy="3632068"/>
                          <a:chOff x="-1840595" y="1447392"/>
                          <a:chExt cx="13287235" cy="3632068"/>
                        </a:xfrm>
                      </p:grpSpPr>
                      <p:cxnSp>
                        <p:nvCxnSpPr>
                          <p:cNvPr id="255" name="직선 연결선 254">
                            <a:extLst>
                              <a:ext uri="{FF2B5EF4-FFF2-40B4-BE49-F238E27FC236}">
                                <a16:creationId xmlns:a16="http://schemas.microsoft.com/office/drawing/2014/main" id="{EAC02DD0-CAA7-453B-9474-EA4430947D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197847" y="2611779"/>
                            <a:ext cx="7214603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직선 연결선 255">
                            <a:extLst>
                              <a:ext uri="{FF2B5EF4-FFF2-40B4-BE49-F238E27FC236}">
                                <a16:creationId xmlns:a16="http://schemas.microsoft.com/office/drawing/2014/main" id="{CF61E852-B40F-4E0F-98B8-645A5D2F0C3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-1840595" y="5079457"/>
                            <a:ext cx="7857000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직선 연결선 256">
                            <a:extLst>
                              <a:ext uri="{FF2B5EF4-FFF2-40B4-BE49-F238E27FC236}">
                                <a16:creationId xmlns:a16="http://schemas.microsoft.com/office/drawing/2014/main" id="{8DAAB8D2-EB0F-4592-BBE6-19AE80F2F3C9}"/>
                              </a:ext>
                            </a:extLst>
                          </p:cNvPr>
                          <p:cNvCxnSpPr>
                            <a:cxnSpLocks/>
                            <a:stCxn id="260" idx="2"/>
                          </p:cNvCxnSpPr>
                          <p:nvPr/>
                        </p:nvCxnSpPr>
                        <p:spPr>
                          <a:xfrm flipV="1">
                            <a:off x="-1820667" y="1447392"/>
                            <a:ext cx="3110712" cy="3613348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직선 연결선 257">
                            <a:extLst>
                              <a:ext uri="{FF2B5EF4-FFF2-40B4-BE49-F238E27FC236}">
                                <a16:creationId xmlns:a16="http://schemas.microsoft.com/office/drawing/2014/main" id="{4C9B3173-399B-48E8-A2FC-AC9298BAAC5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-1792174" y="2623530"/>
                            <a:ext cx="6000125" cy="2423845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rgbClr val="00B050"/>
                            </a:solidFill>
                            <a:prstDash val="dash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9" name="직선 연결선 258">
                            <a:extLst>
                              <a:ext uri="{FF2B5EF4-FFF2-40B4-BE49-F238E27FC236}">
                                <a16:creationId xmlns:a16="http://schemas.microsoft.com/office/drawing/2014/main" id="{80CE297B-E218-4C6C-A4C0-FBFE73F25E64}"/>
                              </a:ext>
                            </a:extLst>
                          </p:cNvPr>
                          <p:cNvCxnSpPr>
                            <a:cxnSpLocks/>
                            <a:endCxn id="251" idx="4"/>
                          </p:cNvCxnSpPr>
                          <p:nvPr/>
                        </p:nvCxnSpPr>
                        <p:spPr>
                          <a:xfrm flipV="1">
                            <a:off x="6054180" y="2622804"/>
                            <a:ext cx="5392460" cy="2456656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</p:grpSp>
        </p:grp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1825CD8A-3D25-4697-9B72-563085271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840" y="1810343"/>
              <a:ext cx="3213402" cy="2487384"/>
            </a:xfrm>
            <a:prstGeom prst="line">
              <a:avLst/>
            </a:prstGeom>
            <a:ln w="28575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50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E471717-C875-4ECD-873E-10308FDD8F84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5054860" y="4599119"/>
            <a:chExt cx="13986956" cy="5114568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119EF300-0EBD-4EB7-B684-6DA972180A49}"/>
                </a:ext>
              </a:extLst>
            </p:cNvPr>
            <p:cNvCxnSpPr>
              <a:cxnSpLocks/>
              <a:endCxn id="249" idx="2"/>
            </p:cNvCxnSpPr>
            <p:nvPr/>
          </p:nvCxnSpPr>
          <p:spPr>
            <a:xfrm flipH="1">
              <a:off x="5712068" y="5851409"/>
              <a:ext cx="3016346" cy="238072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324E9FC0-99A8-4173-AF9A-D46896797F7E}"/>
                </a:ext>
              </a:extLst>
            </p:cNvPr>
            <p:cNvCxnSpPr>
              <a:cxnSpLocks/>
              <a:stCxn id="249" idx="4"/>
            </p:cNvCxnSpPr>
            <p:nvPr/>
          </p:nvCxnSpPr>
          <p:spPr>
            <a:xfrm flipH="1">
              <a:off x="8814054" y="5797018"/>
              <a:ext cx="2906140" cy="104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1BB41643-8D53-429A-BED1-1DD1E8293865}"/>
                </a:ext>
              </a:extLst>
            </p:cNvPr>
            <p:cNvGrpSpPr/>
            <p:nvPr/>
          </p:nvGrpSpPr>
          <p:grpSpPr>
            <a:xfrm>
              <a:off x="5054860" y="4599119"/>
              <a:ext cx="13986956" cy="5114568"/>
              <a:chOff x="-2441299" y="1385707"/>
              <a:chExt cx="13986956" cy="5114568"/>
            </a:xfrm>
          </p:grpSpPr>
          <p:cxnSp>
            <p:nvCxnSpPr>
              <p:cNvPr id="239" name="직선 화살표 연결선 238">
                <a:extLst>
                  <a:ext uri="{FF2B5EF4-FFF2-40B4-BE49-F238E27FC236}">
                    <a16:creationId xmlns:a16="http://schemas.microsoft.com/office/drawing/2014/main" id="{8921E3C3-73CF-4718-8658-FAA3B6ADB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5445" y="1472791"/>
                <a:ext cx="0" cy="108737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DA78C1FC-4043-4BA2-AF7D-551D55D068D1}"/>
                  </a:ext>
                </a:extLst>
              </p:cNvPr>
              <p:cNvGrpSpPr/>
              <p:nvPr/>
            </p:nvGrpSpPr>
            <p:grpSpPr>
              <a:xfrm>
                <a:off x="-2441299" y="1385707"/>
                <a:ext cx="13986956" cy="5114568"/>
                <a:chOff x="-2470327" y="1447391"/>
                <a:chExt cx="13986956" cy="5114568"/>
              </a:xfrm>
            </p:grpSpPr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4A04AF05-6D32-456F-A1E8-3B3F8E68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276640" y="5756616"/>
                  <a:ext cx="1088339" cy="805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A720993C-526A-456A-8823-AAEB26DF9D86}"/>
                    </a:ext>
                  </a:extLst>
                </p:cNvPr>
                <p:cNvGrpSpPr/>
                <p:nvPr/>
              </p:nvGrpSpPr>
              <p:grpSpPr>
                <a:xfrm>
                  <a:off x="-2470327" y="1447391"/>
                  <a:ext cx="13986956" cy="4732143"/>
                  <a:chOff x="-2470327" y="1447391"/>
                  <a:chExt cx="13986956" cy="4732143"/>
                </a:xfrm>
              </p:grpSpPr>
              <p:cxnSp>
                <p:nvCxnSpPr>
                  <p:cNvPr id="243" name="직선 화살표 연결선 242">
                    <a:extLst>
                      <a:ext uri="{FF2B5EF4-FFF2-40B4-BE49-F238E27FC236}">
                        <a16:creationId xmlns:a16="http://schemas.microsoft.com/office/drawing/2014/main" id="{8D242170-EBEB-4FEB-909C-8D589427E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5957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화살표 연결선 243">
                    <a:extLst>
                      <a:ext uri="{FF2B5EF4-FFF2-40B4-BE49-F238E27FC236}">
                        <a16:creationId xmlns:a16="http://schemas.microsoft.com/office/drawing/2014/main" id="{EDA2B797-895C-4B70-A165-4D407DCCB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50235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5" name="그룹 244">
                    <a:extLst>
                      <a:ext uri="{FF2B5EF4-FFF2-40B4-BE49-F238E27FC236}">
                        <a16:creationId xmlns:a16="http://schemas.microsoft.com/office/drawing/2014/main" id="{C97B4A06-B125-4B1D-B1CF-005460BD53CE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6" name="직선 화살표 연결선 245">
                      <a:extLst>
                        <a:ext uri="{FF2B5EF4-FFF2-40B4-BE49-F238E27FC236}">
                          <a16:creationId xmlns:a16="http://schemas.microsoft.com/office/drawing/2014/main" id="{0C3E83F7-5A98-4B63-8770-F035CB2779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-1821093" y="5082632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화살표 연결선 246">
                      <a:extLst>
                        <a:ext uri="{FF2B5EF4-FFF2-40B4-BE49-F238E27FC236}">
                          <a16:creationId xmlns:a16="http://schemas.microsoft.com/office/drawing/2014/main" id="{AFC3433A-C9D2-492B-B074-2F0DF38E9C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42572" y="509215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직선 화살표 연결선 247">
                      <a:extLst>
                        <a:ext uri="{FF2B5EF4-FFF2-40B4-BE49-F238E27FC236}">
                          <a16:creationId xmlns:a16="http://schemas.microsoft.com/office/drawing/2014/main" id="{201834F2-07FF-4AE1-B171-E7B7A7C217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400842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이등변 삼각형 248">
                      <a:extLst>
                        <a:ext uri="{FF2B5EF4-FFF2-40B4-BE49-F238E27FC236}">
                          <a16:creationId xmlns:a16="http://schemas.microsoft.com/office/drawing/2014/main" id="{7890C26B-B768-4F91-893F-5C4ADA4F696D}"/>
                        </a:ext>
                      </a:extLst>
                    </p:cNvPr>
                    <p:cNvSpPr/>
                    <p:nvPr/>
                  </p:nvSpPr>
                  <p:spPr>
                    <a:xfrm rot="20276226">
                      <a:off x="-2470327" y="1709246"/>
                      <a:ext cx="6482852" cy="2235451"/>
                    </a:xfrm>
                    <a:prstGeom prst="triangle">
                      <a:avLst>
                        <a:gd name="adj" fmla="val 65447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50" name="그룹 249">
                      <a:extLst>
                        <a:ext uri="{FF2B5EF4-FFF2-40B4-BE49-F238E27FC236}">
                          <a16:creationId xmlns:a16="http://schemas.microsoft.com/office/drawing/2014/main" id="{D384A477-EBBC-4050-ABDF-B913F8938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20667" y="2615298"/>
                      <a:ext cx="11012829" cy="2463235"/>
                      <a:chOff x="-1820667" y="2616220"/>
                      <a:chExt cx="11012829" cy="2463235"/>
                    </a:xfrm>
                  </p:grpSpPr>
                  <p:sp>
                    <p:nvSpPr>
                      <p:cNvPr id="260" name="이등변 삼각형 259">
                        <a:extLst>
                          <a:ext uri="{FF2B5EF4-FFF2-40B4-BE49-F238E27FC236}">
                            <a16:creationId xmlns:a16="http://schemas.microsoft.com/office/drawing/2014/main" id="{A56559CA-CDFA-4E3F-BF53-6636E7246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20667" y="2616220"/>
                        <a:ext cx="7828883" cy="2445442"/>
                      </a:xfrm>
                      <a:prstGeom prst="triangle">
                        <a:avLst>
                          <a:gd name="adj" fmla="val 77671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1" name="이등변 삼각형 260">
                        <a:extLst>
                          <a:ext uri="{FF2B5EF4-FFF2-40B4-BE49-F238E27FC236}">
                            <a16:creationId xmlns:a16="http://schemas.microsoft.com/office/drawing/2014/main" id="{66165080-7262-48DC-9F3E-4344E011E67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275049" y="2640072"/>
                        <a:ext cx="4917113" cy="2439383"/>
                      </a:xfrm>
                      <a:prstGeom prst="triangle">
                        <a:avLst>
                          <a:gd name="adj" fmla="val 6443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51" name="이등변 삼각형 250">
                      <a:extLst>
                        <a:ext uri="{FF2B5EF4-FFF2-40B4-BE49-F238E27FC236}">
                          <a16:creationId xmlns:a16="http://schemas.microsoft.com/office/drawing/2014/main" id="{5E752CCE-3B40-4542-BE99-B93AB159B4AC}"/>
                        </a:ext>
                      </a:extLst>
                    </p:cNvPr>
                    <p:cNvSpPr/>
                    <p:nvPr/>
                  </p:nvSpPr>
                  <p:spPr>
                    <a:xfrm rot="20145020">
                      <a:off x="5597570" y="2948584"/>
                      <a:ext cx="5919059" cy="930804"/>
                    </a:xfrm>
                    <a:prstGeom prst="triangle">
                      <a:avLst>
                        <a:gd name="adj" fmla="val 66354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52" name="그룹 251">
                      <a:extLst>
                        <a:ext uri="{FF2B5EF4-FFF2-40B4-BE49-F238E27FC236}">
                          <a16:creationId xmlns:a16="http://schemas.microsoft.com/office/drawing/2014/main" id="{EFB91676-EB50-4BCC-B16A-EE70B60CD0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40595" y="1447391"/>
                      <a:ext cx="13287235" cy="3632070"/>
                      <a:chOff x="-1840595" y="1447391"/>
                      <a:chExt cx="13287235" cy="3632070"/>
                    </a:xfrm>
                  </p:grpSpPr>
                  <p:cxnSp>
                    <p:nvCxnSpPr>
                      <p:cNvPr id="253" name="직선 연결선 252">
                        <a:extLst>
                          <a:ext uri="{FF2B5EF4-FFF2-40B4-BE49-F238E27FC236}">
                            <a16:creationId xmlns:a16="http://schemas.microsoft.com/office/drawing/2014/main" id="{18809DA7-826F-4C8D-ACEF-33D1ECB21B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06823" y="1447391"/>
                        <a:ext cx="2901128" cy="1164388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00B05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54" name="그룹 253">
                        <a:extLst>
                          <a:ext uri="{FF2B5EF4-FFF2-40B4-BE49-F238E27FC236}">
                            <a16:creationId xmlns:a16="http://schemas.microsoft.com/office/drawing/2014/main" id="{3285458F-79E9-490E-8B47-BB5DB81987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2"/>
                        <a:ext cx="13287235" cy="3632069"/>
                        <a:chOff x="-1840595" y="1447392"/>
                        <a:chExt cx="13287235" cy="3632069"/>
                      </a:xfrm>
                    </p:grpSpPr>
                    <p:cxnSp>
                      <p:nvCxnSpPr>
                        <p:cNvPr id="255" name="직선 연결선 254">
                          <a:extLst>
                            <a:ext uri="{FF2B5EF4-FFF2-40B4-BE49-F238E27FC236}">
                              <a16:creationId xmlns:a16="http://schemas.microsoft.com/office/drawing/2014/main" id="{EAC02DD0-CAA7-453B-9474-EA4430947D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97847" y="2611779"/>
                          <a:ext cx="7214603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6" name="직선 연결선 255">
                          <a:extLst>
                            <a:ext uri="{FF2B5EF4-FFF2-40B4-BE49-F238E27FC236}">
                              <a16:creationId xmlns:a16="http://schemas.microsoft.com/office/drawing/2014/main" id="{CF61E852-B40F-4E0F-98B8-645A5D2F0C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1840595" y="5079457"/>
                          <a:ext cx="7857000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직선 연결선 256">
                          <a:extLst>
                            <a:ext uri="{FF2B5EF4-FFF2-40B4-BE49-F238E27FC236}">
                              <a16:creationId xmlns:a16="http://schemas.microsoft.com/office/drawing/2014/main" id="{8DAAB8D2-EB0F-4592-BBE6-19AE80F2F3C9}"/>
                            </a:ext>
                          </a:extLst>
                        </p:cNvPr>
                        <p:cNvCxnSpPr>
                          <a:cxnSpLocks/>
                          <a:stCxn id="260" idx="2"/>
                        </p:cNvCxnSpPr>
                        <p:nvPr/>
                      </p:nvCxnSpPr>
                      <p:spPr>
                        <a:xfrm flipV="1">
                          <a:off x="-1820667" y="1447392"/>
                          <a:ext cx="3110712" cy="361334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8" name="직선 연결선 257">
                          <a:extLst>
                            <a:ext uri="{FF2B5EF4-FFF2-40B4-BE49-F238E27FC236}">
                              <a16:creationId xmlns:a16="http://schemas.microsoft.com/office/drawing/2014/main" id="{4C9B3173-399B-48E8-A2FC-AC9298BAAC5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-1792174" y="2623530"/>
                          <a:ext cx="6000125" cy="2423845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rgbClr val="00B050"/>
                          </a:solidFill>
                          <a:prstDash val="dash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9" name="직선 연결선 258">
                          <a:extLst>
                            <a:ext uri="{FF2B5EF4-FFF2-40B4-BE49-F238E27FC236}">
                              <a16:creationId xmlns:a16="http://schemas.microsoft.com/office/drawing/2014/main" id="{80CE297B-E218-4C6C-A4C0-FBFE73F25E64}"/>
                            </a:ext>
                          </a:extLst>
                        </p:cNvPr>
                        <p:cNvCxnSpPr>
                          <a:cxnSpLocks/>
                          <a:endCxn id="251" idx="4"/>
                        </p:cNvCxnSpPr>
                        <p:nvPr/>
                      </p:nvCxnSpPr>
                      <p:spPr>
                        <a:xfrm flipV="1">
                          <a:off x="6054180" y="2622804"/>
                          <a:ext cx="5392460" cy="2456656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직선 연결선 92">
                          <a:extLst>
                            <a:ext uri="{FF2B5EF4-FFF2-40B4-BE49-F238E27FC236}">
                              <a16:creationId xmlns:a16="http://schemas.microsoft.com/office/drawing/2014/main" id="{BD0F60BB-C50B-452F-8DCE-2DF4527BCEDB}"/>
                            </a:ext>
                          </a:extLst>
                        </p:cNvPr>
                        <p:cNvCxnSpPr>
                          <a:cxnSpLocks/>
                          <a:endCxn id="251" idx="0"/>
                        </p:cNvCxnSpPr>
                        <p:nvPr/>
                      </p:nvCxnSpPr>
                      <p:spPr>
                        <a:xfrm flipV="1">
                          <a:off x="6035141" y="2592077"/>
                          <a:ext cx="3213402" cy="2487384"/>
                        </a:xfrm>
                        <a:prstGeom prst="line">
                          <a:avLst/>
                        </a:prstGeom>
                        <a:ln w="28575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직선 연결선 97">
                          <a:extLst>
                            <a:ext uri="{FF2B5EF4-FFF2-40B4-BE49-F238E27FC236}">
                              <a16:creationId xmlns:a16="http://schemas.microsoft.com/office/drawing/2014/main" id="{26CA7762-9226-4B63-B225-2045C4D2841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321026" y="2592077"/>
                          <a:ext cx="3213402" cy="2487384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>
                              <a:lumMod val="50000"/>
                            </a:schemeClr>
                          </a:solidFill>
                          <a:headEnd type="stealt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6BBFF0F-DBFD-49AC-B361-2608378EFE3D}"/>
              </a:ext>
            </a:extLst>
          </p:cNvPr>
          <p:cNvCxnSpPr>
            <a:cxnSpLocks/>
          </p:cNvCxnSpPr>
          <p:nvPr/>
        </p:nvCxnSpPr>
        <p:spPr>
          <a:xfrm flipV="1">
            <a:off x="4180240" y="204056"/>
            <a:ext cx="3115245" cy="4061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32E3706-3973-4E8E-9356-060751D34D60}"/>
              </a:ext>
            </a:extLst>
          </p:cNvPr>
          <p:cNvCxnSpPr>
            <a:cxnSpLocks/>
          </p:cNvCxnSpPr>
          <p:nvPr/>
        </p:nvCxnSpPr>
        <p:spPr>
          <a:xfrm flipV="1">
            <a:off x="7295485" y="20405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래픽 268" descr="쿼드콥터 단색으로 채워진">
            <a:extLst>
              <a:ext uri="{FF2B5EF4-FFF2-40B4-BE49-F238E27FC236}">
                <a16:creationId xmlns:a16="http://schemas.microsoft.com/office/drawing/2014/main" id="{20927038-5C12-4B46-8BAB-72E6071B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252" y="4001755"/>
            <a:ext cx="505405" cy="505405"/>
          </a:xfrm>
          <a:prstGeom prst="rect">
            <a:avLst/>
          </a:prstGeom>
        </p:spPr>
      </p:pic>
      <p:pic>
        <p:nvPicPr>
          <p:cNvPr id="274" name="그래픽 273" descr="쿼드콥터 단색으로 채워진">
            <a:extLst>
              <a:ext uri="{FF2B5EF4-FFF2-40B4-BE49-F238E27FC236}">
                <a16:creationId xmlns:a16="http://schemas.microsoft.com/office/drawing/2014/main" id="{DC8CE3FA-D8BC-4259-A951-010CC7428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509" y="876095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312</Words>
  <Application>Microsoft Office PowerPoint</Application>
  <PresentationFormat>와이드스크린</PresentationFormat>
  <Paragraphs>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56</cp:revision>
  <dcterms:created xsi:type="dcterms:W3CDTF">2021-08-03T08:16:15Z</dcterms:created>
  <dcterms:modified xsi:type="dcterms:W3CDTF">2021-08-20T16:46:33Z</dcterms:modified>
</cp:coreProperties>
</file>