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82" r:id="rId2"/>
    <p:sldId id="291" r:id="rId3"/>
    <p:sldId id="290" r:id="rId4"/>
    <p:sldId id="284" r:id="rId5"/>
    <p:sldId id="285" r:id="rId6"/>
    <p:sldId id="286" r:id="rId7"/>
    <p:sldId id="288" r:id="rId8"/>
    <p:sldId id="287" r:id="rId9"/>
    <p:sldId id="292" r:id="rId10"/>
    <p:sldId id="289" r:id="rId11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77978"/>
  </p:normalViewPr>
  <p:slideViewPr>
    <p:cSldViewPr snapToGrid="0" snapToObjects="1">
      <p:cViewPr>
        <p:scale>
          <a:sx n="90" d="100"/>
          <a:sy n="90" d="100"/>
        </p:scale>
        <p:origin x="336" y="856"/>
      </p:cViewPr>
      <p:guideLst/>
    </p:cSldViewPr>
  </p:slideViewPr>
  <p:notesTextViewPr>
    <p:cViewPr>
      <p:scale>
        <a:sx n="140" d="100"/>
        <a:sy n="140" d="100"/>
      </p:scale>
      <p:origin x="0" y="-7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A0A2A-56E2-F14D-ACAC-D3FA42DB736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276A3-1395-8D4A-AA25-AD584756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31FbMgDhKlL._AC_ clench</a:t>
            </a:r>
          </a:p>
          <a:p>
            <a:r>
              <a:rPr lang="en-US" dirty="0"/>
              <a:t>31J9xFzlXqL._AC_ clench</a:t>
            </a:r>
          </a:p>
          <a:p>
            <a:r>
              <a:rPr lang="en-US" dirty="0"/>
              <a:t>41o-sVepMUL._AC_SL1000_ clench</a:t>
            </a:r>
          </a:p>
          <a:p>
            <a:r>
              <a:rPr lang="en-US" dirty="0"/>
              <a:t>41tbcx2sahL._AC_ clench</a:t>
            </a:r>
          </a:p>
          <a:p>
            <a:r>
              <a:rPr lang="en-US" dirty="0"/>
              <a:t>51-53z1P0FL._AC_SL1000_ clench</a:t>
            </a:r>
          </a:p>
          <a:p>
            <a:r>
              <a:rPr lang="en-US" dirty="0"/>
              <a:t>514gzmi1QJL._AC_SL1000__clench</a:t>
            </a:r>
          </a:p>
          <a:p>
            <a:r>
              <a:rPr lang="en-US" dirty="0"/>
              <a:t>710pBGy8oHL._AC_SL1500__clench</a:t>
            </a:r>
          </a:p>
          <a:p>
            <a:endParaRPr lang="en-US" dirty="0"/>
          </a:p>
          <a:p>
            <a:r>
              <a:rPr lang="en-US" dirty="0"/>
              <a:t>41saa941GaL._AC__poke</a:t>
            </a:r>
          </a:p>
          <a:p>
            <a:r>
              <a:rPr lang="en-US" dirty="0"/>
              <a:t>51+TZljEsVL._AC__poke</a:t>
            </a:r>
          </a:p>
          <a:p>
            <a:r>
              <a:rPr lang="en-US" dirty="0"/>
              <a:t>51ENMZUkOKL._AC_SL1000__poke</a:t>
            </a:r>
          </a:p>
          <a:p>
            <a:r>
              <a:rPr lang="en-US" dirty="0"/>
              <a:t>61a1UoyFY-L._AC_SL1161__poke</a:t>
            </a:r>
          </a:p>
          <a:p>
            <a:r>
              <a:rPr lang="en-US" dirty="0"/>
              <a:t>61NrWLtBXFL._AC_SL1500__poke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31RflKv7wYL._AC_ pinch</a:t>
            </a:r>
          </a:p>
          <a:p>
            <a:r>
              <a:rPr lang="en-US" dirty="0"/>
              <a:t>51KtBPeFLQL._AC_SL1020__pinch</a:t>
            </a:r>
          </a:p>
          <a:p>
            <a:r>
              <a:rPr lang="en-US" dirty="0"/>
              <a:t>51NSMwA7K+L._AC_SL1500__pinch</a:t>
            </a:r>
          </a:p>
          <a:p>
            <a:r>
              <a:rPr lang="en-US" dirty="0"/>
              <a:t>51NYsWLGVKL._AC_SL1000__pinch</a:t>
            </a:r>
          </a:p>
          <a:p>
            <a:r>
              <a:rPr lang="en-US" dirty="0"/>
              <a:t>51xcrJdRq7L._SL1000__pinch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276A3-1395-8D4A-AA25-AD584756D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1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4121R74lizL._AC_SL1000_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65A3D-5390-F84A-968B-ED5E8DE689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0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51+9od456tL</a:t>
            </a:r>
          </a:p>
          <a:p>
            <a:r>
              <a:rPr lang="en-US" dirty="0"/>
              <a:t>61s9xtlBnxL._AC_SL1100_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717ISNRXiKL._AC_SL1500_</a:t>
            </a:r>
          </a:p>
          <a:p>
            <a:r>
              <a:rPr lang="en-US" dirty="0"/>
              <a:t>41s8LhmXUfL._AC_SL1000_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276A3-1395-8D4A-AA25-AD584756DE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55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276A3-1395-8D4A-AA25-AD584756DE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79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of segmentation when prediction is accurate vs inaccurate(highest predicted action != highest </a:t>
            </a:r>
            <a:r>
              <a:rPr lang="en-US" dirty="0" err="1"/>
              <a:t>gt</a:t>
            </a:r>
            <a:r>
              <a:rPr lang="en-US" dirty="0"/>
              <a:t> action)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276A3-1395-8D4A-AA25-AD584756DE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56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of segmentation when prediction is accurate vs inaccurate(highest predicted action != highest </a:t>
            </a:r>
            <a:r>
              <a:rPr lang="en-US" dirty="0" err="1"/>
              <a:t>gt</a:t>
            </a:r>
            <a:r>
              <a:rPr lang="en-US" dirty="0"/>
              <a:t> action)</a:t>
            </a:r>
          </a:p>
          <a:p>
            <a:endParaRPr lang="en-US" dirty="0"/>
          </a:p>
          <a:p>
            <a:r>
              <a:rPr lang="en-US" dirty="0"/>
              <a:t>11r0o+qOxwL pinch</a:t>
            </a:r>
          </a:p>
          <a:p>
            <a:r>
              <a:rPr lang="en-US" dirty="0"/>
              <a:t>21P+J98R04L._AC_ clench</a:t>
            </a:r>
          </a:p>
          <a:p>
            <a:r>
              <a:rPr lang="en-US" dirty="0"/>
              <a:t>31fVQj6yKzL._AC_ poke</a:t>
            </a:r>
          </a:p>
          <a:p>
            <a:r>
              <a:rPr lang="en-US" dirty="0"/>
              <a:t>41GfOHbwSKL._SL1000_ clench</a:t>
            </a:r>
          </a:p>
          <a:p>
            <a:endParaRPr lang="en-US" dirty="0"/>
          </a:p>
          <a:p>
            <a:r>
              <a:rPr lang="en-US" dirty="0"/>
              <a:t>31HFEGlMOQL._AC_ clench pinch</a:t>
            </a:r>
          </a:p>
          <a:p>
            <a:r>
              <a:rPr lang="en-US" dirty="0"/>
              <a:t>31kmclFrrcL._AC_ clench pinch</a:t>
            </a:r>
          </a:p>
          <a:p>
            <a:r>
              <a:rPr lang="en-US" dirty="0"/>
              <a:t>31q7lTCx3zL._AC_ poke pinch</a:t>
            </a:r>
          </a:p>
          <a:p>
            <a:r>
              <a:rPr lang="en-US" dirty="0"/>
              <a:t>31YGme9PyDL._AC_ clench pinch</a:t>
            </a:r>
          </a:p>
          <a:p>
            <a:r>
              <a:rPr lang="en-US" dirty="0"/>
              <a:t>31Z2Mpp75PL._AC_ clench pinch</a:t>
            </a:r>
          </a:p>
          <a:p>
            <a:r>
              <a:rPr lang="en-US" dirty="0"/>
              <a:t>41Bove1QBqL._AC_SL1000_ </a:t>
            </a:r>
            <a:r>
              <a:rPr lang="en-US"/>
              <a:t>pinch clench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276A3-1395-8D4A-AA25-AD584756DE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7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images which accuracy is lower than chance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276A3-1395-8D4A-AA25-AD584756DE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57B1-96E0-014A-8A12-A0066F4047EE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C90A-871D-9848-A999-0D3403818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5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57B1-96E0-014A-8A12-A0066F4047EE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C90A-871D-9848-A999-0D3403818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8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57B1-96E0-014A-8A12-A0066F4047EE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C90A-871D-9848-A999-0D3403818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57B1-96E0-014A-8A12-A0066F4047EE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C90A-871D-9848-A999-0D3403818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57B1-96E0-014A-8A12-A0066F4047EE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C90A-871D-9848-A999-0D3403818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7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57B1-96E0-014A-8A12-A0066F4047EE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C90A-871D-9848-A999-0D3403818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6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57B1-96E0-014A-8A12-A0066F4047EE}" type="datetimeFigureOut">
              <a:rPr lang="en-US" smtClean="0"/>
              <a:t>5/29/21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C90A-871D-9848-A999-0D3403818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9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57B1-96E0-014A-8A12-A0066F4047EE}" type="datetimeFigureOut">
              <a:rPr lang="en-US" smtClean="0"/>
              <a:t>5/29/21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C90A-871D-9848-A999-0D3403818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1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57B1-96E0-014A-8A12-A0066F4047EE}" type="datetimeFigureOut">
              <a:rPr lang="en-US" smtClean="0"/>
              <a:t>5/29/21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C90A-871D-9848-A999-0D3403818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57B1-96E0-014A-8A12-A0066F4047EE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C90A-871D-9848-A999-0D3403818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6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57B1-96E0-014A-8A12-A0066F4047EE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C90A-871D-9848-A999-0D3403818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57B1-96E0-014A-8A12-A0066F4047EE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C90A-871D-9848-A999-0D3403818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1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microsoft.com/office/2007/relationships/hdphoto" Target="../media/hdphoto8.wdp"/><Relationship Id="rId39" Type="http://schemas.openxmlformats.org/officeDocument/2006/relationships/image" Target="../media/image25.png"/><Relationship Id="rId21" Type="http://schemas.openxmlformats.org/officeDocument/2006/relationships/image" Target="../media/image13.png"/><Relationship Id="rId34" Type="http://schemas.openxmlformats.org/officeDocument/2006/relationships/image" Target="../media/image22.png"/><Relationship Id="rId42" Type="http://schemas.openxmlformats.org/officeDocument/2006/relationships/image" Target="../media/image27.png"/><Relationship Id="rId47" Type="http://schemas.microsoft.com/office/2007/relationships/hdphoto" Target="../media/hdphoto15.wdp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9" Type="http://schemas.microsoft.com/office/2007/relationships/hdphoto" Target="../media/hdphoto9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3.wdp"/><Relationship Id="rId24" Type="http://schemas.openxmlformats.org/officeDocument/2006/relationships/image" Target="../media/image15.png"/><Relationship Id="rId32" Type="http://schemas.microsoft.com/office/2007/relationships/hdphoto" Target="../media/hdphoto10.wdp"/><Relationship Id="rId37" Type="http://schemas.openxmlformats.org/officeDocument/2006/relationships/image" Target="../media/image24.png"/><Relationship Id="rId40" Type="http://schemas.openxmlformats.org/officeDocument/2006/relationships/image" Target="../media/image26.png"/><Relationship Id="rId45" Type="http://schemas.openxmlformats.org/officeDocument/2006/relationships/image" Target="../media/image29.png"/><Relationship Id="rId5" Type="http://schemas.microsoft.com/office/2007/relationships/hdphoto" Target="../media/hdphoto1.wdp"/><Relationship Id="rId15" Type="http://schemas.openxmlformats.org/officeDocument/2006/relationships/image" Target="../media/image9.png"/><Relationship Id="rId23" Type="http://schemas.microsoft.com/office/2007/relationships/hdphoto" Target="../media/hdphoto7.wdp"/><Relationship Id="rId28" Type="http://schemas.openxmlformats.org/officeDocument/2006/relationships/image" Target="../media/image18.png"/><Relationship Id="rId36" Type="http://schemas.openxmlformats.org/officeDocument/2006/relationships/image" Target="../media/image23.png"/><Relationship Id="rId10" Type="http://schemas.openxmlformats.org/officeDocument/2006/relationships/image" Target="../media/image6.png"/><Relationship Id="rId19" Type="http://schemas.openxmlformats.org/officeDocument/2006/relationships/image" Target="../media/image12.png"/><Relationship Id="rId31" Type="http://schemas.openxmlformats.org/officeDocument/2006/relationships/image" Target="../media/image20.png"/><Relationship Id="rId44" Type="http://schemas.microsoft.com/office/2007/relationships/hdphoto" Target="../media/hdphoto14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4.wdp"/><Relationship Id="rId22" Type="http://schemas.openxmlformats.org/officeDocument/2006/relationships/image" Target="../media/image14.png"/><Relationship Id="rId27" Type="http://schemas.openxmlformats.org/officeDocument/2006/relationships/image" Target="../media/image17.png"/><Relationship Id="rId30" Type="http://schemas.openxmlformats.org/officeDocument/2006/relationships/image" Target="../media/image19.png"/><Relationship Id="rId35" Type="http://schemas.microsoft.com/office/2007/relationships/hdphoto" Target="../media/hdphoto11.wdp"/><Relationship Id="rId43" Type="http://schemas.openxmlformats.org/officeDocument/2006/relationships/image" Target="../media/image28.png"/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12" Type="http://schemas.openxmlformats.org/officeDocument/2006/relationships/image" Target="../media/image7.png"/><Relationship Id="rId17" Type="http://schemas.microsoft.com/office/2007/relationships/hdphoto" Target="../media/hdphoto5.wdp"/><Relationship Id="rId25" Type="http://schemas.openxmlformats.org/officeDocument/2006/relationships/image" Target="../media/image16.png"/><Relationship Id="rId33" Type="http://schemas.openxmlformats.org/officeDocument/2006/relationships/image" Target="../media/image21.png"/><Relationship Id="rId38" Type="http://schemas.microsoft.com/office/2007/relationships/hdphoto" Target="../media/hdphoto12.wdp"/><Relationship Id="rId46" Type="http://schemas.openxmlformats.org/officeDocument/2006/relationships/image" Target="../media/image30.png"/><Relationship Id="rId20" Type="http://schemas.microsoft.com/office/2007/relationships/hdphoto" Target="../media/hdphoto6.wdp"/><Relationship Id="rId41" Type="http://schemas.microsoft.com/office/2007/relationships/hdphoto" Target="../media/hdphoto1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jpg"/><Relationship Id="rId3" Type="http://schemas.openxmlformats.org/officeDocument/2006/relationships/image" Target="../media/image31.png"/><Relationship Id="rId7" Type="http://schemas.microsoft.com/office/2007/relationships/hdphoto" Target="../media/hdphoto17.wdp"/><Relationship Id="rId12" Type="http://schemas.openxmlformats.org/officeDocument/2006/relationships/image" Target="../media/image3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microsoft.com/office/2007/relationships/hdphoto" Target="../media/hdphoto19.wdp"/><Relationship Id="rId5" Type="http://schemas.microsoft.com/office/2007/relationships/hdphoto" Target="../media/hdphoto16.wdp"/><Relationship Id="rId15" Type="http://schemas.openxmlformats.org/officeDocument/2006/relationships/image" Target="../media/image39.jp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microsoft.com/office/2007/relationships/hdphoto" Target="../media/hdphoto18.wdp"/><Relationship Id="rId14" Type="http://schemas.openxmlformats.org/officeDocument/2006/relationships/image" Target="../media/image3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0.wdp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37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31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8.png"/><Relationship Id="rId18" Type="http://schemas.openxmlformats.org/officeDocument/2006/relationships/image" Target="../media/image72.png"/><Relationship Id="rId3" Type="http://schemas.openxmlformats.org/officeDocument/2006/relationships/image" Target="../media/image59.png"/><Relationship Id="rId21" Type="http://schemas.openxmlformats.org/officeDocument/2006/relationships/image" Target="../media/image75.pn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3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microsoft.com/office/2007/relationships/hdphoto" Target="../media/hdphoto26.wdp"/><Relationship Id="rId26" Type="http://schemas.microsoft.com/office/2007/relationships/hdphoto" Target="../media/hdphoto30.wdp"/><Relationship Id="rId3" Type="http://schemas.openxmlformats.org/officeDocument/2006/relationships/image" Target="../media/image76.png"/><Relationship Id="rId21" Type="http://schemas.openxmlformats.org/officeDocument/2006/relationships/image" Target="../media/image86.png"/><Relationship Id="rId34" Type="http://schemas.openxmlformats.org/officeDocument/2006/relationships/image" Target="../media/image92.png"/><Relationship Id="rId7" Type="http://schemas.openxmlformats.org/officeDocument/2006/relationships/image" Target="../media/image79.png"/><Relationship Id="rId12" Type="http://schemas.openxmlformats.org/officeDocument/2006/relationships/image" Target="../media/image81.png"/><Relationship Id="rId17" Type="http://schemas.openxmlformats.org/officeDocument/2006/relationships/image" Target="../media/image84.png"/><Relationship Id="rId25" Type="http://schemas.openxmlformats.org/officeDocument/2006/relationships/image" Target="../media/image88.png"/><Relationship Id="rId33" Type="http://schemas.microsoft.com/office/2007/relationships/hdphoto" Target="../media/hdphoto34.wdp"/><Relationship Id="rId2" Type="http://schemas.openxmlformats.org/officeDocument/2006/relationships/notesSlide" Target="../notesSlides/notesSlide6.xml"/><Relationship Id="rId16" Type="http://schemas.microsoft.com/office/2007/relationships/hdphoto" Target="../media/hdphoto25.wdp"/><Relationship Id="rId20" Type="http://schemas.microsoft.com/office/2007/relationships/hdphoto" Target="../media/hdphoto27.wdp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1.wdp"/><Relationship Id="rId11" Type="http://schemas.microsoft.com/office/2007/relationships/hdphoto" Target="../media/hdphoto23.wdp"/><Relationship Id="rId24" Type="http://schemas.microsoft.com/office/2007/relationships/hdphoto" Target="../media/hdphoto29.wdp"/><Relationship Id="rId32" Type="http://schemas.microsoft.com/office/2007/relationships/hdphoto" Target="../media/hdphoto33.wdp"/><Relationship Id="rId5" Type="http://schemas.openxmlformats.org/officeDocument/2006/relationships/image" Target="../media/image78.png"/><Relationship Id="rId15" Type="http://schemas.openxmlformats.org/officeDocument/2006/relationships/image" Target="../media/image83.png"/><Relationship Id="rId23" Type="http://schemas.openxmlformats.org/officeDocument/2006/relationships/image" Target="../media/image87.png"/><Relationship Id="rId28" Type="http://schemas.microsoft.com/office/2007/relationships/hdphoto" Target="../media/hdphoto31.wdp"/><Relationship Id="rId36" Type="http://schemas.microsoft.com/office/2007/relationships/hdphoto" Target="../media/hdphoto36.wdp"/><Relationship Id="rId10" Type="http://schemas.openxmlformats.org/officeDocument/2006/relationships/image" Target="../media/image80.png"/><Relationship Id="rId19" Type="http://schemas.openxmlformats.org/officeDocument/2006/relationships/image" Target="../media/image85.png"/><Relationship Id="rId31" Type="http://schemas.openxmlformats.org/officeDocument/2006/relationships/image" Target="../media/image91.png"/><Relationship Id="rId4" Type="http://schemas.openxmlformats.org/officeDocument/2006/relationships/image" Target="../media/image77.png"/><Relationship Id="rId9" Type="http://schemas.openxmlformats.org/officeDocument/2006/relationships/image" Target="../media/image59.png"/><Relationship Id="rId14" Type="http://schemas.microsoft.com/office/2007/relationships/hdphoto" Target="../media/hdphoto24.wdp"/><Relationship Id="rId22" Type="http://schemas.microsoft.com/office/2007/relationships/hdphoto" Target="../media/hdphoto28.wdp"/><Relationship Id="rId27" Type="http://schemas.openxmlformats.org/officeDocument/2006/relationships/image" Target="../media/image89.png"/><Relationship Id="rId30" Type="http://schemas.microsoft.com/office/2007/relationships/hdphoto" Target="../media/hdphoto32.wdp"/><Relationship Id="rId35" Type="http://schemas.microsoft.com/office/2007/relationships/hdphoto" Target="../media/hdphoto35.wdp"/><Relationship Id="rId8" Type="http://schemas.microsoft.com/office/2007/relationships/hdphoto" Target="../media/hdphoto2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564D687-4CD5-AC44-869E-346B5B4B86B7}"/>
              </a:ext>
            </a:extLst>
          </p:cNvPr>
          <p:cNvGrpSpPr/>
          <p:nvPr/>
        </p:nvGrpSpPr>
        <p:grpSpPr>
          <a:xfrm>
            <a:off x="4135771" y="531063"/>
            <a:ext cx="7622531" cy="1426402"/>
            <a:chOff x="1109339" y="3646796"/>
            <a:chExt cx="7622531" cy="142640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C484E35-643C-8345-BDF7-1105E00E9367}"/>
                </a:ext>
              </a:extLst>
            </p:cNvPr>
            <p:cNvGrpSpPr/>
            <p:nvPr/>
          </p:nvGrpSpPr>
          <p:grpSpPr>
            <a:xfrm>
              <a:off x="4202037" y="3646796"/>
              <a:ext cx="1422400" cy="1422400"/>
              <a:chOff x="4079077" y="5124747"/>
              <a:chExt cx="1422400" cy="1422400"/>
            </a:xfrm>
          </p:grpSpPr>
          <p:pic>
            <p:nvPicPr>
              <p:cNvPr id="69" name="Picture 68" descr="A picture containing white, plastic, different&#10;&#10;Description automatically generated">
                <a:extLst>
                  <a:ext uri="{FF2B5EF4-FFF2-40B4-BE49-F238E27FC236}">
                    <a16:creationId xmlns:a16="http://schemas.microsoft.com/office/drawing/2014/main" id="{7BFCC812-05F7-784D-9C6B-4F1B5A6A5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9077" y="5124747"/>
                <a:ext cx="1422400" cy="1422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71" name="Picture 70" descr="A picture containing dark&#10;&#10;Description automatically generated">
                <a:extLst>
                  <a:ext uri="{FF2B5EF4-FFF2-40B4-BE49-F238E27FC236}">
                    <a16:creationId xmlns:a16="http://schemas.microsoft.com/office/drawing/2014/main" id="{FAA021D6-CDF0-3B44-A6A0-916E58459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6250" b="89732" l="9821" r="89732">
                            <a14:foregroundMark x1="51339" y1="6250" x2="51786" y2="7143"/>
                            <a14:foregroundMark x1="12500" y1="74107" x2="16071" y2="71875"/>
                            <a14:foregroundMark x1="43304" y1="86607" x2="54464" y2="69643"/>
                            <a14:foregroundMark x1="54464" y1="79464" x2="46429" y2="87946"/>
                            <a14:foregroundMark x1="43304" y1="88839" x2="43750" y2="80804"/>
                            <a14:foregroundMark x1="68304" y1="54464" x2="65625" y2="53125"/>
                            <a14:foregroundMark x1="56250" y1="22321" x2="57143" y2="20982"/>
                            <a14:foregroundMark x1="55804" y1="76786" x2="55804" y2="82589"/>
                            <a14:foregroundMark x1="38839" y1="85268" x2="44643" y2="80804"/>
                            <a14:foregroundMark x1="66071" y1="16964" x2="66071" y2="20089"/>
                            <a14:backgroundMark x1="55357" y1="49107" x2="25000" y2="17411"/>
                            <a14:backgroundMark x1="25000" y1="17411" x2="77679" y2="76786"/>
                            <a14:backgroundMark x1="40347" y1="81910" x2="32143" y2="83036"/>
                            <a14:backgroundMark x1="77679" y1="76786" x2="63396" y2="78747"/>
                            <a14:backgroundMark x1="32143" y1="83036" x2="42411" y2="5491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079077" y="5124747"/>
                <a:ext cx="1422400" cy="1422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196A829-7F2F-1245-A236-3244E0477558}"/>
                </a:ext>
              </a:extLst>
            </p:cNvPr>
            <p:cNvGrpSpPr/>
            <p:nvPr/>
          </p:nvGrpSpPr>
          <p:grpSpPr>
            <a:xfrm>
              <a:off x="2641525" y="3648063"/>
              <a:ext cx="1422400" cy="1425135"/>
              <a:chOff x="6478310" y="4740421"/>
              <a:chExt cx="1422400" cy="1425135"/>
            </a:xfrm>
          </p:grpSpPr>
          <p:pic>
            <p:nvPicPr>
              <p:cNvPr id="79" name="Picture 78" descr="A picture containing text, stationary, writing implement, pen&#10;&#10;Description automatically generated">
                <a:extLst>
                  <a:ext uri="{FF2B5EF4-FFF2-40B4-BE49-F238E27FC236}">
                    <a16:creationId xmlns:a16="http://schemas.microsoft.com/office/drawing/2014/main" id="{6D559DBA-20FB-B547-A3A4-E8BCCE1E4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8310" y="4743156"/>
                <a:ext cx="1422400" cy="1422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F63F8987-8DE1-1E42-9B71-0E5669B84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9375" b="89286" l="9375" r="97321">
                            <a14:foregroundMark x1="85268" y1="75893" x2="92411" y2="83036"/>
                            <a14:foregroundMark x1="87946" y1="76786" x2="91071" y2="81250"/>
                            <a14:foregroundMark x1="22768" y1="36607" x2="48214" y2="48661"/>
                            <a14:foregroundMark x1="91071" y1="81696" x2="97321" y2="8571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78310" y="4740421"/>
                <a:ext cx="1422400" cy="1422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672FE66-26F2-7441-9F88-BBBAB2B176FF}"/>
                </a:ext>
              </a:extLst>
            </p:cNvPr>
            <p:cNvGrpSpPr/>
            <p:nvPr/>
          </p:nvGrpSpPr>
          <p:grpSpPr>
            <a:xfrm>
              <a:off x="5762549" y="3646796"/>
              <a:ext cx="1422400" cy="1422400"/>
              <a:chOff x="8798956" y="4455968"/>
              <a:chExt cx="1422400" cy="1422400"/>
            </a:xfrm>
          </p:grpSpPr>
          <p:pic>
            <p:nvPicPr>
              <p:cNvPr id="81" name="Picture 80" descr="A close-up of a pen&#10;&#10;Description automatically generated">
                <a:extLst>
                  <a:ext uri="{FF2B5EF4-FFF2-40B4-BE49-F238E27FC236}">
                    <a16:creationId xmlns:a16="http://schemas.microsoft.com/office/drawing/2014/main" id="{EBC3D388-BD23-6343-8FF0-70E8C6B0D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98956" y="4455968"/>
                <a:ext cx="1422400" cy="1422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83" name="Picture 82" descr="A picture containing text, silhouette, night sky&#10;&#10;Description automatically generated">
                <a:extLst>
                  <a:ext uri="{FF2B5EF4-FFF2-40B4-BE49-F238E27FC236}">
                    <a16:creationId xmlns:a16="http://schemas.microsoft.com/office/drawing/2014/main" id="{25444D7D-6407-0A44-AB8D-7D6CF59D3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9821" b="89732" l="893" r="89732">
                            <a14:foregroundMark x1="893" y1="46875" x2="13393" y2="54464"/>
                            <a14:foregroundMark x1="50893" y1="46429" x2="58482" y2="45982"/>
                            <a14:foregroundMark x1="66071" y1="50893" x2="69196" y2="53571"/>
                            <a14:foregroundMark x1="28571" y1="58482" x2="36161" y2="5892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798956" y="4455968"/>
                <a:ext cx="1422400" cy="1422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05F52EA-D209-5343-B913-13784F5570C4}"/>
                </a:ext>
              </a:extLst>
            </p:cNvPr>
            <p:cNvGrpSpPr/>
            <p:nvPr/>
          </p:nvGrpSpPr>
          <p:grpSpPr>
            <a:xfrm>
              <a:off x="1109339" y="3648063"/>
              <a:ext cx="1422400" cy="1423830"/>
              <a:chOff x="2544887" y="4915108"/>
              <a:chExt cx="1422400" cy="1423830"/>
            </a:xfrm>
          </p:grpSpPr>
          <p:pic>
            <p:nvPicPr>
              <p:cNvPr id="87" name="Picture 86" descr="A blue pen with a white background&#10;&#10;Description automatically generated with medium confidence">
                <a:extLst>
                  <a:ext uri="{FF2B5EF4-FFF2-40B4-BE49-F238E27FC236}">
                    <a16:creationId xmlns:a16="http://schemas.microsoft.com/office/drawing/2014/main" id="{C4CD95D2-0434-F04B-A0BF-C857EFDA1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44887" y="4915108"/>
                <a:ext cx="1422400" cy="1422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85" name="Picture 84" descr="A picture containing pen, knife&#10;&#10;Description automatically generated">
                <a:extLst>
                  <a:ext uri="{FF2B5EF4-FFF2-40B4-BE49-F238E27FC236}">
                    <a16:creationId xmlns:a16="http://schemas.microsoft.com/office/drawing/2014/main" id="{F2E94AE2-8B66-734C-82C7-46573199C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>
                            <a14:foregroundMark x1="33600" y1="67857" x2="34821" y2="73661"/>
                            <a14:foregroundMark x1="33036" y1="65179" x2="33600" y2="67857"/>
                            <a14:foregroundMark x1="56027" y1="43304" x2="61621" y2="38746"/>
                            <a14:foregroundMark x1="53327" y1="45504" x2="53836" y2="45089"/>
                            <a14:foregroundMark x1="22768" y1="89286" x2="24107" y2="84821"/>
                            <a14:foregroundMark x1="26786" y1="82589" x2="25000" y2="83036"/>
                            <a14:foregroundMark x1="29464" y1="81250" x2="27679" y2="80357"/>
                            <a14:foregroundMark x1="29911" y1="79464" x2="29018" y2="77679"/>
                            <a14:foregroundMark x1="29018" y1="79911" x2="31250" y2="75446"/>
                            <a14:foregroundMark x1="31250" y1="74554" x2="23214" y2="86161"/>
                            <a14:foregroundMark x1="29464" y1="76339" x2="29018" y2="79464"/>
                            <a14:backgroundMark x1="30804" y1="39732" x2="70089" y2="23214"/>
                            <a14:backgroundMark x1="70089" y1="23214" x2="89732" y2="59375"/>
                            <a14:backgroundMark x1="89732" y1="59375" x2="73214" y2="91518"/>
                            <a14:backgroundMark x1="73214" y1="91518" x2="34375" y2="87946"/>
                            <a14:backgroundMark x1="26128" y1="71452" x2="17857" y2="54911"/>
                            <a14:backgroundMark x1="34375" y1="87946" x2="33042" y2="85280"/>
                            <a14:backgroundMark x1="17857" y1="54911" x2="18750" y2="54018"/>
                            <a14:backgroundMark x1="50446" y1="43304" x2="54911" y2="42857"/>
                            <a14:backgroundMark x1="54464" y1="43304" x2="54464" y2="45089"/>
                            <a14:backgroundMark x1="54018" y1="71875" x2="83036" y2="33036"/>
                            <a14:backgroundMark x1="36161" y1="67857" x2="36161" y2="67857"/>
                            <a14:backgroundMark x1="58929" y1="45089" x2="66964" y2="3705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44887" y="4916538"/>
                <a:ext cx="1422400" cy="1422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24553B4-0377-404C-BDDD-E830DACBCF29}"/>
                </a:ext>
              </a:extLst>
            </p:cNvPr>
            <p:cNvGrpSpPr/>
            <p:nvPr/>
          </p:nvGrpSpPr>
          <p:grpSpPr>
            <a:xfrm>
              <a:off x="7309470" y="3646796"/>
              <a:ext cx="1422400" cy="1422400"/>
              <a:chOff x="10551790" y="3948437"/>
              <a:chExt cx="1422400" cy="1422400"/>
            </a:xfrm>
          </p:grpSpPr>
          <p:pic>
            <p:nvPicPr>
              <p:cNvPr id="91" name="Picture 90" descr="A picture containing tool&#10;&#10;Description automatically generated">
                <a:extLst>
                  <a:ext uri="{FF2B5EF4-FFF2-40B4-BE49-F238E27FC236}">
                    <a16:creationId xmlns:a16="http://schemas.microsoft.com/office/drawing/2014/main" id="{1871C2C0-92E4-A344-A232-323FC6DA6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51790" y="3948437"/>
                <a:ext cx="1422400" cy="1422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89" name="Picture 88" descr="A picture containing light&#10;&#10;Description automatically generated">
                <a:extLst>
                  <a:ext uri="{FF2B5EF4-FFF2-40B4-BE49-F238E27FC236}">
                    <a16:creationId xmlns:a16="http://schemas.microsoft.com/office/drawing/2014/main" id="{F88B43D6-CFB0-554A-AFF4-667FC1DE8D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375" b="93304" l="4911" r="89286">
                            <a14:foregroundMark x1="5357" y1="88393" x2="13839" y2="80357"/>
                            <a14:foregroundMark x1="9375" y1="93304" x2="20089" y2="84375"/>
                            <a14:foregroundMark x1="22768" y1="68304" x2="36607" y2="57143"/>
                            <a14:foregroundMark x1="35714" y1="72768" x2="44643" y2="66071"/>
                            <a14:foregroundMark x1="34821" y1="56250" x2="40625" y2="49554"/>
                            <a14:backgroundMark x1="27679" y1="31250" x2="66518" y2="18750"/>
                            <a14:backgroundMark x1="66518" y1="18750" x2="56250" y2="50893"/>
                            <a14:backgroundMark x1="56250" y1="50893" x2="82143" y2="79911"/>
                            <a14:backgroundMark x1="82143" y1="79911" x2="45536" y2="68750"/>
                            <a14:backgroundMark x1="21913" y1="70226" x2="9821" y2="70982"/>
                            <a14:backgroundMark x1="37296" y1="69265" x2="26238" y2="69956"/>
                            <a14:backgroundMark x1="45536" y1="68750" x2="43372" y2="68885"/>
                            <a14:backgroundMark x1="9821" y1="70982" x2="5357" y2="36161"/>
                            <a14:backgroundMark x1="42722" y1="44464" x2="69643" y2="50446"/>
                            <a14:backgroundMark x1="5357" y1="36161" x2="41985" y2="44300"/>
                            <a14:backgroundMark x1="69643" y1="50446" x2="68750" y2="38393"/>
                            <a14:backgroundMark x1="45089" y1="74554" x2="88393" y2="79018"/>
                            <a14:backgroundMark x1="88393" y1="79018" x2="84375" y2="37946"/>
                            <a14:backgroundMark x1="84375" y1="37946" x2="47321" y2="19643"/>
                            <a14:backgroundMark x1="47321" y1="19643" x2="12500" y2="20089"/>
                            <a14:backgroundMark x1="12500" y1="20089" x2="65179" y2="22768"/>
                            <a14:backgroundMark x1="65179" y1="22768" x2="69643" y2="60714"/>
                            <a14:backgroundMark x1="69643" y1="60714" x2="41071" y2="81696"/>
                            <a14:backgroundMark x1="41071" y1="81696" x2="78571" y2="83929"/>
                            <a14:backgroundMark x1="78571" y1="83929" x2="83482" y2="35268"/>
                            <a14:backgroundMark x1="83482" y1="35268" x2="34375" y2="19196"/>
                            <a14:backgroundMark x1="34375" y1="19196" x2="80804" y2="17857"/>
                            <a14:backgroundMark x1="80804" y1="17857" x2="79911" y2="59821"/>
                            <a14:backgroundMark x1="79911" y1="59821" x2="62500" y2="16071"/>
                            <a14:backgroundMark x1="62500" y1="16071" x2="77679" y2="3794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551790" y="3948437"/>
                <a:ext cx="1422400" cy="1422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21ECC2C-1D7B-3D49-AAA0-0A7F3C62DBD5}"/>
              </a:ext>
            </a:extLst>
          </p:cNvPr>
          <p:cNvGrpSpPr/>
          <p:nvPr/>
        </p:nvGrpSpPr>
        <p:grpSpPr>
          <a:xfrm>
            <a:off x="5685028" y="2093491"/>
            <a:ext cx="1425344" cy="1422400"/>
            <a:chOff x="2073048" y="700464"/>
            <a:chExt cx="1425344" cy="1422400"/>
          </a:xfrm>
        </p:grpSpPr>
        <p:pic>
          <p:nvPicPr>
            <p:cNvPr id="35" name="Picture 34" descr="A close-up of a stethoscope&#10;&#10;Description automatically generated">
              <a:extLst>
                <a:ext uri="{FF2B5EF4-FFF2-40B4-BE49-F238E27FC236}">
                  <a16:creationId xmlns:a16="http://schemas.microsoft.com/office/drawing/2014/main" id="{47DC66D3-DD80-2D41-B70D-8013750FF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075992" y="700464"/>
              <a:ext cx="1422400" cy="142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3" name="Picture 32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E0D7AF91-D427-3C48-BA72-9F74411B7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4018" b="96875" l="3125" r="89286">
                          <a14:foregroundMark x1="14732" y1="14732" x2="16071" y2="8929"/>
                          <a14:foregroundMark x1="7589" y1="8929" x2="13393" y2="4464"/>
                          <a14:foregroundMark x1="3125" y1="10268" x2="3125" y2="7143"/>
                          <a14:foregroundMark x1="32589" y1="32589" x2="36607" y2="33036"/>
                          <a14:foregroundMark x1="41071" y1="62500" x2="41518" y2="63839"/>
                          <a14:foregroundMark x1="41964" y1="76786" x2="51339" y2="95089"/>
                          <a14:foregroundMark x1="41964" y1="84375" x2="41518" y2="81696"/>
                          <a14:foregroundMark x1="41071" y1="91071" x2="51786" y2="96875"/>
                          <a14:foregroundMark x1="41518" y1="63839" x2="43304" y2="6696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73048" y="700464"/>
              <a:ext cx="1422400" cy="142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6DA3305-F356-FB43-8F2C-63A773949BDA}"/>
              </a:ext>
            </a:extLst>
          </p:cNvPr>
          <p:cNvGrpSpPr/>
          <p:nvPr/>
        </p:nvGrpSpPr>
        <p:grpSpPr>
          <a:xfrm>
            <a:off x="7242056" y="2093491"/>
            <a:ext cx="1422400" cy="1422400"/>
            <a:chOff x="3498392" y="700464"/>
            <a:chExt cx="1422400" cy="1422400"/>
          </a:xfrm>
        </p:grpSpPr>
        <p:pic>
          <p:nvPicPr>
            <p:cNvPr id="37" name="Picture 36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852BE948-8090-1D43-8F39-978C2FD37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498392" y="700464"/>
              <a:ext cx="1422400" cy="142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CF11A79-FF03-DF46-B90E-BEC4B7D2B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9821" b="96875" l="9821" r="89732">
                          <a14:foregroundMark x1="38393" y1="96875" x2="44196" y2="93750"/>
                          <a14:foregroundMark x1="30804" y1="46429" x2="49107" y2="47321"/>
                          <a14:foregroundMark x1="56250" y1="56696" x2="57143" y2="566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98392" y="700464"/>
              <a:ext cx="1422400" cy="142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5FB6568-D110-A84B-B2E1-5EFD8B96D315}"/>
              </a:ext>
            </a:extLst>
          </p:cNvPr>
          <p:cNvGrpSpPr/>
          <p:nvPr/>
        </p:nvGrpSpPr>
        <p:grpSpPr>
          <a:xfrm>
            <a:off x="10351195" y="2090074"/>
            <a:ext cx="1424309" cy="1425135"/>
            <a:chOff x="6394702" y="700464"/>
            <a:chExt cx="1424309" cy="1425135"/>
          </a:xfrm>
        </p:grpSpPr>
        <p:pic>
          <p:nvPicPr>
            <p:cNvPr id="45" name="Picture 44" descr="A picture containing tool&#10;&#10;Description automatically generated">
              <a:extLst>
                <a:ext uri="{FF2B5EF4-FFF2-40B4-BE49-F238E27FC236}">
                  <a16:creationId xmlns:a16="http://schemas.microsoft.com/office/drawing/2014/main" id="{E263C057-F117-EA47-B6FD-E158CC7E3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396611" y="700464"/>
              <a:ext cx="1422400" cy="142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7" name="Picture 46" descr="A picture containing fire, nature&#10;&#10;Description automatically generated">
              <a:extLst>
                <a:ext uri="{FF2B5EF4-FFF2-40B4-BE49-F238E27FC236}">
                  <a16:creationId xmlns:a16="http://schemas.microsoft.com/office/drawing/2014/main" id="{943522F6-7813-7144-B318-DCC6F0F69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2232" b="89286" l="9375" r="96875">
                          <a14:foregroundMark x1="68942" y1="23214" x2="69643" y2="14286"/>
                          <a14:foregroundMark x1="68897" y1="23794" x2="68942" y2="23214"/>
                          <a14:foregroundMark x1="67857" y1="37054" x2="68172" y2="33036"/>
                          <a14:foregroundMark x1="87500" y1="45982" x2="92411" y2="45089"/>
                          <a14:foregroundMark x1="69196" y1="11161" x2="80357" y2="3125"/>
                          <a14:foregroundMark x1="87946" y1="2232" x2="96875" y2="4018"/>
                          <a14:backgroundMark x1="24554" y1="59375" x2="62054" y2="54911"/>
                          <a14:backgroundMark x1="62054" y1="54911" x2="25446" y2="30804"/>
                          <a14:backgroundMark x1="25446" y1="30804" x2="62500" y2="61161"/>
                          <a14:backgroundMark x1="90121" y1="49097" x2="92411" y2="46875"/>
                          <a14:backgroundMark x1="62054" y1="76339" x2="87185" y2="51948"/>
                          <a14:backgroundMark x1="92411" y1="46875" x2="62500" y2="88839"/>
                          <a14:backgroundMark x1="62500" y1="88839" x2="20089" y2="74107"/>
                          <a14:backgroundMark x1="20089" y1="74107" x2="25446" y2="35714"/>
                          <a14:backgroundMark x1="25446" y1="35714" x2="53125" y2="31250"/>
                          <a14:backgroundMark x1="45536" y1="30357" x2="71875" y2="58036"/>
                          <a14:backgroundMark x1="71875" y1="58036" x2="94196" y2="23214"/>
                          <a14:backgroundMark x1="94196" y1="23214" x2="75446" y2="42411"/>
                          <a14:backgroundMark x1="66518" y1="28571" x2="66518" y2="33036"/>
                          <a14:backgroundMark x1="66518" y1="25893" x2="66518" y2="30357"/>
                          <a14:backgroundMark x1="67411" y1="25446" x2="67411" y2="27679"/>
                          <a14:backgroundMark x1="66518" y1="34375" x2="66964" y2="33036"/>
                          <a14:backgroundMark x1="69196" y1="23214" x2="69196" y2="23214"/>
                          <a14:backgroundMark x1="68304" y1="25000" x2="69196" y2="2455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94702" y="703199"/>
              <a:ext cx="1422400" cy="142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443668C-B6D0-D04C-A07F-4968098B14C2}"/>
              </a:ext>
            </a:extLst>
          </p:cNvPr>
          <p:cNvGrpSpPr/>
          <p:nvPr/>
        </p:nvGrpSpPr>
        <p:grpSpPr>
          <a:xfrm>
            <a:off x="8790824" y="2090073"/>
            <a:ext cx="1427456" cy="1425818"/>
            <a:chOff x="4974211" y="697046"/>
            <a:chExt cx="1427456" cy="1425818"/>
          </a:xfrm>
        </p:grpSpPr>
        <p:pic>
          <p:nvPicPr>
            <p:cNvPr id="43" name="Picture 42" descr="A black pot with a spoon&#10;&#10;Description automatically generated with medium confidence">
              <a:extLst>
                <a:ext uri="{FF2B5EF4-FFF2-40B4-BE49-F238E27FC236}">
                  <a16:creationId xmlns:a16="http://schemas.microsoft.com/office/drawing/2014/main" id="{77559352-FD84-B747-B39F-8C7016B77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974211" y="700464"/>
              <a:ext cx="1422400" cy="142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4" name="Picture 93" descr="A picture containing silhouette, night sky&#10;&#10;Description automatically generated">
              <a:extLst>
                <a:ext uri="{FF2B5EF4-FFF2-40B4-BE49-F238E27FC236}">
                  <a16:creationId xmlns:a16="http://schemas.microsoft.com/office/drawing/2014/main" id="{09558205-2353-A745-BF8D-1AA7F053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9375" b="89286" l="2679" r="95982">
                          <a14:foregroundMark x1="3571" y1="44643" x2="3571" y2="58929"/>
                          <a14:foregroundMark x1="2679" y1="65625" x2="2679" y2="53125"/>
                          <a14:foregroundMark x1="87946" y1="46429" x2="95982" y2="46429"/>
                          <a14:foregroundMark x1="26786" y1="21875" x2="25000" y2="22321"/>
                          <a14:backgroundMark x1="89732" y1="13393" x2="57143" y2="31250"/>
                          <a14:backgroundMark x1="57143" y1="31250" x2="54911" y2="66518"/>
                          <a14:backgroundMark x1="54911" y1="66518" x2="89286" y2="69643"/>
                          <a14:backgroundMark x1="70089" y1="80357" x2="30357" y2="81250"/>
                          <a14:backgroundMark x1="30357" y1="81250" x2="58929" y2="4018"/>
                          <a14:backgroundMark x1="6250" y1="18304" x2="23214" y2="37500"/>
                          <a14:backgroundMark x1="16964" y1="79018" x2="33036" y2="43750"/>
                          <a14:backgroundMark x1="33036" y1="43750" x2="1339" y2="27679"/>
                          <a14:backgroundMark x1="25927" y1="20736" x2="39286" y2="16964"/>
                          <a14:backgroundMark x1="1339" y1="27679" x2="24177" y2="21230"/>
                          <a14:backgroundMark x1="39286" y1="16964" x2="30804" y2="57589"/>
                          <a14:backgroundMark x1="30804" y1="57589" x2="4464" y2="84821"/>
                          <a14:backgroundMark x1="4464" y1="84821" x2="3571" y2="85268"/>
                          <a14:backgroundMark x1="14286" y1="74554" x2="14286" y2="38839"/>
                          <a14:backgroundMark x1="14286" y1="38839" x2="17411" y2="700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79267" y="697046"/>
              <a:ext cx="1422400" cy="1422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44DD29F-39EF-A148-8BBE-B2B0A3D16BF1}"/>
              </a:ext>
            </a:extLst>
          </p:cNvPr>
          <p:cNvGrpSpPr/>
          <p:nvPr/>
        </p:nvGrpSpPr>
        <p:grpSpPr>
          <a:xfrm>
            <a:off x="4143605" y="2093491"/>
            <a:ext cx="1422400" cy="1422400"/>
            <a:chOff x="329284" y="1825625"/>
            <a:chExt cx="1422400" cy="1422400"/>
          </a:xfrm>
        </p:grpSpPr>
        <p:pic>
          <p:nvPicPr>
            <p:cNvPr id="97" name="Picture 96" descr="A close-up of a shower head&#10;&#10;Description automatically generated with low confidence">
              <a:extLst>
                <a:ext uri="{FF2B5EF4-FFF2-40B4-BE49-F238E27FC236}">
                  <a16:creationId xmlns:a16="http://schemas.microsoft.com/office/drawing/2014/main" id="{0E87A2EC-5F16-504B-A8F6-5FB31FCBA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329284" y="1825625"/>
              <a:ext cx="1422400" cy="142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8" name="Picture 97" descr="A picture containing dark, silhouette&#10;&#10;Description automatically generated">
              <a:extLst>
                <a:ext uri="{FF2B5EF4-FFF2-40B4-BE49-F238E27FC236}">
                  <a16:creationId xmlns:a16="http://schemas.microsoft.com/office/drawing/2014/main" id="{B472E5FC-AE29-514D-AF6B-A6F1357F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1339" b="89286" l="9375" r="89286">
                          <a14:foregroundMark x1="43304" y1="9375" x2="44196" y2="9375"/>
                          <a14:foregroundMark x1="32589" y1="22321" x2="32589" y2="23661"/>
                          <a14:foregroundMark x1="55357" y1="3125" x2="62946" y2="1339"/>
                          <a14:foregroundMark x1="66518" y1="35268" x2="68304" y2="36161"/>
                          <a14:foregroundMark x1="32589" y1="35268" x2="33036" y2="39286"/>
                          <a14:foregroundMark x1="44196" y1="76339" x2="44196" y2="76339"/>
                          <a14:foregroundMark x1="45089" y1="77679" x2="44196" y2="75893"/>
                          <a14:foregroundMark x1="71429" y1="77232" x2="71429" y2="73661"/>
                          <a14:foregroundMark x1="37054" y1="18304" x2="37054" y2="16964"/>
                          <a14:foregroundMark x1="40179" y1="15625" x2="37946" y2="16964"/>
                          <a14:backgroundMark x1="25893" y1="50000" x2="59375" y2="25446"/>
                          <a14:backgroundMark x1="69471" y1="34868" x2="86161" y2="50446"/>
                          <a14:backgroundMark x1="59375" y1="25446" x2="68064" y2="33556"/>
                          <a14:backgroundMark x1="86161" y1="50446" x2="81696" y2="50893"/>
                          <a14:backgroundMark x1="58482" y1="53571" x2="66071" y2="85268"/>
                          <a14:backgroundMark x1="44082" y1="75585" x2="35714" y2="75446"/>
                          <a14:backgroundMark x1="71048" y1="76035" x2="44309" y2="75589"/>
                          <a14:backgroundMark x1="89286" y1="76339" x2="72191" y2="76054"/>
                          <a14:backgroundMark x1="35714" y1="75446" x2="17857" y2="43750"/>
                          <a14:backgroundMark x1="30650" y1="22321" x2="35409" y2="14350"/>
                          <a14:backgroundMark x1="17857" y1="43750" x2="29850" y2="23661"/>
                          <a14:backgroundMark x1="37303" y1="16302" x2="62500" y2="55357"/>
                          <a14:backgroundMark x1="62500" y1="55357" x2="22768" y2="50000"/>
                          <a14:backgroundMark x1="22768" y1="50000" x2="20536" y2="549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9284" y="1825625"/>
              <a:ext cx="1422400" cy="142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38909F0-6036-5340-BBB9-389B9C94C12F}"/>
              </a:ext>
            </a:extLst>
          </p:cNvPr>
          <p:cNvGrpSpPr/>
          <p:nvPr/>
        </p:nvGrpSpPr>
        <p:grpSpPr>
          <a:xfrm>
            <a:off x="5699574" y="3657972"/>
            <a:ext cx="1423097" cy="1427741"/>
            <a:chOff x="2150709" y="3735895"/>
            <a:chExt cx="1423097" cy="1427741"/>
          </a:xfrm>
        </p:grpSpPr>
        <p:pic>
          <p:nvPicPr>
            <p:cNvPr id="53" name="Picture 52" descr="A picture containing electronics, black, telephone, cellphone&#10;&#10;Description automatically generated">
              <a:extLst>
                <a:ext uri="{FF2B5EF4-FFF2-40B4-BE49-F238E27FC236}">
                  <a16:creationId xmlns:a16="http://schemas.microsoft.com/office/drawing/2014/main" id="{0A9E453A-7899-5F4B-9447-11BDA4FFD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151406" y="3735895"/>
              <a:ext cx="1422400" cy="142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D1EE8D2-EEFD-4A4D-BF08-0B84FD183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5">
                      <a14:imgEffect>
                        <a14:backgroundRemoval t="9375" b="93304" l="9375" r="99554">
                          <a14:foregroundMark x1="80357" y1="48661" x2="75446" y2="69196"/>
                          <a14:foregroundMark x1="48214" y1="67857" x2="49554" y2="78571"/>
                          <a14:foregroundMark x1="26339" y1="51786" x2="28571" y2="48214"/>
                          <a14:foregroundMark x1="72768" y1="13393" x2="78571" y2="14732"/>
                          <a14:foregroundMark x1="95536" y1="16518" x2="99554" y2="17411"/>
                          <a14:foregroundMark x1="76339" y1="79018" x2="78571" y2="81696"/>
                          <a14:foregroundMark x1="65179" y1="93304" x2="68750" y2="93304"/>
                          <a14:foregroundMark x1="28125" y1="54018" x2="30804" y2="4910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50709" y="3741236"/>
              <a:ext cx="1422400" cy="1422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1B4C4EA-22D5-2E45-BD69-FE009629C86C}"/>
              </a:ext>
            </a:extLst>
          </p:cNvPr>
          <p:cNvGrpSpPr/>
          <p:nvPr/>
        </p:nvGrpSpPr>
        <p:grpSpPr>
          <a:xfrm>
            <a:off x="7252632" y="3663289"/>
            <a:ext cx="1430551" cy="1422503"/>
            <a:chOff x="3848230" y="3757526"/>
            <a:chExt cx="1430551" cy="1422503"/>
          </a:xfrm>
        </p:grpSpPr>
        <p:pic>
          <p:nvPicPr>
            <p:cNvPr id="57" name="Picture 56" descr="A close-up of a syringe&#10;&#10;Description automatically generated">
              <a:extLst>
                <a:ext uri="{FF2B5EF4-FFF2-40B4-BE49-F238E27FC236}">
                  <a16:creationId xmlns:a16="http://schemas.microsoft.com/office/drawing/2014/main" id="{863A9627-2865-EA40-A33C-514E98B1B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3848230" y="3757629"/>
              <a:ext cx="1422400" cy="142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DD003E8-0B01-4B40-B0FC-B5911B549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56381" y="3757526"/>
              <a:ext cx="1422400" cy="1422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DAD1348-CA2B-B143-849C-A287430CD926}"/>
              </a:ext>
            </a:extLst>
          </p:cNvPr>
          <p:cNvGrpSpPr/>
          <p:nvPr/>
        </p:nvGrpSpPr>
        <p:grpSpPr>
          <a:xfrm>
            <a:off x="8800031" y="3659570"/>
            <a:ext cx="1431917" cy="1440468"/>
            <a:chOff x="5384800" y="3746893"/>
            <a:chExt cx="1431917" cy="1440468"/>
          </a:xfrm>
        </p:grpSpPr>
        <p:pic>
          <p:nvPicPr>
            <p:cNvPr id="61" name="Picture 60" descr="A picture containing electronics, calculator&#10;&#10;Description automatically generated">
              <a:extLst>
                <a:ext uri="{FF2B5EF4-FFF2-40B4-BE49-F238E27FC236}">
                  <a16:creationId xmlns:a16="http://schemas.microsoft.com/office/drawing/2014/main" id="{7DB7480B-DFC4-4846-B43D-D04C5F5B8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5384800" y="3746893"/>
              <a:ext cx="1422400" cy="142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3" name="Picture 6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95BFA55-43B8-874F-9979-A0D840DB1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1">
                      <a14:imgEffect>
                        <a14:backgroundRemoval t="9375" b="94196" l="9375" r="89286">
                          <a14:foregroundMark x1="54911" y1="91071" x2="67857" y2="90179"/>
                          <a14:foregroundMark x1="54018" y1="92857" x2="63393" y2="94196"/>
                          <a14:foregroundMark x1="22321" y1="75893" x2="24554" y2="758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94317" y="3764961"/>
              <a:ext cx="1422400" cy="1422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6F7B948-0049-2A42-B85C-48BF199CD91E}"/>
              </a:ext>
            </a:extLst>
          </p:cNvPr>
          <p:cNvGrpSpPr/>
          <p:nvPr/>
        </p:nvGrpSpPr>
        <p:grpSpPr>
          <a:xfrm>
            <a:off x="10358747" y="3655237"/>
            <a:ext cx="1422400" cy="1425135"/>
            <a:chOff x="6860096" y="3754894"/>
            <a:chExt cx="1422400" cy="1425135"/>
          </a:xfrm>
        </p:grpSpPr>
        <p:pic>
          <p:nvPicPr>
            <p:cNvPr id="65" name="Picture 64" descr="A picture containing keyboard&#10;&#10;Description automatically generated">
              <a:extLst>
                <a:ext uri="{FF2B5EF4-FFF2-40B4-BE49-F238E27FC236}">
                  <a16:creationId xmlns:a16="http://schemas.microsoft.com/office/drawing/2014/main" id="{651B9E8B-F200-5141-95C8-B33C2F95A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6860096" y="3757629"/>
              <a:ext cx="1422400" cy="142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7" name="Picture 66" descr="A picture containing keyboard, indoor, dark&#10;&#10;Description automatically generated">
              <a:extLst>
                <a:ext uri="{FF2B5EF4-FFF2-40B4-BE49-F238E27FC236}">
                  <a16:creationId xmlns:a16="http://schemas.microsoft.com/office/drawing/2014/main" id="{5245604C-C239-854C-9165-EFDD9E7E6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4">
                      <a14:imgEffect>
                        <a14:backgroundRemoval t="9375" b="89286" l="9375" r="97321">
                          <a14:foregroundMark x1="89732" y1="55357" x2="91071" y2="61161"/>
                          <a14:foregroundMark x1="97321" y1="63839" x2="92411" y2="52232"/>
                          <a14:foregroundMark x1="94643" y1="62946" x2="80357" y2="59821"/>
                          <a14:foregroundMark x1="65625" y1="69196" x2="71875" y2="62054"/>
                          <a14:foregroundMark x1="92411" y1="64286" x2="95089" y2="64732"/>
                          <a14:foregroundMark x1="37946" y1="64286" x2="54018" y2="65179"/>
                          <a14:foregroundMark x1="21429" y1="68304" x2="30804" y2="598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0096" y="3754894"/>
              <a:ext cx="1422400" cy="142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AF1BF61-C1D7-9948-885A-27294923B1C6}"/>
              </a:ext>
            </a:extLst>
          </p:cNvPr>
          <p:cNvGrpSpPr/>
          <p:nvPr/>
        </p:nvGrpSpPr>
        <p:grpSpPr>
          <a:xfrm>
            <a:off x="4146515" y="3663312"/>
            <a:ext cx="1422400" cy="1422400"/>
            <a:chOff x="454582" y="3735895"/>
            <a:chExt cx="1422400" cy="1422400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71ED8775-3E43-8246-9876-AD20E98E7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454582" y="3735895"/>
              <a:ext cx="1422400" cy="142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6" name="Picture 105" descr="A picture containing text, silhouette&#10;&#10;Description automatically generated">
              <a:extLst>
                <a:ext uri="{FF2B5EF4-FFF2-40B4-BE49-F238E27FC236}">
                  <a16:creationId xmlns:a16="http://schemas.microsoft.com/office/drawing/2014/main" id="{64F1F521-086A-8348-BF8F-AFAC15987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7">
                      <a14:imgEffect>
                        <a14:backgroundRemoval t="9375" b="90179" l="9375" r="96875">
                          <a14:foregroundMark x1="30804" y1="17857" x2="32589" y2="19196"/>
                          <a14:foregroundMark x1="41964" y1="32143" x2="39732" y2="28125"/>
                          <a14:foregroundMark x1="92411" y1="49554" x2="88393" y2="50893"/>
                          <a14:foregroundMark x1="75446" y1="65625" x2="75446" y2="65625"/>
                          <a14:foregroundMark x1="75446" y1="65625" x2="75446" y2="65625"/>
                          <a14:foregroundMark x1="92411" y1="73661" x2="78571" y2="90179"/>
                          <a14:foregroundMark x1="95536" y1="47768" x2="96875" y2="477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4582" y="3735895"/>
              <a:ext cx="1422400" cy="142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3C4BE323-3B74-F346-BBAE-7ADDAFF3E717}"/>
              </a:ext>
            </a:extLst>
          </p:cNvPr>
          <p:cNvSpPr txBox="1"/>
          <p:nvPr/>
        </p:nvSpPr>
        <p:spPr>
          <a:xfrm rot="16200000">
            <a:off x="3137812" y="1072987"/>
            <a:ext cx="14224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Pinch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6FED694-A0A8-8544-AF52-4E0E8BF667AD}"/>
              </a:ext>
            </a:extLst>
          </p:cNvPr>
          <p:cNvSpPr txBox="1"/>
          <p:nvPr/>
        </p:nvSpPr>
        <p:spPr>
          <a:xfrm rot="16200000">
            <a:off x="3144453" y="2632001"/>
            <a:ext cx="14224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Clench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1C4A8D0-2D81-F241-B2D1-5D4709F637C9}"/>
              </a:ext>
            </a:extLst>
          </p:cNvPr>
          <p:cNvSpPr txBox="1"/>
          <p:nvPr/>
        </p:nvSpPr>
        <p:spPr>
          <a:xfrm rot="16200000">
            <a:off x="3144452" y="4191013"/>
            <a:ext cx="14224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Poke</a:t>
            </a:r>
          </a:p>
        </p:txBody>
      </p:sp>
    </p:spTree>
    <p:extLst>
      <p:ext uri="{BB962C8B-B14F-4D97-AF65-F5344CB8AC3E}">
        <p14:creationId xmlns:p14="http://schemas.microsoft.com/office/powerpoint/2010/main" val="62315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86;p28">
            <a:extLst>
              <a:ext uri="{FF2B5EF4-FFF2-40B4-BE49-F238E27FC236}">
                <a16:creationId xmlns:a16="http://schemas.microsoft.com/office/drawing/2014/main" id="{D57EBB26-ED33-3146-BA3C-0409B5AE05F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359" y="1102920"/>
            <a:ext cx="2899850" cy="3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3;p28">
            <a:extLst>
              <a:ext uri="{FF2B5EF4-FFF2-40B4-BE49-F238E27FC236}">
                <a16:creationId xmlns:a16="http://schemas.microsoft.com/office/drawing/2014/main" id="{FEDE4A5D-79CC-4C49-B89B-82392B1892A8}"/>
              </a:ext>
            </a:extLst>
          </p:cNvPr>
          <p:cNvSpPr txBox="1"/>
          <p:nvPr/>
        </p:nvSpPr>
        <p:spPr>
          <a:xfrm>
            <a:off x="6548964" y="3097963"/>
            <a:ext cx="120760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400" dirty="0">
                <a:solidFill>
                  <a:srgbClr val="FF9900"/>
                </a:solidFill>
              </a:rPr>
              <a:t>Mean</a:t>
            </a:r>
            <a:endParaRPr sz="1400" dirty="0">
              <a:solidFill>
                <a:srgbClr val="FF9900"/>
              </a:solidFill>
            </a:endParaRPr>
          </a:p>
        </p:txBody>
      </p:sp>
      <p:sp>
        <p:nvSpPr>
          <p:cNvPr id="7" name="Google Shape;394;p28">
            <a:extLst>
              <a:ext uri="{FF2B5EF4-FFF2-40B4-BE49-F238E27FC236}">
                <a16:creationId xmlns:a16="http://schemas.microsoft.com/office/drawing/2014/main" id="{730D3EFE-919C-2E49-A53F-6E22D543B5C4}"/>
              </a:ext>
            </a:extLst>
          </p:cNvPr>
          <p:cNvSpPr txBox="1"/>
          <p:nvPr/>
        </p:nvSpPr>
        <p:spPr>
          <a:xfrm>
            <a:off x="6548965" y="3698082"/>
            <a:ext cx="151572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400" dirty="0">
                <a:solidFill>
                  <a:schemeClr val="accent1"/>
                </a:solidFill>
              </a:rPr>
              <a:t>Chance level</a:t>
            </a:r>
            <a:endParaRPr sz="14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8BB2D5-994E-294D-99CC-2525158272A0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163398" y="3288576"/>
            <a:ext cx="2385566" cy="942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093DF1-EABB-CB45-A957-02C5F9DC29B8}"/>
              </a:ext>
            </a:extLst>
          </p:cNvPr>
          <p:cNvSpPr txBox="1"/>
          <p:nvPr/>
        </p:nvSpPr>
        <p:spPr>
          <a:xfrm rot="5400000">
            <a:off x="2088865" y="2850567"/>
            <a:ext cx="36555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CBAFD-2D9C-0F4F-83E7-889428B20C52}"/>
              </a:ext>
            </a:extLst>
          </p:cNvPr>
          <p:cNvSpPr txBox="1"/>
          <p:nvPr/>
        </p:nvSpPr>
        <p:spPr>
          <a:xfrm rot="10800000">
            <a:off x="3703358" y="980584"/>
            <a:ext cx="36555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BD69F7-3E52-A644-88A6-CB6C1B02A97C}"/>
              </a:ext>
            </a:extLst>
          </p:cNvPr>
          <p:cNvSpPr txBox="1"/>
          <p:nvPr/>
        </p:nvSpPr>
        <p:spPr>
          <a:xfrm rot="10800000">
            <a:off x="5121002" y="1510335"/>
            <a:ext cx="80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180DD-D215-AF40-B29F-B5412CEB39C0}"/>
              </a:ext>
            </a:extLst>
          </p:cNvPr>
          <p:cNvSpPr txBox="1"/>
          <p:nvPr/>
        </p:nvSpPr>
        <p:spPr>
          <a:xfrm>
            <a:off x="5074508" y="1738812"/>
            <a:ext cx="56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4C3A70-5CE4-AD4A-96C9-BEBABCB047DF}"/>
              </a:ext>
            </a:extLst>
          </p:cNvPr>
          <p:cNvGrpSpPr/>
          <p:nvPr/>
        </p:nvGrpSpPr>
        <p:grpSpPr>
          <a:xfrm>
            <a:off x="3905251" y="1044739"/>
            <a:ext cx="301962" cy="3897652"/>
            <a:chOff x="324214" y="1043602"/>
            <a:chExt cx="301962" cy="389765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9BDE2E-5BE8-E94A-98D2-2460CF4E9C4C}"/>
                </a:ext>
              </a:extLst>
            </p:cNvPr>
            <p:cNvSpPr txBox="1"/>
            <p:nvPr/>
          </p:nvSpPr>
          <p:spPr>
            <a:xfrm rot="16200000">
              <a:off x="204833" y="4519910"/>
              <a:ext cx="565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881ACA-226E-1A47-9662-095D178A7956}"/>
                </a:ext>
              </a:extLst>
            </p:cNvPr>
            <p:cNvSpPr txBox="1"/>
            <p:nvPr/>
          </p:nvSpPr>
          <p:spPr>
            <a:xfrm rot="16200000">
              <a:off x="181535" y="3187525"/>
              <a:ext cx="565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3DFAFE-0BF1-AD4E-B25B-165A2954E07D}"/>
                </a:ext>
              </a:extLst>
            </p:cNvPr>
            <p:cNvSpPr txBox="1"/>
            <p:nvPr/>
          </p:nvSpPr>
          <p:spPr>
            <a:xfrm rot="16200000">
              <a:off x="181536" y="1826429"/>
              <a:ext cx="565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FD6866-DC37-0246-A4E0-199A0311C67A}"/>
                </a:ext>
              </a:extLst>
            </p:cNvPr>
            <p:cNvSpPr txBox="1"/>
            <p:nvPr/>
          </p:nvSpPr>
          <p:spPr>
            <a:xfrm rot="16200000">
              <a:off x="181535" y="1187946"/>
              <a:ext cx="565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4AE258-F077-8045-93CE-A9BF4ACD0384}"/>
                </a:ext>
              </a:extLst>
            </p:cNvPr>
            <p:cNvSpPr txBox="1"/>
            <p:nvPr/>
          </p:nvSpPr>
          <p:spPr>
            <a:xfrm rot="16200000">
              <a:off x="181535" y="2500370"/>
              <a:ext cx="565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BC2A758-177B-2D41-B8DC-1CD11B93B049}"/>
                </a:ext>
              </a:extLst>
            </p:cNvPr>
            <p:cNvSpPr txBox="1"/>
            <p:nvPr/>
          </p:nvSpPr>
          <p:spPr>
            <a:xfrm rot="16200000">
              <a:off x="179870" y="3845543"/>
              <a:ext cx="565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E820D11-7D0F-7E41-BC9A-A975DD8B170A}"/>
              </a:ext>
            </a:extLst>
          </p:cNvPr>
          <p:cNvSpPr txBox="1"/>
          <p:nvPr/>
        </p:nvSpPr>
        <p:spPr>
          <a:xfrm rot="16200000">
            <a:off x="3183985" y="2840729"/>
            <a:ext cx="126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Accuracy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02D4C2-C5C8-9E4C-8352-A3D09293D1F2}"/>
              </a:ext>
            </a:extLst>
          </p:cNvPr>
          <p:cNvSpPr txBox="1"/>
          <p:nvPr/>
        </p:nvSpPr>
        <p:spPr>
          <a:xfrm>
            <a:off x="3613603" y="1205211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7E6138-52E9-2B45-BD34-1D36650FEB37}"/>
              </a:ext>
            </a:extLst>
          </p:cNvPr>
          <p:cNvSpPr txBox="1"/>
          <p:nvPr/>
        </p:nvSpPr>
        <p:spPr>
          <a:xfrm>
            <a:off x="7540295" y="1193687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96118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531B18C-FBD3-8645-AB8B-490730E24076}"/>
              </a:ext>
            </a:extLst>
          </p:cNvPr>
          <p:cNvSpPr/>
          <p:nvPr/>
        </p:nvSpPr>
        <p:spPr>
          <a:xfrm>
            <a:off x="9218786" y="804419"/>
            <a:ext cx="192753" cy="1733275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814F50-B282-B948-BEFF-2AB44D010527}"/>
              </a:ext>
            </a:extLst>
          </p:cNvPr>
          <p:cNvGrpSpPr/>
          <p:nvPr/>
        </p:nvGrpSpPr>
        <p:grpSpPr>
          <a:xfrm>
            <a:off x="6952945" y="911708"/>
            <a:ext cx="2257395" cy="1545329"/>
            <a:chOff x="973664" y="3707319"/>
            <a:chExt cx="2257395" cy="154532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A380BF7-E013-AA44-98D2-B3F9BB116FEC}"/>
                </a:ext>
              </a:extLst>
            </p:cNvPr>
            <p:cNvGrpSpPr/>
            <p:nvPr/>
          </p:nvGrpSpPr>
          <p:grpSpPr>
            <a:xfrm>
              <a:off x="973664" y="3707319"/>
              <a:ext cx="2257395" cy="1545329"/>
              <a:chOff x="973664" y="3707319"/>
              <a:chExt cx="2257395" cy="1545329"/>
            </a:xfrm>
          </p:grpSpPr>
          <p:sp>
            <p:nvSpPr>
              <p:cNvPr id="4" name="Trapezoid 3">
                <a:extLst>
                  <a:ext uri="{FF2B5EF4-FFF2-40B4-BE49-F238E27FC236}">
                    <a16:creationId xmlns:a16="http://schemas.microsoft.com/office/drawing/2014/main" id="{9E442795-3B47-5E4F-83B7-7B7FB3F9A163}"/>
                  </a:ext>
                </a:extLst>
              </p:cNvPr>
              <p:cNvSpPr/>
              <p:nvPr/>
            </p:nvSpPr>
            <p:spPr>
              <a:xfrm rot="5400000">
                <a:off x="1622287" y="3058696"/>
                <a:ext cx="678911" cy="1976157"/>
              </a:xfrm>
              <a:prstGeom prst="trapezoid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DC2CE3-262C-2C49-A075-8B8684EB35E4}"/>
                  </a:ext>
                </a:extLst>
              </p:cNvPr>
              <p:cNvSpPr txBox="1"/>
              <p:nvPr/>
            </p:nvSpPr>
            <p:spPr>
              <a:xfrm>
                <a:off x="1346620" y="3840279"/>
                <a:ext cx="1354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Resnet152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5E3F65F-9587-7F49-BB82-3C89F48B330E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>
                <a:off x="2949821" y="4046775"/>
                <a:ext cx="281238" cy="0"/>
              </a:xfrm>
              <a:prstGeom prst="straightConnector1">
                <a:avLst/>
              </a:prstGeom>
              <a:ln>
                <a:solidFill>
                  <a:schemeClr val="tx1">
                    <a:alpha val="68041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C14BE2F6-588D-0246-89A3-7A548F65CAC6}"/>
                  </a:ext>
                </a:extLst>
              </p:cNvPr>
              <p:cNvSpPr/>
              <p:nvPr/>
            </p:nvSpPr>
            <p:spPr>
              <a:xfrm rot="5400000">
                <a:off x="1635301" y="3925114"/>
                <a:ext cx="678910" cy="1976158"/>
              </a:xfrm>
              <a:prstGeom prst="trapezoid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0ECDAD9-3DFF-2343-9E15-DAE15F1CE776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>
                <a:off x="2962835" y="4913193"/>
                <a:ext cx="2682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C304D9-9E88-934A-A326-6A0DF78F9505}"/>
                </a:ext>
              </a:extLst>
            </p:cNvPr>
            <p:cNvSpPr txBox="1"/>
            <p:nvPr/>
          </p:nvSpPr>
          <p:spPr>
            <a:xfrm>
              <a:off x="1358308" y="4715918"/>
              <a:ext cx="1354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Resnet152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0D3497-333C-B044-B4D6-0E716C2F653D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416921" y="1647435"/>
            <a:ext cx="549037" cy="470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AA0389-2E55-A94E-9796-00B09111483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416920" y="1251163"/>
            <a:ext cx="536024" cy="39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Arrow 47">
            <a:extLst>
              <a:ext uri="{FF2B5EF4-FFF2-40B4-BE49-F238E27FC236}">
                <a16:creationId xmlns:a16="http://schemas.microsoft.com/office/drawing/2014/main" id="{67704BB3-EB20-EF40-8345-832434670BE6}"/>
              </a:ext>
            </a:extLst>
          </p:cNvPr>
          <p:cNvSpPr/>
          <p:nvPr/>
        </p:nvSpPr>
        <p:spPr>
          <a:xfrm>
            <a:off x="5325159" y="307871"/>
            <a:ext cx="7952955" cy="51557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 action plausibility prediction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5E5ECB-90D2-0549-AC82-0452B86148FD}"/>
              </a:ext>
            </a:extLst>
          </p:cNvPr>
          <p:cNvSpPr txBox="1"/>
          <p:nvPr/>
        </p:nvSpPr>
        <p:spPr>
          <a:xfrm>
            <a:off x="8105982" y="1426395"/>
            <a:ext cx="11365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Fine-tuned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7FFBB4-83F9-AE43-AF6E-31D195D6003A}"/>
              </a:ext>
            </a:extLst>
          </p:cNvPr>
          <p:cNvSpPr txBox="1"/>
          <p:nvPr/>
        </p:nvSpPr>
        <p:spPr>
          <a:xfrm>
            <a:off x="8470572" y="2297836"/>
            <a:ext cx="5412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Fixed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3754B9E0-28D1-1B4F-9CBA-C536E62AA264}"/>
              </a:ext>
            </a:extLst>
          </p:cNvPr>
          <p:cNvSpPr/>
          <p:nvPr/>
        </p:nvSpPr>
        <p:spPr>
          <a:xfrm rot="5400000">
            <a:off x="9575896" y="738587"/>
            <a:ext cx="1363731" cy="13030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rapezoid 104">
            <a:extLst>
              <a:ext uri="{FF2B5EF4-FFF2-40B4-BE49-F238E27FC236}">
                <a16:creationId xmlns:a16="http://schemas.microsoft.com/office/drawing/2014/main" id="{5FFE6534-A4F0-A144-B444-E32F5720D20B}"/>
              </a:ext>
            </a:extLst>
          </p:cNvPr>
          <p:cNvSpPr/>
          <p:nvPr/>
        </p:nvSpPr>
        <p:spPr>
          <a:xfrm rot="5400000">
            <a:off x="9728296" y="890988"/>
            <a:ext cx="1363730" cy="13030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rapezoid 105">
            <a:extLst>
              <a:ext uri="{FF2B5EF4-FFF2-40B4-BE49-F238E27FC236}">
                <a16:creationId xmlns:a16="http://schemas.microsoft.com/office/drawing/2014/main" id="{2D7B6436-AB74-CE49-AC09-1F2674979555}"/>
              </a:ext>
            </a:extLst>
          </p:cNvPr>
          <p:cNvSpPr/>
          <p:nvPr/>
        </p:nvSpPr>
        <p:spPr>
          <a:xfrm rot="5400000">
            <a:off x="9880696" y="1043388"/>
            <a:ext cx="1363730" cy="13030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rapezoid 106">
            <a:extLst>
              <a:ext uri="{FF2B5EF4-FFF2-40B4-BE49-F238E27FC236}">
                <a16:creationId xmlns:a16="http://schemas.microsoft.com/office/drawing/2014/main" id="{69DD9C68-59DD-2F4E-A8D1-20D1274A383B}"/>
              </a:ext>
            </a:extLst>
          </p:cNvPr>
          <p:cNvSpPr/>
          <p:nvPr/>
        </p:nvSpPr>
        <p:spPr>
          <a:xfrm rot="5400000">
            <a:off x="10033096" y="1195788"/>
            <a:ext cx="1363730" cy="13030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A61A26E-1013-864A-AE8C-88E355533365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9421312" y="1390129"/>
            <a:ext cx="184908" cy="0"/>
          </a:xfrm>
          <a:prstGeom prst="straightConnector1">
            <a:avLst/>
          </a:prstGeom>
          <a:ln>
            <a:solidFill>
              <a:schemeClr val="tx1">
                <a:alpha val="68041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FB373DE-E04A-634D-A188-0BB0E94D8BC5}"/>
              </a:ext>
            </a:extLst>
          </p:cNvPr>
          <p:cNvCxnSpPr>
            <a:cxnSpLocks/>
            <a:endCxn id="105" idx="2"/>
          </p:cNvCxnSpPr>
          <p:nvPr/>
        </p:nvCxnSpPr>
        <p:spPr>
          <a:xfrm>
            <a:off x="9419984" y="1542529"/>
            <a:ext cx="338636" cy="0"/>
          </a:xfrm>
          <a:prstGeom prst="straightConnector1">
            <a:avLst/>
          </a:prstGeom>
          <a:ln>
            <a:solidFill>
              <a:schemeClr val="tx1">
                <a:alpha val="68041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8DF1FEB-FB13-B543-AFA3-0D27F37B245B}"/>
              </a:ext>
            </a:extLst>
          </p:cNvPr>
          <p:cNvCxnSpPr>
            <a:cxnSpLocks/>
          </p:cNvCxnSpPr>
          <p:nvPr/>
        </p:nvCxnSpPr>
        <p:spPr>
          <a:xfrm>
            <a:off x="9411538" y="1694929"/>
            <a:ext cx="499482" cy="0"/>
          </a:xfrm>
          <a:prstGeom prst="straightConnector1">
            <a:avLst/>
          </a:prstGeom>
          <a:ln>
            <a:solidFill>
              <a:schemeClr val="tx1">
                <a:alpha val="68041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2D2DB52-0865-334F-8FDC-F051CBD4D582}"/>
              </a:ext>
            </a:extLst>
          </p:cNvPr>
          <p:cNvCxnSpPr>
            <a:cxnSpLocks/>
          </p:cNvCxnSpPr>
          <p:nvPr/>
        </p:nvCxnSpPr>
        <p:spPr>
          <a:xfrm>
            <a:off x="9411538" y="1847329"/>
            <a:ext cx="651882" cy="0"/>
          </a:xfrm>
          <a:prstGeom prst="straightConnector1">
            <a:avLst/>
          </a:prstGeom>
          <a:ln>
            <a:solidFill>
              <a:schemeClr val="tx1">
                <a:alpha val="68041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59FC14E-4098-004A-AA9D-DE17CE0B5BE7}"/>
              </a:ext>
            </a:extLst>
          </p:cNvPr>
          <p:cNvCxnSpPr>
            <a:cxnSpLocks/>
          </p:cNvCxnSpPr>
          <p:nvPr/>
        </p:nvCxnSpPr>
        <p:spPr>
          <a:xfrm>
            <a:off x="11061702" y="1278283"/>
            <a:ext cx="347082" cy="0"/>
          </a:xfrm>
          <a:prstGeom prst="straightConnector1">
            <a:avLst/>
          </a:prstGeom>
          <a:ln>
            <a:solidFill>
              <a:schemeClr val="tx1">
                <a:alpha val="68041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E0F076D-9E01-8340-A152-176EFE77DB99}"/>
              </a:ext>
            </a:extLst>
          </p:cNvPr>
          <p:cNvCxnSpPr>
            <a:cxnSpLocks/>
          </p:cNvCxnSpPr>
          <p:nvPr/>
        </p:nvCxnSpPr>
        <p:spPr>
          <a:xfrm>
            <a:off x="11283950" y="1476627"/>
            <a:ext cx="277234" cy="0"/>
          </a:xfrm>
          <a:prstGeom prst="straightConnector1">
            <a:avLst/>
          </a:prstGeom>
          <a:ln>
            <a:solidFill>
              <a:schemeClr val="tx1">
                <a:alpha val="68041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1A50309-BFEB-8545-9A88-36CC41A8BD52}"/>
              </a:ext>
            </a:extLst>
          </p:cNvPr>
          <p:cNvCxnSpPr>
            <a:cxnSpLocks/>
          </p:cNvCxnSpPr>
          <p:nvPr/>
        </p:nvCxnSpPr>
        <p:spPr>
          <a:xfrm>
            <a:off x="11374948" y="1709709"/>
            <a:ext cx="338636" cy="0"/>
          </a:xfrm>
          <a:prstGeom prst="straightConnector1">
            <a:avLst/>
          </a:prstGeom>
          <a:ln>
            <a:solidFill>
              <a:schemeClr val="tx1">
                <a:alpha val="68041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6E3E70D-1577-3C4E-86F6-8D21DD97D264}"/>
              </a:ext>
            </a:extLst>
          </p:cNvPr>
          <p:cNvCxnSpPr>
            <a:cxnSpLocks/>
          </p:cNvCxnSpPr>
          <p:nvPr/>
        </p:nvCxnSpPr>
        <p:spPr>
          <a:xfrm>
            <a:off x="11366502" y="1887671"/>
            <a:ext cx="499482" cy="1333"/>
          </a:xfrm>
          <a:prstGeom prst="straightConnector1">
            <a:avLst/>
          </a:prstGeom>
          <a:ln>
            <a:solidFill>
              <a:schemeClr val="tx1">
                <a:alpha val="68041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903922-7B10-3B4C-B2C1-E5AFC96FB6A1}"/>
              </a:ext>
            </a:extLst>
          </p:cNvPr>
          <p:cNvSpPr txBox="1"/>
          <p:nvPr/>
        </p:nvSpPr>
        <p:spPr>
          <a:xfrm>
            <a:off x="11408784" y="1134798"/>
            <a:ext cx="1059782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Size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A06A77-2ED4-394B-8390-947085A8F8E0}"/>
              </a:ext>
            </a:extLst>
          </p:cNvPr>
          <p:cNvSpPr txBox="1"/>
          <p:nvPr/>
        </p:nvSpPr>
        <p:spPr>
          <a:xfrm>
            <a:off x="11561184" y="1336626"/>
            <a:ext cx="125973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Pinch: 50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424AC9F-866E-1847-A0BD-611D72209C47}"/>
              </a:ext>
            </a:extLst>
          </p:cNvPr>
          <p:cNvSpPr txBox="1"/>
          <p:nvPr/>
        </p:nvSpPr>
        <p:spPr>
          <a:xfrm>
            <a:off x="11713584" y="1544804"/>
            <a:ext cx="125973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Clench: 88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7A74069-AA6B-DF43-B39C-B796EC0D42D1}"/>
              </a:ext>
            </a:extLst>
          </p:cNvPr>
          <p:cNvSpPr txBox="1"/>
          <p:nvPr/>
        </p:nvSpPr>
        <p:spPr>
          <a:xfrm>
            <a:off x="11865984" y="1770205"/>
            <a:ext cx="125973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Poke: 47</a:t>
            </a:r>
          </a:p>
        </p:txBody>
      </p:sp>
      <p:sp>
        <p:nvSpPr>
          <p:cNvPr id="108" name="Trapezoid 107">
            <a:extLst>
              <a:ext uri="{FF2B5EF4-FFF2-40B4-BE49-F238E27FC236}">
                <a16:creationId xmlns:a16="http://schemas.microsoft.com/office/drawing/2014/main" id="{B07E3F5D-3EC3-F843-8C8E-8E622A78E113}"/>
              </a:ext>
            </a:extLst>
          </p:cNvPr>
          <p:cNvSpPr/>
          <p:nvPr/>
        </p:nvSpPr>
        <p:spPr>
          <a:xfrm rot="5400000">
            <a:off x="10185496" y="1348188"/>
            <a:ext cx="1363730" cy="130308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D5661F4-67DA-2441-ADE2-5CCE13DC59C2}"/>
              </a:ext>
            </a:extLst>
          </p:cNvPr>
          <p:cNvCxnSpPr>
            <a:cxnSpLocks/>
          </p:cNvCxnSpPr>
          <p:nvPr/>
        </p:nvCxnSpPr>
        <p:spPr>
          <a:xfrm>
            <a:off x="9419984" y="1999729"/>
            <a:ext cx="795836" cy="0"/>
          </a:xfrm>
          <a:prstGeom prst="straightConnector1">
            <a:avLst/>
          </a:prstGeom>
          <a:ln>
            <a:solidFill>
              <a:schemeClr val="tx1">
                <a:alpha val="68041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0F81FE1-96AA-A343-AC7A-B67BF1570F15}"/>
              </a:ext>
            </a:extLst>
          </p:cNvPr>
          <p:cNvCxnSpPr>
            <a:cxnSpLocks/>
          </p:cNvCxnSpPr>
          <p:nvPr/>
        </p:nvCxnSpPr>
        <p:spPr>
          <a:xfrm>
            <a:off x="11518902" y="2097737"/>
            <a:ext cx="499482" cy="1333"/>
          </a:xfrm>
          <a:prstGeom prst="straightConnector1">
            <a:avLst/>
          </a:prstGeom>
          <a:ln>
            <a:solidFill>
              <a:schemeClr val="tx1">
                <a:alpha val="68041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17FE9C9-47BD-9642-9063-0B17F6EE32D7}"/>
              </a:ext>
            </a:extLst>
          </p:cNvPr>
          <p:cNvSpPr txBox="1"/>
          <p:nvPr/>
        </p:nvSpPr>
        <p:spPr>
          <a:xfrm>
            <a:off x="12018384" y="1980271"/>
            <a:ext cx="125973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Palm: 39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4537238-6C84-D64E-849F-75F12295E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441" y="1026850"/>
            <a:ext cx="1239626" cy="12396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48DB4D7-6DE0-644E-B2DE-989BECF62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860" y="4827096"/>
            <a:ext cx="1239626" cy="12396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Picture 50" descr="A picture containing dark, outdoor object, night sky&#10;&#10;Description automatically generated">
            <a:extLst>
              <a:ext uri="{FF2B5EF4-FFF2-40B4-BE49-F238E27FC236}">
                <a16:creationId xmlns:a16="http://schemas.microsoft.com/office/drawing/2014/main" id="{7101E4C0-AF9F-B043-B8E8-F36E7023569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25" b="89732" l="9821" r="89732">
                        <a14:foregroundMark x1="49554" y1="3125" x2="49554" y2="3125"/>
                        <a14:foregroundMark x1="50000" y1="6250" x2="50000" y2="6250"/>
                        <a14:foregroundMark x1="39286" y1="3571" x2="39286" y2="3571"/>
                        <a14:foregroundMark x1="40179" y1="62946" x2="40179" y2="62946"/>
                        <a14:foregroundMark x1="41518" y1="64286" x2="41518" y2="64286"/>
                        <a14:foregroundMark x1="75000" y1="9821" x2="75000" y2="9821"/>
                        <a14:foregroundMark x1="45982" y1="87054" x2="45982" y2="87054"/>
                        <a14:foregroundMark x1="48214" y1="77679" x2="48214" y2="77679"/>
                        <a14:foregroundMark x1="51339" y1="73214" x2="51339" y2="73214"/>
                        <a14:foregroundMark x1="52232" y1="69643" x2="48214" y2="88839"/>
                        <a14:foregroundMark x1="75000" y1="9821" x2="75000" y2="98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77081" y="4834591"/>
            <a:ext cx="1238526" cy="12385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BCFCCC8-26B6-E44C-BD29-519C8E5F4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019" y="4827096"/>
            <a:ext cx="1239626" cy="12396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55B4342-A74D-C940-B7B8-BCA2B578C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760" y="4827096"/>
            <a:ext cx="1239626" cy="12396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 descr="A white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832EB17-42C5-394E-A015-1B2725F4D78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21" b="91071" l="9821" r="89732">
                        <a14:foregroundMark x1="36607" y1="46875" x2="36607" y2="46875"/>
                        <a14:foregroundMark x1="36607" y1="91071" x2="36607" y2="91071"/>
                        <a14:backgroundMark x1="36161" y1="31250" x2="36161" y2="31250"/>
                        <a14:backgroundMark x1="93750" y1="6696" x2="93750" y2="6696"/>
                        <a14:backgroundMark x1="32143" y1="52679" x2="70089" y2="65625"/>
                        <a14:backgroundMark x1="70089" y1="65625" x2="66518" y2="63839"/>
                        <a14:backgroundMark x1="68750" y1="61607" x2="66518" y2="19643"/>
                        <a14:backgroundMark x1="66518" y1="19643" x2="24107" y2="22321"/>
                        <a14:backgroundMark x1="24107" y1="22321" x2="18304" y2="63393"/>
                        <a14:backgroundMark x1="18304" y1="63393" x2="20982" y2="843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05330" y="4829048"/>
            <a:ext cx="1229134" cy="1229134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06DC8F8A-E14F-604A-8B42-0EA049D99B94}"/>
              </a:ext>
            </a:extLst>
          </p:cNvPr>
          <p:cNvSpPr/>
          <p:nvPr/>
        </p:nvSpPr>
        <p:spPr>
          <a:xfrm>
            <a:off x="5342458" y="4195097"/>
            <a:ext cx="1082040" cy="253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7352FE-9615-B540-9305-F671138DFFFB}"/>
              </a:ext>
            </a:extLst>
          </p:cNvPr>
          <p:cNvSpPr/>
          <p:nvPr/>
        </p:nvSpPr>
        <p:spPr>
          <a:xfrm>
            <a:off x="6416920" y="3108658"/>
            <a:ext cx="1228178" cy="2652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Pinch</a:t>
            </a: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7A8F286D-E5A7-624C-BB29-98A254175350}"/>
              </a:ext>
            </a:extLst>
          </p:cNvPr>
          <p:cNvSpPr/>
          <p:nvPr/>
        </p:nvSpPr>
        <p:spPr>
          <a:xfrm>
            <a:off x="5336838" y="5373718"/>
            <a:ext cx="1059880" cy="465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4B3F68-B345-D742-B42D-EB8E6D354BFA}"/>
              </a:ext>
            </a:extLst>
          </p:cNvPr>
          <p:cNvSpPr/>
          <p:nvPr/>
        </p:nvSpPr>
        <p:spPr>
          <a:xfrm>
            <a:off x="5342457" y="2769853"/>
            <a:ext cx="7935656" cy="2602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Gradient-based saliency map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CD5C32B-9FA1-7641-8B9C-1D849A29800E}"/>
              </a:ext>
            </a:extLst>
          </p:cNvPr>
          <p:cNvSpPr/>
          <p:nvPr/>
        </p:nvSpPr>
        <p:spPr>
          <a:xfrm rot="16200000">
            <a:off x="4740858" y="4819076"/>
            <a:ext cx="1494801" cy="3028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BED2B66-94B4-8A47-A2A2-6E1A57B77A48}"/>
              </a:ext>
            </a:extLst>
          </p:cNvPr>
          <p:cNvSpPr/>
          <p:nvPr/>
        </p:nvSpPr>
        <p:spPr>
          <a:xfrm>
            <a:off x="8095939" y="3103337"/>
            <a:ext cx="1245447" cy="265282"/>
          </a:xfrm>
          <a:prstGeom prst="rect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Clench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4F90D84-90D5-C948-9D5F-4CEBB558D447}"/>
              </a:ext>
            </a:extLst>
          </p:cNvPr>
          <p:cNvSpPr/>
          <p:nvPr/>
        </p:nvSpPr>
        <p:spPr>
          <a:xfrm>
            <a:off x="9749585" y="3103057"/>
            <a:ext cx="1228178" cy="272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Poke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D074A3-EC29-EC4B-9728-FA45790B9154}"/>
              </a:ext>
            </a:extLst>
          </p:cNvPr>
          <p:cNvSpPr/>
          <p:nvPr/>
        </p:nvSpPr>
        <p:spPr>
          <a:xfrm>
            <a:off x="11479308" y="3102267"/>
            <a:ext cx="1228178" cy="2652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Palm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899AC673-5488-1348-9597-6D5F9D27F2BB}"/>
              </a:ext>
            </a:extLst>
          </p:cNvPr>
          <p:cNvSpPr/>
          <p:nvPr/>
        </p:nvSpPr>
        <p:spPr>
          <a:xfrm>
            <a:off x="5325158" y="3722056"/>
            <a:ext cx="1082040" cy="36073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CB028AE-77B8-7245-9AE5-A070A24925FA}"/>
              </a:ext>
            </a:extLst>
          </p:cNvPr>
          <p:cNvSpPr/>
          <p:nvPr/>
        </p:nvSpPr>
        <p:spPr>
          <a:xfrm rot="16200000">
            <a:off x="4893753" y="3201261"/>
            <a:ext cx="1165651" cy="3028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D71300D2-946A-4B44-ACB9-AA326B42B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34" y="4829972"/>
            <a:ext cx="1239626" cy="12396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1" name="Picture 70" descr="A picture containing dark, image&#10;&#10;Description automatically generated">
            <a:extLst>
              <a:ext uri="{FF2B5EF4-FFF2-40B4-BE49-F238E27FC236}">
                <a16:creationId xmlns:a16="http://schemas.microsoft.com/office/drawing/2014/main" id="{149A5A9E-8F90-FE4B-9F79-EF4CF674281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07" y1="12946" x2="36607" y2="12946"/>
                        <a14:foregroundMark x1="58482" y1="10268" x2="58482" y2="102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1200" y="4834895"/>
            <a:ext cx="1228178" cy="1228178"/>
          </a:xfrm>
          <a:prstGeom prst="rect">
            <a:avLst/>
          </a:prstGeom>
        </p:spPr>
      </p:pic>
      <p:pic>
        <p:nvPicPr>
          <p:cNvPr id="72" name="Picture 71" descr="A white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8DCB94C-7A9A-D248-A176-BF8FB3996D9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71429" y1="21429" x2="71429" y2="21429"/>
                        <a14:foregroundMark x1="54464" y1="23214" x2="54464" y2="2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0469" y="4846986"/>
            <a:ext cx="1228177" cy="1228177"/>
          </a:xfrm>
          <a:prstGeom prst="rect">
            <a:avLst/>
          </a:prstGeom>
        </p:spPr>
      </p:pic>
      <p:pic>
        <p:nvPicPr>
          <p:cNvPr id="73" name="Picture 7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1A86AC43-E223-5B40-925D-1E14DB2E82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7198" y="3496435"/>
            <a:ext cx="1228178" cy="1228178"/>
          </a:xfrm>
          <a:prstGeom prst="rect">
            <a:avLst/>
          </a:prstGeom>
        </p:spPr>
      </p:pic>
      <p:pic>
        <p:nvPicPr>
          <p:cNvPr id="74" name="Picture 73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684D95A8-243D-E549-A424-538D2AB8E4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95940" y="3477752"/>
            <a:ext cx="1238525" cy="1238525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75" name="Picture 7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0873C05D-4C73-FD49-AF39-05B62F283F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45181" y="3451781"/>
            <a:ext cx="1236986" cy="1236986"/>
          </a:xfrm>
          <a:prstGeom prst="rect">
            <a:avLst/>
          </a:prstGeom>
        </p:spPr>
      </p:pic>
      <p:pic>
        <p:nvPicPr>
          <p:cNvPr id="76" name="Picture 75" descr="A picture containing tree&#10;&#10;Description automatically generated">
            <a:extLst>
              <a:ext uri="{FF2B5EF4-FFF2-40B4-BE49-F238E27FC236}">
                <a16:creationId xmlns:a16="http://schemas.microsoft.com/office/drawing/2014/main" id="{B5F6F335-728A-5443-AC5F-24BAB2A297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77081" y="3461224"/>
            <a:ext cx="1236986" cy="12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C4C4D3C3-1935-0449-8DC8-711E8A1AD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53" y="3012905"/>
            <a:ext cx="3424097" cy="235695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EC107F5-243D-F94F-9C2B-A36D7A47B618}"/>
              </a:ext>
            </a:extLst>
          </p:cNvPr>
          <p:cNvGrpSpPr/>
          <p:nvPr/>
        </p:nvGrpSpPr>
        <p:grpSpPr>
          <a:xfrm>
            <a:off x="11609729" y="685162"/>
            <a:ext cx="2279502" cy="2279502"/>
            <a:chOff x="6096000" y="814572"/>
            <a:chExt cx="3251200" cy="3251200"/>
          </a:xfrm>
        </p:grpSpPr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B0AD9EB5-FFA7-3048-A585-7866F65CB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814572"/>
              <a:ext cx="3251200" cy="3251200"/>
            </a:xfrm>
            <a:prstGeom prst="rect">
              <a:avLst/>
            </a:prstGeom>
          </p:spPr>
        </p:pic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1563D103-0E71-E34C-AFED-A4DE6C8A3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7109" y1="77930" x2="61328" y2="69727"/>
                          <a14:backgroundMark x1="29883" y1="39258" x2="49023" y2="50000"/>
                          <a14:backgroundMark x1="49023" y1="50000" x2="47656" y2="32813"/>
                          <a14:backgroundMark x1="47656" y1="32813" x2="66992" y2="27930"/>
                          <a14:backgroundMark x1="66992" y1="27930" x2="66797" y2="29102"/>
                          <a14:backgroundMark x1="62500" y1="43945" x2="33789" y2="55664"/>
                          <a14:backgroundMark x1="33789" y1="55664" x2="18945" y2="56836"/>
                          <a14:backgroundMark x1="18945" y1="56836" x2="18359" y2="56641"/>
                          <a14:backgroundMark x1="22070" y1="56055" x2="22070" y2="5605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96000" y="814572"/>
              <a:ext cx="3251200" cy="3251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FCAB1E0-28C6-0F46-A85C-7C9EE2FC46B9}"/>
                </a:ext>
              </a:extLst>
            </p:cNvPr>
            <p:cNvCxnSpPr/>
            <p:nvPr/>
          </p:nvCxnSpPr>
          <p:spPr>
            <a:xfrm>
              <a:off x="7315200" y="2892056"/>
              <a:ext cx="81870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6A3AFE6-C225-1C40-B574-FEED99E0CBA3}"/>
                </a:ext>
              </a:extLst>
            </p:cNvPr>
            <p:cNvCxnSpPr>
              <a:cxnSpLocks/>
            </p:cNvCxnSpPr>
            <p:nvPr/>
          </p:nvCxnSpPr>
          <p:spPr>
            <a:xfrm>
              <a:off x="7191154" y="3011799"/>
              <a:ext cx="0" cy="417201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17A485C-3E83-2340-B6F7-1FB2903C8B1B}"/>
              </a:ext>
            </a:extLst>
          </p:cNvPr>
          <p:cNvSpPr txBox="1"/>
          <p:nvPr/>
        </p:nvSpPr>
        <p:spPr>
          <a:xfrm>
            <a:off x="3998528" y="440821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5F9FC2-4D0D-D445-BB47-EDFD506302F2}"/>
              </a:ext>
            </a:extLst>
          </p:cNvPr>
          <p:cNvSpPr txBox="1"/>
          <p:nvPr/>
        </p:nvSpPr>
        <p:spPr>
          <a:xfrm>
            <a:off x="7519206" y="2938312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3A82EF-A6A6-9E45-816B-FD0C4F83FADD}"/>
              </a:ext>
            </a:extLst>
          </p:cNvPr>
          <p:cNvSpPr txBox="1"/>
          <p:nvPr/>
        </p:nvSpPr>
        <p:spPr>
          <a:xfrm>
            <a:off x="7519206" y="1117629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2FF02C-1C76-6442-87A4-5F907C932514}"/>
              </a:ext>
            </a:extLst>
          </p:cNvPr>
          <p:cNvSpPr txBox="1"/>
          <p:nvPr/>
        </p:nvSpPr>
        <p:spPr>
          <a:xfrm>
            <a:off x="11248105" y="447193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13053E-D45F-A341-B949-12542B69E3B1}"/>
              </a:ext>
            </a:extLst>
          </p:cNvPr>
          <p:cNvSpPr txBox="1"/>
          <p:nvPr/>
        </p:nvSpPr>
        <p:spPr>
          <a:xfrm>
            <a:off x="11578986" y="3184953"/>
            <a:ext cx="236644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Size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 of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 length of the longer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 length of the shorter side</a:t>
            </a:r>
          </a:p>
        </p:txBody>
      </p:sp>
      <p:pic>
        <p:nvPicPr>
          <p:cNvPr id="48" name="Picture 47" descr="Table&#10;&#10;Description automatically generated">
            <a:extLst>
              <a:ext uri="{FF2B5EF4-FFF2-40B4-BE49-F238E27FC236}">
                <a16:creationId xmlns:a16="http://schemas.microsoft.com/office/drawing/2014/main" id="{0E8E4F36-B23E-FD47-A016-AFD1B3656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2533" y="1271777"/>
            <a:ext cx="2922298" cy="1741129"/>
          </a:xfrm>
          <a:prstGeom prst="rect">
            <a:avLst/>
          </a:prstGeom>
        </p:spPr>
      </p:pic>
      <p:pic>
        <p:nvPicPr>
          <p:cNvPr id="50" name="Picture 49" descr="A picture containing red, light&#10;&#10;Description automatically generated">
            <a:extLst>
              <a:ext uri="{FF2B5EF4-FFF2-40B4-BE49-F238E27FC236}">
                <a16:creationId xmlns:a16="http://schemas.microsoft.com/office/drawing/2014/main" id="{1455C49D-1E04-854C-B732-4E10FF2B44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435" y="634769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 descr="A close-up of a speaker&#10;&#10;Description automatically generated with medium confidence">
            <a:extLst>
              <a:ext uri="{FF2B5EF4-FFF2-40B4-BE49-F238E27FC236}">
                <a16:creationId xmlns:a16="http://schemas.microsoft.com/office/drawing/2014/main" id="{5C05383E-14F8-9344-962E-DD5B8B5554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0771" y="652034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Picture 57" descr="A picture containing text, electronics, computer, indoor&#10;&#10;Description automatically generated">
            <a:extLst>
              <a:ext uri="{FF2B5EF4-FFF2-40B4-BE49-F238E27FC236}">
                <a16:creationId xmlns:a16="http://schemas.microsoft.com/office/drawing/2014/main" id="{8949B002-0E28-B54A-BC90-343FAA841E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2568" y="3124234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Picture 59" descr="A picture containing text&#10;&#10;Description automatically generated">
            <a:extLst>
              <a:ext uri="{FF2B5EF4-FFF2-40B4-BE49-F238E27FC236}">
                <a16:creationId xmlns:a16="http://schemas.microsoft.com/office/drawing/2014/main" id="{DAA6955B-9CA7-C849-825C-1989447AEC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7286" y="3107167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970E6A2-F3EB-5F4C-A0C8-15C622C43D3B}"/>
              </a:ext>
            </a:extLst>
          </p:cNvPr>
          <p:cNvSpPr txBox="1"/>
          <p:nvPr/>
        </p:nvSpPr>
        <p:spPr>
          <a:xfrm>
            <a:off x="4237760" y="2058004"/>
            <a:ext cx="17395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Pinch:34 Clench: 92</a:t>
            </a:r>
          </a:p>
          <a:p>
            <a:r>
              <a:rPr lang="en-US" sz="1500" dirty="0"/>
              <a:t>Poke: 43  Palm: 47</a:t>
            </a:r>
          </a:p>
          <a:p>
            <a:r>
              <a:rPr lang="en-US" sz="1500" dirty="0"/>
              <a:t>Familiarity: 92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F546B3-CD38-A746-AEBE-986C86723F16}"/>
              </a:ext>
            </a:extLst>
          </p:cNvPr>
          <p:cNvSpPr txBox="1"/>
          <p:nvPr/>
        </p:nvSpPr>
        <p:spPr>
          <a:xfrm>
            <a:off x="5863431" y="2048702"/>
            <a:ext cx="17395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Pinch:83 Clench: 63</a:t>
            </a:r>
          </a:p>
          <a:p>
            <a:r>
              <a:rPr lang="en-US" sz="1500" dirty="0"/>
              <a:t>Poke: 35  Palm: 32</a:t>
            </a:r>
          </a:p>
          <a:p>
            <a:r>
              <a:rPr lang="en-US" sz="1500" dirty="0"/>
              <a:t>Familiarity: 79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4084C6-6DB6-CB47-940A-CD0C243E0CB7}"/>
              </a:ext>
            </a:extLst>
          </p:cNvPr>
          <p:cNvSpPr txBox="1"/>
          <p:nvPr/>
        </p:nvSpPr>
        <p:spPr>
          <a:xfrm>
            <a:off x="4237760" y="4547469"/>
            <a:ext cx="17395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Pinch:44 Clench: 76</a:t>
            </a:r>
          </a:p>
          <a:p>
            <a:r>
              <a:rPr lang="en-US" sz="1500" dirty="0"/>
              <a:t>Poke: 83  Palm: 62</a:t>
            </a:r>
          </a:p>
          <a:p>
            <a:r>
              <a:rPr lang="en-US" sz="1500" dirty="0"/>
              <a:t>Familiarity: 89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CDEBF8-E0F1-B042-88E2-1345C0DC4006}"/>
              </a:ext>
            </a:extLst>
          </p:cNvPr>
          <p:cNvSpPr txBox="1"/>
          <p:nvPr/>
        </p:nvSpPr>
        <p:spPr>
          <a:xfrm>
            <a:off x="5872478" y="4517758"/>
            <a:ext cx="17395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Pinch:48 Clench: 73</a:t>
            </a:r>
          </a:p>
          <a:p>
            <a:r>
              <a:rPr lang="en-US" sz="1500" dirty="0"/>
              <a:t>Poke: 63  Palm: 84</a:t>
            </a:r>
          </a:p>
          <a:p>
            <a:r>
              <a:rPr lang="en-US" sz="1500" dirty="0"/>
              <a:t>Familiarity: 64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" name="Table 4">
                <a:extLst>
                  <a:ext uri="{FF2B5EF4-FFF2-40B4-BE49-F238E27FC236}">
                    <a16:creationId xmlns:a16="http://schemas.microsoft.com/office/drawing/2014/main" id="{B86B1F21-4856-364D-9E8A-DA3CE1568C8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0214106"/>
                  </p:ext>
                </p:extLst>
              </p:nvPr>
            </p:nvGraphicFramePr>
            <p:xfrm>
              <a:off x="7884063" y="666434"/>
              <a:ext cx="3304615" cy="5422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9762">
                      <a:extLst>
                        <a:ext uri="{9D8B030D-6E8A-4147-A177-3AD203B41FA5}">
                          <a16:colId xmlns:a16="http://schemas.microsoft.com/office/drawing/2014/main" val="688746440"/>
                        </a:ext>
                      </a:extLst>
                    </a:gridCol>
                    <a:gridCol w="632077">
                      <a:extLst>
                        <a:ext uri="{9D8B030D-6E8A-4147-A177-3AD203B41FA5}">
                          <a16:colId xmlns:a16="http://schemas.microsoft.com/office/drawing/2014/main" val="2974782466"/>
                        </a:ext>
                      </a:extLst>
                    </a:gridCol>
                    <a:gridCol w="632077">
                      <a:extLst>
                        <a:ext uri="{9D8B030D-6E8A-4147-A177-3AD203B41FA5}">
                          <a16:colId xmlns:a16="http://schemas.microsoft.com/office/drawing/2014/main" val="1170622197"/>
                        </a:ext>
                      </a:extLst>
                    </a:gridCol>
                    <a:gridCol w="632077">
                      <a:extLst>
                        <a:ext uri="{9D8B030D-6E8A-4147-A177-3AD203B41FA5}">
                          <a16:colId xmlns:a16="http://schemas.microsoft.com/office/drawing/2014/main" val="1953787328"/>
                        </a:ext>
                      </a:extLst>
                    </a:gridCol>
                    <a:gridCol w="632077">
                      <a:extLst>
                        <a:ext uri="{9D8B030D-6E8A-4147-A177-3AD203B41FA5}">
                          <a16:colId xmlns:a16="http://schemas.microsoft.com/office/drawing/2014/main" val="1780535743"/>
                        </a:ext>
                      </a:extLst>
                    </a:gridCol>
                    <a:gridCol w="536545">
                      <a:extLst>
                        <a:ext uri="{9D8B030D-6E8A-4147-A177-3AD203B41FA5}">
                          <a16:colId xmlns:a16="http://schemas.microsoft.com/office/drawing/2014/main" val="8393484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Pinch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Clench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Poke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Palm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Fam.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7355592"/>
                      </a:ext>
                    </a:extLst>
                  </a:tr>
                  <a:tr h="28315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26.33</a:t>
                          </a:r>
                          <a:endParaRPr lang="en-US" sz="11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21.18</a:t>
                          </a:r>
                          <a:endParaRPr lang="en-US" sz="11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28.93</a:t>
                          </a:r>
                          <a:endParaRPr lang="en-US" sz="11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31.40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23.99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70108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5" name="Table 4">
                <a:extLst>
                  <a:ext uri="{FF2B5EF4-FFF2-40B4-BE49-F238E27FC236}">
                    <a16:creationId xmlns:a16="http://schemas.microsoft.com/office/drawing/2014/main" id="{B86B1F21-4856-364D-9E8A-DA3CE1568C8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0214106"/>
                  </p:ext>
                </p:extLst>
              </p:nvPr>
            </p:nvGraphicFramePr>
            <p:xfrm>
              <a:off x="7884063" y="666434"/>
              <a:ext cx="3304615" cy="5422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9762">
                      <a:extLst>
                        <a:ext uri="{9D8B030D-6E8A-4147-A177-3AD203B41FA5}">
                          <a16:colId xmlns:a16="http://schemas.microsoft.com/office/drawing/2014/main" val="688746440"/>
                        </a:ext>
                      </a:extLst>
                    </a:gridCol>
                    <a:gridCol w="632077">
                      <a:extLst>
                        <a:ext uri="{9D8B030D-6E8A-4147-A177-3AD203B41FA5}">
                          <a16:colId xmlns:a16="http://schemas.microsoft.com/office/drawing/2014/main" val="2974782466"/>
                        </a:ext>
                      </a:extLst>
                    </a:gridCol>
                    <a:gridCol w="632077">
                      <a:extLst>
                        <a:ext uri="{9D8B030D-6E8A-4147-A177-3AD203B41FA5}">
                          <a16:colId xmlns:a16="http://schemas.microsoft.com/office/drawing/2014/main" val="1170622197"/>
                        </a:ext>
                      </a:extLst>
                    </a:gridCol>
                    <a:gridCol w="632077">
                      <a:extLst>
                        <a:ext uri="{9D8B030D-6E8A-4147-A177-3AD203B41FA5}">
                          <a16:colId xmlns:a16="http://schemas.microsoft.com/office/drawing/2014/main" val="1953787328"/>
                        </a:ext>
                      </a:extLst>
                    </a:gridCol>
                    <a:gridCol w="632077">
                      <a:extLst>
                        <a:ext uri="{9D8B030D-6E8A-4147-A177-3AD203B41FA5}">
                          <a16:colId xmlns:a16="http://schemas.microsoft.com/office/drawing/2014/main" val="1780535743"/>
                        </a:ext>
                      </a:extLst>
                    </a:gridCol>
                    <a:gridCol w="536545">
                      <a:extLst>
                        <a:ext uri="{9D8B030D-6E8A-4147-A177-3AD203B41FA5}">
                          <a16:colId xmlns:a16="http://schemas.microsoft.com/office/drawing/2014/main" val="839348446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Pinch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Clench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Poke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Palm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Fam.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7355592"/>
                      </a:ext>
                    </a:extLst>
                  </a:tr>
                  <a:tr h="283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t="-95652" r="-1278947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26.33</a:t>
                          </a:r>
                          <a:endParaRPr lang="en-US" sz="11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21.18</a:t>
                          </a:r>
                          <a:endParaRPr lang="en-US" sz="11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28.93</a:t>
                          </a:r>
                          <a:endParaRPr lang="en-US" sz="11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31.40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23.99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70108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355CB311-E8D6-8742-A5DC-6EB3132783AD}"/>
              </a:ext>
            </a:extLst>
          </p:cNvPr>
          <p:cNvSpPr txBox="1"/>
          <p:nvPr/>
        </p:nvSpPr>
        <p:spPr>
          <a:xfrm>
            <a:off x="7493476" y="437911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348638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D4A0C-5748-FE48-AEC3-07D66E34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767" y="833820"/>
            <a:ext cx="8785185" cy="1598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731234-8D1D-F84C-A70B-75DB44B816F6}"/>
              </a:ext>
            </a:extLst>
          </p:cNvPr>
          <p:cNvSpPr txBox="1"/>
          <p:nvPr/>
        </p:nvSpPr>
        <p:spPr>
          <a:xfrm>
            <a:off x="5313622" y="2316522"/>
            <a:ext cx="1205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322824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27B287-3EC8-2C40-A7DB-AAF33A500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633314"/>
              </p:ext>
            </p:extLst>
          </p:nvPr>
        </p:nvGraphicFramePr>
        <p:xfrm>
          <a:off x="3768904" y="669124"/>
          <a:ext cx="5375096" cy="326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0562">
                  <a:extLst>
                    <a:ext uri="{9D8B030D-6E8A-4147-A177-3AD203B41FA5}">
                      <a16:colId xmlns:a16="http://schemas.microsoft.com/office/drawing/2014/main" val="688746440"/>
                    </a:ext>
                  </a:extLst>
                </a:gridCol>
                <a:gridCol w="983848">
                  <a:extLst>
                    <a:ext uri="{9D8B030D-6E8A-4147-A177-3AD203B41FA5}">
                      <a16:colId xmlns:a16="http://schemas.microsoft.com/office/drawing/2014/main" val="2974782466"/>
                    </a:ext>
                  </a:extLst>
                </a:gridCol>
                <a:gridCol w="1319515">
                  <a:extLst>
                    <a:ext uri="{9D8B030D-6E8A-4147-A177-3AD203B41FA5}">
                      <a16:colId xmlns:a16="http://schemas.microsoft.com/office/drawing/2014/main" val="1170622197"/>
                    </a:ext>
                  </a:extLst>
                </a:gridCol>
                <a:gridCol w="1111171">
                  <a:extLst>
                    <a:ext uri="{9D8B030D-6E8A-4147-A177-3AD203B41FA5}">
                      <a16:colId xmlns:a16="http://schemas.microsoft.com/office/drawing/2014/main" val="1953787328"/>
                    </a:ext>
                  </a:extLst>
                </a:gridCol>
              </a:tblGrid>
              <a:tr h="48135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5-fold CV</a:t>
                      </a:r>
                    </a:p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over 4 actions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Pearson correlation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355592"/>
                  </a:ext>
                </a:extLst>
              </a:tr>
              <a:tr h="2831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Resnet152+2path+size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14.55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66.29%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010864"/>
                  </a:ext>
                </a:extLst>
              </a:tr>
              <a:tr h="29918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Resnet152+2path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0.459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66.20%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149875"/>
                  </a:ext>
                </a:extLst>
              </a:tr>
              <a:tr h="30020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Resnet152+size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14.75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65.53%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43721"/>
                  </a:ext>
                </a:extLst>
              </a:tr>
              <a:tr h="283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Resnet152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65.06%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564245"/>
                  </a:ext>
                </a:extLst>
              </a:tr>
              <a:tr h="2831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14.66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64.95%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92034"/>
                  </a:ext>
                </a:extLst>
              </a:tr>
              <a:tr h="283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62.48%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745628"/>
                  </a:ext>
                </a:extLst>
              </a:tr>
              <a:tr h="283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64.29%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8887"/>
                  </a:ext>
                </a:extLst>
              </a:tr>
              <a:tr h="283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63.62%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416945"/>
                  </a:ext>
                </a:extLst>
              </a:tr>
              <a:tr h="283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AlexNet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15.37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63.03%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572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68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electronic, microphone&#10;&#10;Description automatically generated">
            <a:extLst>
              <a:ext uri="{FF2B5EF4-FFF2-40B4-BE49-F238E27FC236}">
                <a16:creationId xmlns:a16="http://schemas.microsoft.com/office/drawing/2014/main" id="{731874C8-874D-3E41-94BF-E15AE6ABD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5446" y="680595"/>
            <a:ext cx="1422400" cy="1422400"/>
          </a:xfrm>
          <a:ln>
            <a:solidFill>
              <a:schemeClr val="tx1"/>
            </a:solidFill>
          </a:ln>
        </p:spPr>
      </p:pic>
      <p:graphicFrame>
        <p:nvGraphicFramePr>
          <p:cNvPr id="6" name="Table 17">
            <a:extLst>
              <a:ext uri="{FF2B5EF4-FFF2-40B4-BE49-F238E27FC236}">
                <a16:creationId xmlns:a16="http://schemas.microsoft.com/office/drawing/2014/main" id="{59B6B8CD-52F4-034A-8CEC-E802D7E16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13521"/>
              </p:ext>
            </p:extLst>
          </p:nvPr>
        </p:nvGraphicFramePr>
        <p:xfrm>
          <a:off x="3705447" y="2325613"/>
          <a:ext cx="2965076" cy="1169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199905377"/>
                    </a:ext>
                  </a:extLst>
                </a:gridCol>
                <a:gridCol w="607919">
                  <a:extLst>
                    <a:ext uri="{9D8B030D-6E8A-4147-A177-3AD203B41FA5}">
                      <a16:colId xmlns:a16="http://schemas.microsoft.com/office/drawing/2014/main" val="4009331698"/>
                    </a:ext>
                  </a:extLst>
                </a:gridCol>
                <a:gridCol w="607919">
                  <a:extLst>
                    <a:ext uri="{9D8B030D-6E8A-4147-A177-3AD203B41FA5}">
                      <a16:colId xmlns:a16="http://schemas.microsoft.com/office/drawing/2014/main" val="304667373"/>
                    </a:ext>
                  </a:extLst>
                </a:gridCol>
                <a:gridCol w="607919">
                  <a:extLst>
                    <a:ext uri="{9D8B030D-6E8A-4147-A177-3AD203B41FA5}">
                      <a16:colId xmlns:a16="http://schemas.microsoft.com/office/drawing/2014/main" val="2824533331"/>
                    </a:ext>
                  </a:extLst>
                </a:gridCol>
                <a:gridCol w="607919">
                  <a:extLst>
                    <a:ext uri="{9D8B030D-6E8A-4147-A177-3AD203B41FA5}">
                      <a16:colId xmlns:a16="http://schemas.microsoft.com/office/drawing/2014/main" val="3128647224"/>
                    </a:ext>
                  </a:extLst>
                </a:gridCol>
              </a:tblGrid>
              <a:tr h="38993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Pinch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Clench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Poke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Palm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76713"/>
                  </a:ext>
                </a:extLst>
              </a:tr>
              <a:tr h="389937">
                <a:tc>
                  <a:txBody>
                    <a:bodyPr/>
                    <a:lstStyle/>
                    <a:p>
                      <a:r>
                        <a:rPr lang="en-US" sz="1200" dirty="0"/>
                        <a:t>GT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67.9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75.7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34.6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42.6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7631887"/>
                  </a:ext>
                </a:extLst>
              </a:tr>
              <a:tr h="389937">
                <a:tc>
                  <a:txBody>
                    <a:bodyPr/>
                    <a:lstStyle/>
                    <a:p>
                      <a:r>
                        <a:rPr lang="en-US" sz="1200" dirty="0"/>
                        <a:t>Pred.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48.5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74.2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73.8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50.3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5401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F1B2CCB-4CE2-444E-894E-0420F2F59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120" y="680595"/>
            <a:ext cx="1422400" cy="14224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A67398C-ED12-E246-9582-9D9D1F6A5300}"/>
              </a:ext>
            </a:extLst>
          </p:cNvPr>
          <p:cNvSpPr/>
          <p:nvPr/>
        </p:nvSpPr>
        <p:spPr>
          <a:xfrm>
            <a:off x="5599814" y="1233378"/>
            <a:ext cx="584792" cy="44656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A picture containing indoor, electronic, microphone&#10;&#10;Description automatically generated">
            <a:extLst>
              <a:ext uri="{FF2B5EF4-FFF2-40B4-BE49-F238E27FC236}">
                <a16:creationId xmlns:a16="http://schemas.microsoft.com/office/drawing/2014/main" id="{FEB44F94-BB9B-414C-B112-8E9F2E839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26" y="680595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2353AC28-67DE-B640-9072-F65224477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19790"/>
              </p:ext>
            </p:extLst>
          </p:nvPr>
        </p:nvGraphicFramePr>
        <p:xfrm>
          <a:off x="6890127" y="2325613"/>
          <a:ext cx="2965076" cy="1169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199905377"/>
                    </a:ext>
                  </a:extLst>
                </a:gridCol>
                <a:gridCol w="607919">
                  <a:extLst>
                    <a:ext uri="{9D8B030D-6E8A-4147-A177-3AD203B41FA5}">
                      <a16:colId xmlns:a16="http://schemas.microsoft.com/office/drawing/2014/main" val="4009331698"/>
                    </a:ext>
                  </a:extLst>
                </a:gridCol>
                <a:gridCol w="607919">
                  <a:extLst>
                    <a:ext uri="{9D8B030D-6E8A-4147-A177-3AD203B41FA5}">
                      <a16:colId xmlns:a16="http://schemas.microsoft.com/office/drawing/2014/main" val="304667373"/>
                    </a:ext>
                  </a:extLst>
                </a:gridCol>
                <a:gridCol w="607919">
                  <a:extLst>
                    <a:ext uri="{9D8B030D-6E8A-4147-A177-3AD203B41FA5}">
                      <a16:colId xmlns:a16="http://schemas.microsoft.com/office/drawing/2014/main" val="2824533331"/>
                    </a:ext>
                  </a:extLst>
                </a:gridCol>
                <a:gridCol w="607919">
                  <a:extLst>
                    <a:ext uri="{9D8B030D-6E8A-4147-A177-3AD203B41FA5}">
                      <a16:colId xmlns:a16="http://schemas.microsoft.com/office/drawing/2014/main" val="3128647224"/>
                    </a:ext>
                  </a:extLst>
                </a:gridCol>
              </a:tblGrid>
              <a:tr h="38993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Pinch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Clench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Poke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Palm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76713"/>
                  </a:ext>
                </a:extLst>
              </a:tr>
              <a:tr h="389937">
                <a:tc>
                  <a:txBody>
                    <a:bodyPr/>
                    <a:lstStyle/>
                    <a:p>
                      <a:r>
                        <a:rPr lang="en-US" sz="1200" dirty="0"/>
                        <a:t>GT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67.9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75.7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34.6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42.6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7631887"/>
                  </a:ext>
                </a:extLst>
              </a:tr>
              <a:tr h="389937">
                <a:tc>
                  <a:txBody>
                    <a:bodyPr/>
                    <a:lstStyle/>
                    <a:p>
                      <a:r>
                        <a:rPr lang="en-US" sz="1200" dirty="0"/>
                        <a:t>Pred.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48.5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74.2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73.8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50.3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54010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1C6EAFB-4B4C-A64E-8094-659147472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00" y="680595"/>
            <a:ext cx="1422400" cy="1422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2E470F-0C7A-4146-9E72-D08B570D1A62}"/>
              </a:ext>
            </a:extLst>
          </p:cNvPr>
          <p:cNvSpPr/>
          <p:nvPr/>
        </p:nvSpPr>
        <p:spPr>
          <a:xfrm>
            <a:off x="8784494" y="1233378"/>
            <a:ext cx="584792" cy="44656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 descr="A picture containing indoor, electronic, microphone&#10;&#10;Description automatically generated">
            <a:extLst>
              <a:ext uri="{FF2B5EF4-FFF2-40B4-BE49-F238E27FC236}">
                <a16:creationId xmlns:a16="http://schemas.microsoft.com/office/drawing/2014/main" id="{B17D641B-51C0-104F-94F8-4942F0A71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734" y="680595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4" name="Table 17">
            <a:extLst>
              <a:ext uri="{FF2B5EF4-FFF2-40B4-BE49-F238E27FC236}">
                <a16:creationId xmlns:a16="http://schemas.microsoft.com/office/drawing/2014/main" id="{114F9FAA-5290-6248-913F-B9F63403E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58234"/>
              </p:ext>
            </p:extLst>
          </p:nvPr>
        </p:nvGraphicFramePr>
        <p:xfrm>
          <a:off x="10009735" y="2325613"/>
          <a:ext cx="2965076" cy="1169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199905377"/>
                    </a:ext>
                  </a:extLst>
                </a:gridCol>
                <a:gridCol w="607919">
                  <a:extLst>
                    <a:ext uri="{9D8B030D-6E8A-4147-A177-3AD203B41FA5}">
                      <a16:colId xmlns:a16="http://schemas.microsoft.com/office/drawing/2014/main" val="4009331698"/>
                    </a:ext>
                  </a:extLst>
                </a:gridCol>
                <a:gridCol w="607919">
                  <a:extLst>
                    <a:ext uri="{9D8B030D-6E8A-4147-A177-3AD203B41FA5}">
                      <a16:colId xmlns:a16="http://schemas.microsoft.com/office/drawing/2014/main" val="304667373"/>
                    </a:ext>
                  </a:extLst>
                </a:gridCol>
                <a:gridCol w="607919">
                  <a:extLst>
                    <a:ext uri="{9D8B030D-6E8A-4147-A177-3AD203B41FA5}">
                      <a16:colId xmlns:a16="http://schemas.microsoft.com/office/drawing/2014/main" val="2824533331"/>
                    </a:ext>
                  </a:extLst>
                </a:gridCol>
                <a:gridCol w="607919">
                  <a:extLst>
                    <a:ext uri="{9D8B030D-6E8A-4147-A177-3AD203B41FA5}">
                      <a16:colId xmlns:a16="http://schemas.microsoft.com/office/drawing/2014/main" val="3128647224"/>
                    </a:ext>
                  </a:extLst>
                </a:gridCol>
              </a:tblGrid>
              <a:tr h="38993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Pinch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Clench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Poke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Palm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76713"/>
                  </a:ext>
                </a:extLst>
              </a:tr>
              <a:tr h="389937">
                <a:tc>
                  <a:txBody>
                    <a:bodyPr/>
                    <a:lstStyle/>
                    <a:p>
                      <a:r>
                        <a:rPr lang="en-US" sz="1200" dirty="0"/>
                        <a:t>GT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67.9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75.7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34.6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42.6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7631887"/>
                  </a:ext>
                </a:extLst>
              </a:tr>
              <a:tr h="389937">
                <a:tc>
                  <a:txBody>
                    <a:bodyPr/>
                    <a:lstStyle/>
                    <a:p>
                      <a:r>
                        <a:rPr lang="en-US" sz="1200" dirty="0"/>
                        <a:t>Pred.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48.5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74.2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73.8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50.3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540103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C522055-70BC-3A48-BA69-8A0109B10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2408" y="680595"/>
            <a:ext cx="1422400" cy="14224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2CBE76F-5F56-B04C-8889-6A2AEEE449F6}"/>
              </a:ext>
            </a:extLst>
          </p:cNvPr>
          <p:cNvSpPr/>
          <p:nvPr/>
        </p:nvSpPr>
        <p:spPr>
          <a:xfrm>
            <a:off x="11904102" y="1233378"/>
            <a:ext cx="584792" cy="44656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218;p22">
            <a:extLst>
              <a:ext uri="{FF2B5EF4-FFF2-40B4-BE49-F238E27FC236}">
                <a16:creationId xmlns:a16="http://schemas.microsoft.com/office/drawing/2014/main" id="{BE1B51EC-0C64-6442-978E-2DA7CF9AAE3C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6201950" y="1233997"/>
            <a:ext cx="1326975" cy="13269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5" name="Google Shape;218;p22">
            <a:extLst>
              <a:ext uri="{FF2B5EF4-FFF2-40B4-BE49-F238E27FC236}">
                <a16:creationId xmlns:a16="http://schemas.microsoft.com/office/drawing/2014/main" id="{FB6FD799-17F5-C847-AC5E-AC5DF72F6432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6109510" y="1141557"/>
            <a:ext cx="1326975" cy="13269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4" name="Google Shape;218;p22">
            <a:extLst>
              <a:ext uri="{FF2B5EF4-FFF2-40B4-BE49-F238E27FC236}">
                <a16:creationId xmlns:a16="http://schemas.microsoft.com/office/drawing/2014/main" id="{BA846CA6-CFA8-BF40-A51B-D2AD4697135A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6017070" y="1049117"/>
            <a:ext cx="1326975" cy="13269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5" name="Google Shape;216;p22">
            <a:extLst>
              <a:ext uri="{FF2B5EF4-FFF2-40B4-BE49-F238E27FC236}">
                <a16:creationId xmlns:a16="http://schemas.microsoft.com/office/drawing/2014/main" id="{17DAC389-BFCC-6846-ABDC-449E9A483766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4501181" y="1612402"/>
            <a:ext cx="1423449" cy="776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219;p22">
            <a:extLst>
              <a:ext uri="{FF2B5EF4-FFF2-40B4-BE49-F238E27FC236}">
                <a16:creationId xmlns:a16="http://schemas.microsoft.com/office/drawing/2014/main" id="{68A30A85-A8F0-E740-841F-A3BF5D8E3F3D}"/>
              </a:ext>
            </a:extLst>
          </p:cNvPr>
          <p:cNvCxnSpPr>
            <a:cxnSpLocks/>
            <a:stCxn id="23" idx="3"/>
            <a:endCxn id="58" idx="1"/>
          </p:cNvCxnSpPr>
          <p:nvPr/>
        </p:nvCxnSpPr>
        <p:spPr>
          <a:xfrm>
            <a:off x="7251605" y="1620165"/>
            <a:ext cx="819871" cy="405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" name="Google Shape;217;p22">
            <a:extLst>
              <a:ext uri="{FF2B5EF4-FFF2-40B4-BE49-F238E27FC236}">
                <a16:creationId xmlns:a16="http://schemas.microsoft.com/office/drawing/2014/main" id="{BDAAC6F7-91AF-3D4A-8ADE-AED393B3992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2480" y="988052"/>
            <a:ext cx="1248700" cy="124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" name="Google Shape;226;p22">
            <a:extLst>
              <a:ext uri="{FF2B5EF4-FFF2-40B4-BE49-F238E27FC236}">
                <a16:creationId xmlns:a16="http://schemas.microsoft.com/office/drawing/2014/main" id="{6D68C3A7-6782-F84A-BDCD-3F32F9E43E3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99002" y="937536"/>
            <a:ext cx="1326975" cy="13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18;p22">
            <a:extLst>
              <a:ext uri="{FF2B5EF4-FFF2-40B4-BE49-F238E27FC236}">
                <a16:creationId xmlns:a16="http://schemas.microsoft.com/office/drawing/2014/main" id="{1B68EFE3-672A-8947-9DFB-079E62D626C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4630" y="956665"/>
            <a:ext cx="1326975" cy="13269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" name="Google Shape;236;p22">
            <a:extLst>
              <a:ext uri="{FF2B5EF4-FFF2-40B4-BE49-F238E27FC236}">
                <a16:creationId xmlns:a16="http://schemas.microsoft.com/office/drawing/2014/main" id="{1820A5C3-C237-424A-B0A7-DF12E9693C5E}"/>
              </a:ext>
            </a:extLst>
          </p:cNvPr>
          <p:cNvSpPr/>
          <p:nvPr/>
        </p:nvSpPr>
        <p:spPr>
          <a:xfrm rot="-5400000">
            <a:off x="4931766" y="1498591"/>
            <a:ext cx="1379400" cy="28002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500" dirty="0"/>
              <a:t>Saliency maps</a:t>
            </a:r>
            <a:endParaRPr sz="1500" dirty="0"/>
          </a:p>
        </p:txBody>
      </p:sp>
      <p:sp>
        <p:nvSpPr>
          <p:cNvPr id="25" name="Google Shape;237;p22">
            <a:extLst>
              <a:ext uri="{FF2B5EF4-FFF2-40B4-BE49-F238E27FC236}">
                <a16:creationId xmlns:a16="http://schemas.microsoft.com/office/drawing/2014/main" id="{C226FD7B-0EA1-F046-B0E3-B3B202DBBA0E}"/>
              </a:ext>
            </a:extLst>
          </p:cNvPr>
          <p:cNvSpPr/>
          <p:nvPr/>
        </p:nvSpPr>
        <p:spPr>
          <a:xfrm rot="-5400000">
            <a:off x="7137351" y="1494093"/>
            <a:ext cx="1292100" cy="2800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500" dirty="0"/>
              <a:t>Normalization</a:t>
            </a:r>
            <a:endParaRPr sz="1500" dirty="0"/>
          </a:p>
        </p:txBody>
      </p:sp>
      <p:sp>
        <p:nvSpPr>
          <p:cNvPr id="37" name="Google Shape;248;p22">
            <a:extLst>
              <a:ext uri="{FF2B5EF4-FFF2-40B4-BE49-F238E27FC236}">
                <a16:creationId xmlns:a16="http://schemas.microsoft.com/office/drawing/2014/main" id="{DA47FCAC-FD70-2F43-8A52-EDE4BA074CE3}"/>
              </a:ext>
            </a:extLst>
          </p:cNvPr>
          <p:cNvSpPr/>
          <p:nvPr/>
        </p:nvSpPr>
        <p:spPr>
          <a:xfrm rot="-1358">
            <a:off x="5781010" y="390050"/>
            <a:ext cx="1400708" cy="45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500" dirty="0"/>
              <a:t>Foreground masking</a:t>
            </a:r>
            <a:endParaRPr sz="1500" dirty="0"/>
          </a:p>
        </p:txBody>
      </p:sp>
      <p:cxnSp>
        <p:nvCxnSpPr>
          <p:cNvPr id="39" name="Google Shape;250;p22">
            <a:extLst>
              <a:ext uri="{FF2B5EF4-FFF2-40B4-BE49-F238E27FC236}">
                <a16:creationId xmlns:a16="http://schemas.microsoft.com/office/drawing/2014/main" id="{85B8ACE8-44B1-B441-BB8C-F1DF44196086}"/>
              </a:ext>
            </a:extLst>
          </p:cNvPr>
          <p:cNvCxnSpPr>
            <a:cxnSpLocks/>
            <a:stCxn id="10" idx="0"/>
            <a:endCxn id="37" idx="1"/>
          </p:cNvCxnSpPr>
          <p:nvPr/>
        </p:nvCxnSpPr>
        <p:spPr>
          <a:xfrm rot="5400000" flipH="1" flipV="1">
            <a:off x="4643609" y="-149350"/>
            <a:ext cx="370625" cy="1904180"/>
          </a:xfrm>
          <a:prstGeom prst="curved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" name="Google Shape;218;p22">
            <a:extLst>
              <a:ext uri="{FF2B5EF4-FFF2-40B4-BE49-F238E27FC236}">
                <a16:creationId xmlns:a16="http://schemas.microsoft.com/office/drawing/2014/main" id="{813C8C9E-271B-834C-B009-99F19C5B6204}"/>
              </a:ext>
            </a:extLst>
          </p:cNvPr>
          <p:cNvPicPr preferRelativeResize="0"/>
          <p:nvPr/>
        </p:nvPicPr>
        <p:blipFill>
          <a:blip r:embed="rId8"/>
          <a:srcRect/>
          <a:stretch/>
        </p:blipFill>
        <p:spPr>
          <a:xfrm>
            <a:off x="8071476" y="960732"/>
            <a:ext cx="1326975" cy="13269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52656E91-107F-3040-A908-7710EB73AF55}"/>
              </a:ext>
            </a:extLst>
          </p:cNvPr>
          <p:cNvCxnSpPr>
            <a:cxnSpLocks/>
            <a:stCxn id="37" idx="3"/>
            <a:endCxn id="58" idx="0"/>
          </p:cNvCxnSpPr>
          <p:nvPr/>
        </p:nvCxnSpPr>
        <p:spPr>
          <a:xfrm>
            <a:off x="7181719" y="616873"/>
            <a:ext cx="1553245" cy="3438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oogle Shape;218;p22">
            <a:extLst>
              <a:ext uri="{FF2B5EF4-FFF2-40B4-BE49-F238E27FC236}">
                <a16:creationId xmlns:a16="http://schemas.microsoft.com/office/drawing/2014/main" id="{2E49925A-3F12-A14A-886F-454AE5D972BA}"/>
              </a:ext>
            </a:extLst>
          </p:cNvPr>
          <p:cNvPicPr preferRelativeResize="0"/>
          <p:nvPr/>
        </p:nvPicPr>
        <p:blipFill>
          <a:blip r:embed="rId9"/>
          <a:srcRect/>
          <a:stretch/>
        </p:blipFill>
        <p:spPr>
          <a:xfrm>
            <a:off x="9952079" y="942828"/>
            <a:ext cx="1326975" cy="13269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9" name="Google Shape;218;p22">
            <a:extLst>
              <a:ext uri="{FF2B5EF4-FFF2-40B4-BE49-F238E27FC236}">
                <a16:creationId xmlns:a16="http://schemas.microsoft.com/office/drawing/2014/main" id="{BBC2F51E-00F6-E240-A005-4F87E7892308}"/>
              </a:ext>
            </a:extLst>
          </p:cNvPr>
          <p:cNvPicPr preferRelativeResize="0"/>
          <p:nvPr/>
        </p:nvPicPr>
        <p:blipFill>
          <a:blip r:embed="rId10"/>
          <a:srcRect/>
          <a:stretch/>
        </p:blipFill>
        <p:spPr>
          <a:xfrm>
            <a:off x="11827491" y="942828"/>
            <a:ext cx="1326975" cy="13269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88" name="Google Shape;219;p22">
            <a:extLst>
              <a:ext uri="{FF2B5EF4-FFF2-40B4-BE49-F238E27FC236}">
                <a16:creationId xmlns:a16="http://schemas.microsoft.com/office/drawing/2014/main" id="{F2B91A2D-5D5E-2048-8988-5DF6D6CA55A0}"/>
              </a:ext>
            </a:extLst>
          </p:cNvPr>
          <p:cNvCxnSpPr>
            <a:cxnSpLocks/>
          </p:cNvCxnSpPr>
          <p:nvPr/>
        </p:nvCxnSpPr>
        <p:spPr>
          <a:xfrm flipV="1">
            <a:off x="9408603" y="1624218"/>
            <a:ext cx="551976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238;p22">
            <a:extLst>
              <a:ext uri="{FF2B5EF4-FFF2-40B4-BE49-F238E27FC236}">
                <a16:creationId xmlns:a16="http://schemas.microsoft.com/office/drawing/2014/main" id="{4FBC9198-DA00-3D4E-96D0-99C50B4BF462}"/>
              </a:ext>
            </a:extLst>
          </p:cNvPr>
          <p:cNvSpPr/>
          <p:nvPr/>
        </p:nvSpPr>
        <p:spPr>
          <a:xfrm rot="-5400000">
            <a:off x="9182088" y="1474599"/>
            <a:ext cx="903900" cy="28116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500" dirty="0"/>
              <a:t>Blurring</a:t>
            </a:r>
            <a:endParaRPr sz="1500" dirty="0"/>
          </a:p>
        </p:txBody>
      </p:sp>
      <p:cxnSp>
        <p:nvCxnSpPr>
          <p:cNvPr id="92" name="Google Shape;219;p22">
            <a:extLst>
              <a:ext uri="{FF2B5EF4-FFF2-40B4-BE49-F238E27FC236}">
                <a16:creationId xmlns:a16="http://schemas.microsoft.com/office/drawing/2014/main" id="{E22B2F4C-2BD4-0247-AD75-2916B3749FA2}"/>
              </a:ext>
            </a:extLst>
          </p:cNvPr>
          <p:cNvCxnSpPr>
            <a:cxnSpLocks/>
          </p:cNvCxnSpPr>
          <p:nvPr/>
        </p:nvCxnSpPr>
        <p:spPr>
          <a:xfrm flipV="1">
            <a:off x="11280705" y="1620166"/>
            <a:ext cx="551976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256;p22">
            <a:extLst>
              <a:ext uri="{FF2B5EF4-FFF2-40B4-BE49-F238E27FC236}">
                <a16:creationId xmlns:a16="http://schemas.microsoft.com/office/drawing/2014/main" id="{EE8B5A93-9AED-8F4A-B624-1A1F901A1440}"/>
              </a:ext>
            </a:extLst>
          </p:cNvPr>
          <p:cNvSpPr/>
          <p:nvPr/>
        </p:nvSpPr>
        <p:spPr>
          <a:xfrm rot="-5400000">
            <a:off x="10843252" y="1460673"/>
            <a:ext cx="1379400" cy="2806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500" dirty="0"/>
              <a:t>Thresholding</a:t>
            </a:r>
            <a:endParaRPr sz="1500" dirty="0"/>
          </a:p>
        </p:txBody>
      </p:sp>
      <p:cxnSp>
        <p:nvCxnSpPr>
          <p:cNvPr id="93" name="Google Shape;219;p22">
            <a:extLst>
              <a:ext uri="{FF2B5EF4-FFF2-40B4-BE49-F238E27FC236}">
                <a16:creationId xmlns:a16="http://schemas.microsoft.com/office/drawing/2014/main" id="{CB44D678-0D4D-4B47-B435-CD49E5FC3F5C}"/>
              </a:ext>
            </a:extLst>
          </p:cNvPr>
          <p:cNvCxnSpPr>
            <a:cxnSpLocks/>
          </p:cNvCxnSpPr>
          <p:nvPr/>
        </p:nvCxnSpPr>
        <p:spPr>
          <a:xfrm flipV="1">
            <a:off x="13153837" y="1601024"/>
            <a:ext cx="551976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" name="Google Shape;249;p22">
            <a:extLst>
              <a:ext uri="{FF2B5EF4-FFF2-40B4-BE49-F238E27FC236}">
                <a16:creationId xmlns:a16="http://schemas.microsoft.com/office/drawing/2014/main" id="{D10F0F4E-5031-5A4C-A310-A6049ABBA511}"/>
              </a:ext>
            </a:extLst>
          </p:cNvPr>
          <p:cNvSpPr/>
          <p:nvPr/>
        </p:nvSpPr>
        <p:spPr>
          <a:xfrm rot="-5400000">
            <a:off x="12890149" y="1457340"/>
            <a:ext cx="1043100" cy="2873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500" dirty="0" err="1"/>
              <a:t>Grabcut</a:t>
            </a:r>
            <a:r>
              <a:rPr lang="en" sz="1500" dirty="0"/>
              <a:t> </a:t>
            </a:r>
            <a:endParaRPr sz="1500" dirty="0"/>
          </a:p>
        </p:txBody>
      </p:sp>
      <p:sp>
        <p:nvSpPr>
          <p:cNvPr id="97" name="Google Shape;248;p22">
            <a:extLst>
              <a:ext uri="{FF2B5EF4-FFF2-40B4-BE49-F238E27FC236}">
                <a16:creationId xmlns:a16="http://schemas.microsoft.com/office/drawing/2014/main" id="{9847D787-D74C-2C42-8786-097065C5FD19}"/>
              </a:ext>
            </a:extLst>
          </p:cNvPr>
          <p:cNvSpPr/>
          <p:nvPr/>
        </p:nvSpPr>
        <p:spPr>
          <a:xfrm rot="16200000">
            <a:off x="4367026" y="1344794"/>
            <a:ext cx="1248583" cy="5507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500" dirty="0"/>
              <a:t>Prediction</a:t>
            </a:r>
          </a:p>
          <a:p>
            <a:pPr algn="ctr"/>
            <a:r>
              <a:rPr lang="en-US" sz="1000" dirty="0"/>
              <a:t>Pinch:50 </a:t>
            </a:r>
            <a:r>
              <a:rPr lang="en-US" sz="1000" b="1" dirty="0">
                <a:solidFill>
                  <a:srgbClr val="FF0000"/>
                </a:solidFill>
              </a:rPr>
              <a:t>Clench: 88</a:t>
            </a:r>
          </a:p>
          <a:p>
            <a:pPr algn="ctr"/>
            <a:r>
              <a:rPr lang="en-US" sz="1000" dirty="0"/>
              <a:t>Poke: 48  Palm: 39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6A1A39E-C63F-F444-AC08-4F9212916294}"/>
              </a:ext>
            </a:extLst>
          </p:cNvPr>
          <p:cNvSpPr txBox="1"/>
          <p:nvPr/>
        </p:nvSpPr>
        <p:spPr>
          <a:xfrm>
            <a:off x="13733246" y="2261864"/>
            <a:ext cx="16823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Clench segment</a:t>
            </a:r>
          </a:p>
        </p:txBody>
      </p:sp>
    </p:spTree>
    <p:extLst>
      <p:ext uri="{BB962C8B-B14F-4D97-AF65-F5344CB8AC3E}">
        <p14:creationId xmlns:p14="http://schemas.microsoft.com/office/powerpoint/2010/main" val="166992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971B332-E617-8D4A-BB5B-C20394ADB6DF}"/>
              </a:ext>
            </a:extLst>
          </p:cNvPr>
          <p:cNvGrpSpPr/>
          <p:nvPr/>
        </p:nvGrpSpPr>
        <p:grpSpPr>
          <a:xfrm>
            <a:off x="5407603" y="552134"/>
            <a:ext cx="3716725" cy="461635"/>
            <a:chOff x="2359602" y="552133"/>
            <a:chExt cx="3716725" cy="461635"/>
          </a:xfrm>
        </p:grpSpPr>
        <p:sp>
          <p:nvSpPr>
            <p:cNvPr id="114" name="Google Shape;295;p24">
              <a:extLst>
                <a:ext uri="{FF2B5EF4-FFF2-40B4-BE49-F238E27FC236}">
                  <a16:creationId xmlns:a16="http://schemas.microsoft.com/office/drawing/2014/main" id="{22190E29-9C53-2C40-AB36-5C2876DCB32D}"/>
                </a:ext>
              </a:extLst>
            </p:cNvPr>
            <p:cNvSpPr txBox="1"/>
            <p:nvPr/>
          </p:nvSpPr>
          <p:spPr>
            <a:xfrm>
              <a:off x="2359602" y="552133"/>
              <a:ext cx="9054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dirty="0"/>
                <a:t>Pinch</a:t>
              </a:r>
              <a:endParaRPr dirty="0"/>
            </a:p>
          </p:txBody>
        </p:sp>
        <p:sp>
          <p:nvSpPr>
            <p:cNvPr id="115" name="Google Shape;296;p24">
              <a:extLst>
                <a:ext uri="{FF2B5EF4-FFF2-40B4-BE49-F238E27FC236}">
                  <a16:creationId xmlns:a16="http://schemas.microsoft.com/office/drawing/2014/main" id="{3832F290-C10A-174C-8439-F2B4DDB70F64}"/>
                </a:ext>
              </a:extLst>
            </p:cNvPr>
            <p:cNvSpPr txBox="1"/>
            <p:nvPr/>
          </p:nvSpPr>
          <p:spPr>
            <a:xfrm>
              <a:off x="3281530" y="552133"/>
              <a:ext cx="9054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dirty="0"/>
                <a:t>Clench</a:t>
              </a:r>
              <a:endParaRPr dirty="0"/>
            </a:p>
          </p:txBody>
        </p:sp>
        <p:sp>
          <p:nvSpPr>
            <p:cNvPr id="116" name="Google Shape;297;p24">
              <a:extLst>
                <a:ext uri="{FF2B5EF4-FFF2-40B4-BE49-F238E27FC236}">
                  <a16:creationId xmlns:a16="http://schemas.microsoft.com/office/drawing/2014/main" id="{FE988888-872C-0F44-970C-DC25567E0AFB}"/>
                </a:ext>
              </a:extLst>
            </p:cNvPr>
            <p:cNvSpPr txBox="1"/>
            <p:nvPr/>
          </p:nvSpPr>
          <p:spPr>
            <a:xfrm>
              <a:off x="4292505" y="552133"/>
              <a:ext cx="9054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/>
                <a:t>Poke</a:t>
              </a:r>
              <a:endParaRPr/>
            </a:p>
          </p:txBody>
        </p:sp>
        <p:sp>
          <p:nvSpPr>
            <p:cNvPr id="117" name="Google Shape;298;p24">
              <a:extLst>
                <a:ext uri="{FF2B5EF4-FFF2-40B4-BE49-F238E27FC236}">
                  <a16:creationId xmlns:a16="http://schemas.microsoft.com/office/drawing/2014/main" id="{C7000755-BE8F-FD47-98EC-E53D114E1B5D}"/>
                </a:ext>
              </a:extLst>
            </p:cNvPr>
            <p:cNvSpPr txBox="1"/>
            <p:nvPr/>
          </p:nvSpPr>
          <p:spPr>
            <a:xfrm>
              <a:off x="5170927" y="552133"/>
              <a:ext cx="9054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dirty="0"/>
                <a:t>Palm</a:t>
              </a:r>
              <a:endParaRPr dirty="0"/>
            </a:p>
          </p:txBody>
        </p:sp>
      </p:grpSp>
      <p:pic>
        <p:nvPicPr>
          <p:cNvPr id="118" name="Google Shape;299;p24">
            <a:extLst>
              <a:ext uri="{FF2B5EF4-FFF2-40B4-BE49-F238E27FC236}">
                <a16:creationId xmlns:a16="http://schemas.microsoft.com/office/drawing/2014/main" id="{F53E9B96-3DAB-384F-82D9-0AC8BCFAB9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219" y="3899702"/>
            <a:ext cx="732444" cy="7324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9" name="Google Shape;300;p24">
            <a:extLst>
              <a:ext uri="{FF2B5EF4-FFF2-40B4-BE49-F238E27FC236}">
                <a16:creationId xmlns:a16="http://schemas.microsoft.com/office/drawing/2014/main" id="{E4D4E43F-2C62-3E47-B295-0941B3732DF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023" y="3912652"/>
            <a:ext cx="732444" cy="732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301;p24">
            <a:extLst>
              <a:ext uri="{FF2B5EF4-FFF2-40B4-BE49-F238E27FC236}">
                <a16:creationId xmlns:a16="http://schemas.microsoft.com/office/drawing/2014/main" id="{2EE021C5-D64E-A045-9DD9-74D126512A6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0102" y="3919867"/>
            <a:ext cx="732444" cy="73244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1" name="Google Shape;302;p24">
            <a:extLst>
              <a:ext uri="{FF2B5EF4-FFF2-40B4-BE49-F238E27FC236}">
                <a16:creationId xmlns:a16="http://schemas.microsoft.com/office/drawing/2014/main" id="{CA143C70-E41A-994C-9DBF-05B517CF34F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1094" y="3899702"/>
            <a:ext cx="732444" cy="732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303;p24">
            <a:extLst>
              <a:ext uri="{FF2B5EF4-FFF2-40B4-BE49-F238E27FC236}">
                <a16:creationId xmlns:a16="http://schemas.microsoft.com/office/drawing/2014/main" id="{53A271D4-D416-5946-AE1E-4D68759005B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02099" y="3899702"/>
            <a:ext cx="732444" cy="732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304;p24">
            <a:extLst>
              <a:ext uri="{FF2B5EF4-FFF2-40B4-BE49-F238E27FC236}">
                <a16:creationId xmlns:a16="http://schemas.microsoft.com/office/drawing/2014/main" id="{C7F7A9D3-586E-3F46-AF6B-8E5B3787E12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0218" y="1074734"/>
            <a:ext cx="732444" cy="7324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4" name="Google Shape;305;p24">
            <a:extLst>
              <a:ext uri="{FF2B5EF4-FFF2-40B4-BE49-F238E27FC236}">
                <a16:creationId xmlns:a16="http://schemas.microsoft.com/office/drawing/2014/main" id="{15512808-3F5C-3F48-B24E-E5CC2EF68B3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22023" y="1080672"/>
            <a:ext cx="732444" cy="732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306;p24">
            <a:extLst>
              <a:ext uri="{FF2B5EF4-FFF2-40B4-BE49-F238E27FC236}">
                <a16:creationId xmlns:a16="http://schemas.microsoft.com/office/drawing/2014/main" id="{E220D162-2985-5E4F-B08A-26B50EFD1E73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80089" y="1074735"/>
            <a:ext cx="732444" cy="73244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6" name="Google Shape;307;p24">
            <a:extLst>
              <a:ext uri="{FF2B5EF4-FFF2-40B4-BE49-F238E27FC236}">
                <a16:creationId xmlns:a16="http://schemas.microsoft.com/office/drawing/2014/main" id="{657C6242-4E2D-A149-A838-0DBC7AD000F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2109" y="1074724"/>
            <a:ext cx="732444" cy="732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308;p24">
            <a:extLst>
              <a:ext uri="{FF2B5EF4-FFF2-40B4-BE49-F238E27FC236}">
                <a16:creationId xmlns:a16="http://schemas.microsoft.com/office/drawing/2014/main" id="{29863E54-7E01-B743-8542-9F7FD8294591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02099" y="1074724"/>
            <a:ext cx="732444" cy="732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309;p24">
            <a:extLst>
              <a:ext uri="{FF2B5EF4-FFF2-40B4-BE49-F238E27FC236}">
                <a16:creationId xmlns:a16="http://schemas.microsoft.com/office/drawing/2014/main" id="{49684C69-8A53-8741-B5D3-FABDA0E35B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90219" y="3026245"/>
            <a:ext cx="732444" cy="7324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9" name="Google Shape;310;p24">
            <a:extLst>
              <a:ext uri="{FF2B5EF4-FFF2-40B4-BE49-F238E27FC236}">
                <a16:creationId xmlns:a16="http://schemas.microsoft.com/office/drawing/2014/main" id="{3C1D768E-FF9D-6746-856E-EA62630C17A0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22023" y="3026245"/>
            <a:ext cx="732444" cy="732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311;p24">
            <a:extLst>
              <a:ext uri="{FF2B5EF4-FFF2-40B4-BE49-F238E27FC236}">
                <a16:creationId xmlns:a16="http://schemas.microsoft.com/office/drawing/2014/main" id="{EA4867B6-B1FD-4943-8906-4891FEEC583D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380090" y="3026224"/>
            <a:ext cx="732444" cy="73244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1" name="Google Shape;312;p24">
            <a:extLst>
              <a:ext uri="{FF2B5EF4-FFF2-40B4-BE49-F238E27FC236}">
                <a16:creationId xmlns:a16="http://schemas.microsoft.com/office/drawing/2014/main" id="{38034146-CBF7-D04B-87F8-F24582D87AB2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291094" y="3021549"/>
            <a:ext cx="732444" cy="7324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2" name="Google Shape;313;p24">
            <a:extLst>
              <a:ext uri="{FF2B5EF4-FFF2-40B4-BE49-F238E27FC236}">
                <a16:creationId xmlns:a16="http://schemas.microsoft.com/office/drawing/2014/main" id="{48893761-8096-6949-AC03-98F91EC9D315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202099" y="3021549"/>
            <a:ext cx="732444" cy="7324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4" name="Google Shape;315;p24">
            <a:extLst>
              <a:ext uri="{FF2B5EF4-FFF2-40B4-BE49-F238E27FC236}">
                <a16:creationId xmlns:a16="http://schemas.microsoft.com/office/drawing/2014/main" id="{F099CB58-6C86-EF4C-96A7-B004DE9FD516}"/>
              </a:ext>
            </a:extLst>
          </p:cNvPr>
          <p:cNvSpPr/>
          <p:nvPr/>
        </p:nvSpPr>
        <p:spPr>
          <a:xfrm>
            <a:off x="6279636" y="1026518"/>
            <a:ext cx="917100" cy="8418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5" name="Google Shape;316;p24">
            <a:extLst>
              <a:ext uri="{FF2B5EF4-FFF2-40B4-BE49-F238E27FC236}">
                <a16:creationId xmlns:a16="http://schemas.microsoft.com/office/drawing/2014/main" id="{C0433C4C-A55E-A649-ADE2-0532761B95AA}"/>
              </a:ext>
            </a:extLst>
          </p:cNvPr>
          <p:cNvSpPr/>
          <p:nvPr/>
        </p:nvSpPr>
        <p:spPr>
          <a:xfrm>
            <a:off x="6285307" y="3868213"/>
            <a:ext cx="917100" cy="8418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" name="Google Shape;318;p24">
            <a:extLst>
              <a:ext uri="{FF2B5EF4-FFF2-40B4-BE49-F238E27FC236}">
                <a16:creationId xmlns:a16="http://schemas.microsoft.com/office/drawing/2014/main" id="{69B74981-6AEF-A54C-B8DB-E762B174B420}"/>
              </a:ext>
            </a:extLst>
          </p:cNvPr>
          <p:cNvSpPr/>
          <p:nvPr/>
        </p:nvSpPr>
        <p:spPr>
          <a:xfrm>
            <a:off x="5318414" y="2978859"/>
            <a:ext cx="917100" cy="8418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38" name="Google Shape;319;p24">
            <a:extLst>
              <a:ext uri="{FF2B5EF4-FFF2-40B4-BE49-F238E27FC236}">
                <a16:creationId xmlns:a16="http://schemas.microsoft.com/office/drawing/2014/main" id="{6FE9BD81-6C94-1143-A25D-DCD62878B8EB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390218" y="1931751"/>
            <a:ext cx="732450" cy="732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9" name="Google Shape;320;p24">
            <a:extLst>
              <a:ext uri="{FF2B5EF4-FFF2-40B4-BE49-F238E27FC236}">
                <a16:creationId xmlns:a16="http://schemas.microsoft.com/office/drawing/2014/main" id="{3C4E4E01-DE41-514D-BD55-E0DB1A6B1751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379606" y="1959038"/>
            <a:ext cx="732450" cy="7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321;p24">
            <a:extLst>
              <a:ext uri="{FF2B5EF4-FFF2-40B4-BE49-F238E27FC236}">
                <a16:creationId xmlns:a16="http://schemas.microsoft.com/office/drawing/2014/main" id="{329DDC8F-3597-AE4F-9AD4-C6C661A4B9BE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429656" y="1934713"/>
            <a:ext cx="732450" cy="7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322;p24">
            <a:extLst>
              <a:ext uri="{FF2B5EF4-FFF2-40B4-BE49-F238E27FC236}">
                <a16:creationId xmlns:a16="http://schemas.microsoft.com/office/drawing/2014/main" id="{6D0785EE-454C-5F4F-969E-3BF46CF69F0B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338913" y="1959038"/>
            <a:ext cx="732450" cy="73245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2" name="Google Shape;323;p24">
            <a:extLst>
              <a:ext uri="{FF2B5EF4-FFF2-40B4-BE49-F238E27FC236}">
                <a16:creationId xmlns:a16="http://schemas.microsoft.com/office/drawing/2014/main" id="{7B108CF2-BC58-3747-B997-B0C339F1DE4C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221043" y="1931726"/>
            <a:ext cx="732450" cy="7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324;p24">
            <a:extLst>
              <a:ext uri="{FF2B5EF4-FFF2-40B4-BE49-F238E27FC236}">
                <a16:creationId xmlns:a16="http://schemas.microsoft.com/office/drawing/2014/main" id="{1DE91201-8F42-684B-866D-69F3811C2658}"/>
              </a:ext>
            </a:extLst>
          </p:cNvPr>
          <p:cNvSpPr/>
          <p:nvPr/>
        </p:nvSpPr>
        <p:spPr>
          <a:xfrm>
            <a:off x="7242896" y="1904363"/>
            <a:ext cx="917100" cy="8418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8FA12D-FE7C-BA44-82D9-C083CC38FC8F}"/>
              </a:ext>
            </a:extLst>
          </p:cNvPr>
          <p:cNvSpPr txBox="1"/>
          <p:nvPr/>
        </p:nvSpPr>
        <p:spPr>
          <a:xfrm>
            <a:off x="3944125" y="826217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57A88F6-4265-354C-96EE-B6AE8B675A6A}"/>
              </a:ext>
            </a:extLst>
          </p:cNvPr>
          <p:cNvSpPr txBox="1"/>
          <p:nvPr/>
        </p:nvSpPr>
        <p:spPr>
          <a:xfrm>
            <a:off x="3982326" y="2836883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313168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 descr="A picture containing tool&#10;&#10;Description automatically generated">
            <a:extLst>
              <a:ext uri="{FF2B5EF4-FFF2-40B4-BE49-F238E27FC236}">
                <a16:creationId xmlns:a16="http://schemas.microsoft.com/office/drawing/2014/main" id="{53ADBB3A-D61F-CD49-963C-0A5A541D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795" y="4979836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6" name="Picture 95" descr="A picture containing tool&#10;&#10;Description automatically generated">
            <a:extLst>
              <a:ext uri="{FF2B5EF4-FFF2-40B4-BE49-F238E27FC236}">
                <a16:creationId xmlns:a16="http://schemas.microsoft.com/office/drawing/2014/main" id="{91A76726-2483-3A43-AC58-609980AC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266" y="4978833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5" name="Picture 94" descr="A picture containing tool&#10;&#10;Description automatically generated">
            <a:extLst>
              <a:ext uri="{FF2B5EF4-FFF2-40B4-BE49-F238E27FC236}">
                <a16:creationId xmlns:a16="http://schemas.microsoft.com/office/drawing/2014/main" id="{EDDF7CA8-4E47-DC4D-ABFB-485A45BAF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507" y="4964250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4" name="Picture 93" descr="A picture containing tool&#10;&#10;Description automatically generated">
            <a:extLst>
              <a:ext uri="{FF2B5EF4-FFF2-40B4-BE49-F238E27FC236}">
                <a16:creationId xmlns:a16="http://schemas.microsoft.com/office/drawing/2014/main" id="{A4BB3650-3A52-AC46-AEE9-906382F26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738" y="4959805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5A48693E-2BBF-D74E-B6A0-A00D3E9B9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097" y="3543733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A6FA51C6-1100-0D44-A24A-B2778DB9D54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3423" y="4940655"/>
            <a:ext cx="1422400" cy="1422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33" name="Picture 32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9B96E5A1-D483-E249-B7CA-2631515A71A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75" b="91964" l="1786" r="95536">
                        <a14:foregroundMark x1="16071" y1="55357" x2="2232" y2="49554"/>
                        <a14:foregroundMark x1="43750" y1="19196" x2="55804" y2="19196"/>
                        <a14:foregroundMark x1="92411" y1="36607" x2="95536" y2="50893"/>
                        <a14:foregroundMark x1="52679" y1="62500" x2="53571" y2="66518"/>
                        <a14:foregroundMark x1="63393" y1="91964" x2="70089" y2="86607"/>
                        <a14:foregroundMark x1="20089" y1="30357" x2="23661" y2="30804"/>
                        <a14:foregroundMark x1="30357" y1="33036" x2="31696" y2="34821"/>
                        <a14:foregroundMark x1="31250" y1="16518" x2="27232" y2="18750"/>
                        <a14:foregroundMark x1="55357" y1="9821" x2="60268" y2="102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2422" y="3548255"/>
            <a:ext cx="1422400" cy="1422400"/>
          </a:xfrm>
          <a:prstGeom prst="rect">
            <a:avLst/>
          </a:prstGeom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E23940B2-16BF-6E42-BD36-C7864F0D0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385" y="3544499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C4C69B19-E9F3-DF45-89C4-AB1F83512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533" y="3565683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AF6D904-F71C-EB44-82DA-E9D0DAA44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687" y="3557721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8" name="Picture 8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0CB8560-9729-4547-95E7-74B2AC74CE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5655" y="2106513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 descr="A crescent moon in a black sky&#10;&#10;Description automatically generated with low confidence">
            <a:extLst>
              <a:ext uri="{FF2B5EF4-FFF2-40B4-BE49-F238E27FC236}">
                <a16:creationId xmlns:a16="http://schemas.microsoft.com/office/drawing/2014/main" id="{D3653A03-C50F-184A-9521-748B03946EC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93" b="91518" l="9375" r="89286">
                        <a14:foregroundMark x1="54911" y1="89286" x2="48214" y2="88839"/>
                        <a14:foregroundMark x1="44196" y1="12946" x2="44196" y2="1339"/>
                        <a14:foregroundMark x1="54911" y1="91518" x2="55357" y2="90179"/>
                        <a14:backgroundMark x1="56250" y1="42857" x2="80804" y2="10268"/>
                        <a14:backgroundMark x1="80804" y1="10268" x2="79911" y2="45089"/>
                        <a14:backgroundMark x1="79911" y1="45089" x2="69196" y2="584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6326" y="2118587"/>
            <a:ext cx="1422400" cy="1422400"/>
          </a:xfrm>
          <a:prstGeom prst="rect">
            <a:avLst/>
          </a:prstGeom>
          <a:ln>
            <a:noFill/>
          </a:ln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4420566-161B-9244-B9C8-A68D56C6E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1369" y="2106513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E475053-9501-3740-BF51-0AC5C411E7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8687" y="2115300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4FDA48-A305-344D-95B8-C9C0D0AADB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7221" y="2115300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3" name="Picture 82" descr="A picture containing toiletry, cosmetic&#10;&#10;Description automatically generated">
            <a:extLst>
              <a:ext uri="{FF2B5EF4-FFF2-40B4-BE49-F238E27FC236}">
                <a16:creationId xmlns:a16="http://schemas.microsoft.com/office/drawing/2014/main" id="{1BF258AE-C9D2-394A-BA20-47B17C1A77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40159" y="689613"/>
            <a:ext cx="1422400" cy="1422400"/>
          </a:xfrm>
          <a:prstGeom prst="rect">
            <a:avLst/>
          </a:prstGeom>
        </p:spPr>
      </p:pic>
      <p:pic>
        <p:nvPicPr>
          <p:cNvPr id="82" name="Picture 81" descr="A picture containing toiletry, cosmetic&#10;&#10;Description automatically generated">
            <a:extLst>
              <a:ext uri="{FF2B5EF4-FFF2-40B4-BE49-F238E27FC236}">
                <a16:creationId xmlns:a16="http://schemas.microsoft.com/office/drawing/2014/main" id="{3D9EB156-5AD4-7242-98A2-3FB8DA8B08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7232" y="652139"/>
            <a:ext cx="1422400" cy="1422400"/>
          </a:xfrm>
          <a:prstGeom prst="rect">
            <a:avLst/>
          </a:prstGeom>
        </p:spPr>
      </p:pic>
      <p:pic>
        <p:nvPicPr>
          <p:cNvPr id="81" name="Picture 80" descr="A picture containing toiletry, cosmetic&#10;&#10;Description automatically generated">
            <a:extLst>
              <a:ext uri="{FF2B5EF4-FFF2-40B4-BE49-F238E27FC236}">
                <a16:creationId xmlns:a16="http://schemas.microsoft.com/office/drawing/2014/main" id="{6D1F403B-EF25-154C-AD9D-B2538BF411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4547" y="662719"/>
            <a:ext cx="1422400" cy="1422400"/>
          </a:xfrm>
          <a:prstGeom prst="rect">
            <a:avLst/>
          </a:prstGeom>
        </p:spPr>
      </p:pic>
      <p:pic>
        <p:nvPicPr>
          <p:cNvPr id="80" name="Picture 79" descr="A picture containing toiletry, cosmetic&#10;&#10;Description automatically generated">
            <a:extLst>
              <a:ext uri="{FF2B5EF4-FFF2-40B4-BE49-F238E27FC236}">
                <a16:creationId xmlns:a16="http://schemas.microsoft.com/office/drawing/2014/main" id="{ACC9A613-8032-3043-87C6-6C57817A71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8338" y="689613"/>
            <a:ext cx="1422400" cy="1422400"/>
          </a:xfrm>
          <a:prstGeom prst="rect">
            <a:avLst/>
          </a:prstGeom>
        </p:spPr>
      </p:pic>
      <p:sp>
        <p:nvSpPr>
          <p:cNvPr id="114" name="Google Shape;295;p24">
            <a:extLst>
              <a:ext uri="{FF2B5EF4-FFF2-40B4-BE49-F238E27FC236}">
                <a16:creationId xmlns:a16="http://schemas.microsoft.com/office/drawing/2014/main" id="{22190E29-9C53-2C40-AB36-5C2876DCB32D}"/>
              </a:ext>
            </a:extLst>
          </p:cNvPr>
          <p:cNvSpPr txBox="1"/>
          <p:nvPr/>
        </p:nvSpPr>
        <p:spPr>
          <a:xfrm>
            <a:off x="2605721" y="222954"/>
            <a:ext cx="905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Pinch</a:t>
            </a:r>
            <a:endParaRPr dirty="0"/>
          </a:p>
        </p:txBody>
      </p:sp>
      <p:sp>
        <p:nvSpPr>
          <p:cNvPr id="115" name="Google Shape;296;p24">
            <a:extLst>
              <a:ext uri="{FF2B5EF4-FFF2-40B4-BE49-F238E27FC236}">
                <a16:creationId xmlns:a16="http://schemas.microsoft.com/office/drawing/2014/main" id="{3832F290-C10A-174C-8439-F2B4DDB70F64}"/>
              </a:ext>
            </a:extLst>
          </p:cNvPr>
          <p:cNvSpPr txBox="1"/>
          <p:nvPr/>
        </p:nvSpPr>
        <p:spPr>
          <a:xfrm>
            <a:off x="3993047" y="242498"/>
            <a:ext cx="905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Clench</a:t>
            </a:r>
            <a:endParaRPr dirty="0"/>
          </a:p>
        </p:txBody>
      </p:sp>
      <p:sp>
        <p:nvSpPr>
          <p:cNvPr id="116" name="Google Shape;297;p24">
            <a:extLst>
              <a:ext uri="{FF2B5EF4-FFF2-40B4-BE49-F238E27FC236}">
                <a16:creationId xmlns:a16="http://schemas.microsoft.com/office/drawing/2014/main" id="{FE988888-872C-0F44-970C-DC25567E0AFB}"/>
              </a:ext>
            </a:extLst>
          </p:cNvPr>
          <p:cNvSpPr txBox="1"/>
          <p:nvPr/>
        </p:nvSpPr>
        <p:spPr>
          <a:xfrm>
            <a:off x="5631278" y="245861"/>
            <a:ext cx="905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Poke</a:t>
            </a:r>
            <a:endParaRPr/>
          </a:p>
        </p:txBody>
      </p:sp>
      <p:sp>
        <p:nvSpPr>
          <p:cNvPr id="117" name="Google Shape;298;p24">
            <a:extLst>
              <a:ext uri="{FF2B5EF4-FFF2-40B4-BE49-F238E27FC236}">
                <a16:creationId xmlns:a16="http://schemas.microsoft.com/office/drawing/2014/main" id="{C7000755-BE8F-FD47-98EC-E53D114E1B5D}"/>
              </a:ext>
            </a:extLst>
          </p:cNvPr>
          <p:cNvSpPr txBox="1"/>
          <p:nvPr/>
        </p:nvSpPr>
        <p:spPr>
          <a:xfrm>
            <a:off x="6948576" y="222954"/>
            <a:ext cx="905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Palm</a:t>
            </a:r>
            <a:endParaRPr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8FA12D-FE7C-BA44-82D9-C083CC38FC8F}"/>
              </a:ext>
            </a:extLst>
          </p:cNvPr>
          <p:cNvSpPr txBox="1"/>
          <p:nvPr/>
        </p:nvSpPr>
        <p:spPr>
          <a:xfrm>
            <a:off x="447676" y="324842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57A88F6-4265-354C-96EE-B6AE8B675A6A}"/>
              </a:ext>
            </a:extLst>
          </p:cNvPr>
          <p:cNvSpPr txBox="1"/>
          <p:nvPr/>
        </p:nvSpPr>
        <p:spPr>
          <a:xfrm>
            <a:off x="8151379" y="324842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pic>
        <p:nvPicPr>
          <p:cNvPr id="11" name="Picture 10" descr="A picture containing toiletry, cosmetic&#10;&#10;Description automatically generated">
            <a:extLst>
              <a:ext uri="{FF2B5EF4-FFF2-40B4-BE49-F238E27FC236}">
                <a16:creationId xmlns:a16="http://schemas.microsoft.com/office/drawing/2014/main" id="{D5BDF5CB-3EAF-6248-BC3A-073A322ACB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867" y="689613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757D1CE0-EC82-0B4C-9F65-24EEEDBCDCE2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50446" y1="41964" x2="55357" y2="2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9988" y="681456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C69B21E2-5082-D940-907D-D09FDB13ABA0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821" b="96429" l="9821" r="89732">
                        <a14:foregroundMark x1="48661" y1="96429" x2="55357" y2="92857"/>
                        <a14:backgroundMark x1="11161" y1="56250" x2="34375" y2="20536"/>
                        <a14:backgroundMark x1="34375" y1="20536" x2="26339" y2="62500"/>
                        <a14:backgroundMark x1="26339" y1="62500" x2="38839" y2="19643"/>
                        <a14:backgroundMark x1="38839" y1="19643" x2="79018" y2="34375"/>
                        <a14:backgroundMark x1="79018" y1="34375" x2="85714" y2="78571"/>
                        <a14:backgroundMark x1="85714" y1="78571" x2="81250" y2="44643"/>
                        <a14:backgroundMark x1="81250" y1="44643" x2="41964" y2="30804"/>
                        <a14:backgroundMark x1="41964" y1="30804" x2="31250" y2="63393"/>
                        <a14:backgroundMark x1="31250" y1="63393" x2="16964" y2="29911"/>
                        <a14:backgroundMark x1="16964" y1="29911" x2="29018" y2="28571"/>
                        <a14:backgroundMark x1="68304" y1="82589" x2="81250" y2="50000"/>
                        <a14:backgroundMark x1="81250" y1="50000" x2="81696" y2="83482"/>
                        <a14:backgroundMark x1="81696" y1="83482" x2="79018" y2="57143"/>
                        <a14:backgroundMark x1="20982" y1="64286" x2="33036" y2="834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6705" y="679453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 descr="A white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DEE9DB1-DA7E-A240-8B79-9C750DE2537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357" b="89732" l="9821" r="89732">
                        <a14:foregroundMark x1="40625" y1="12500" x2="42857" y2="5357"/>
                        <a14:foregroundMark x1="51339" y1="7589" x2="52679" y2="12054"/>
                        <a14:foregroundMark x1="41518" y1="12054" x2="41518" y2="24107"/>
                        <a14:foregroundMark x1="43750" y1="9821" x2="52232" y2="84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3949" y="679453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D5E7147-96CC-9440-8DC2-BA33DDB121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836" y="2115300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36367805-C8A7-F249-ACF8-78DA17916FE3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2037" y="2118587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32F6F69B-2E9B-794E-BFAD-DBBB1F4E675D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0544" y="2108427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806C06B-F803-EA4A-80E6-A21AA672A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67" y="3544274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 descr="A picture containing curlew&#10;&#10;Description automatically generated">
            <a:extLst>
              <a:ext uri="{FF2B5EF4-FFF2-40B4-BE49-F238E27FC236}">
                <a16:creationId xmlns:a16="http://schemas.microsoft.com/office/drawing/2014/main" id="{60996252-9A62-BF4B-A276-49C84A679ADE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8036" b="89286" l="893" r="97768">
                        <a14:foregroundMark x1="89545" y1="70932" x2="96429" y2="62500"/>
                        <a14:foregroundMark x1="86158" y1="75082" x2="89371" y2="71146"/>
                        <a14:foregroundMark x1="76339" y1="13393" x2="61161" y2="8036"/>
                        <a14:foregroundMark x1="26786" y1="10714" x2="2232" y2="33929"/>
                        <a14:foregroundMark x1="2232" y1="33929" x2="893" y2="43304"/>
                        <a14:foregroundMark x1="78125" y1="15625" x2="97768" y2="37946"/>
                        <a14:foregroundMark x1="29911" y1="86161" x2="34300" y2="86083"/>
                        <a14:foregroundMark x1="88393" y1="74554" x2="52679" y2="78571"/>
                        <a14:foregroundMark x1="52679" y1="78571" x2="20982" y2="73214"/>
                        <a14:foregroundMark x1="20982" y1="72321" x2="23214" y2="66518"/>
                        <a14:foregroundMark x1="37054" y1="66071" x2="16964" y2="66518"/>
                        <a14:foregroundMark x1="16964" y1="66071" x2="50000" y2="78125"/>
                        <a14:foregroundMark x1="50000" y1="78125" x2="56250" y2="78125"/>
                        <a14:foregroundMark x1="38839" y1="79018" x2="11161" y2="66964"/>
                        <a14:backgroundMark x1="54812" y1="81683" x2="54282" y2="81359"/>
                        <a14:backgroundMark x1="74857" y1="69331" x2="78571" y2="67857"/>
                        <a14:backgroundMark x1="84821" y1="65179" x2="72954" y2="69545"/>
                        <a14:backgroundMark x1="54254" y1="81310" x2="54551" y2="813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9564" y="3569983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CB4D290-A58B-4B4B-800F-0BCE0896F426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9375" b="89732" l="9821" r="89732">
                        <a14:foregroundMark x1="79018" y1="41071" x2="78125" y2="40625"/>
                        <a14:foregroundMark x1="64286" y1="23661" x2="66964" y2="25893"/>
                        <a14:foregroundMark x1="30357" y1="9375" x2="30357" y2="9375"/>
                        <a14:foregroundMark x1="40625" y1="10268" x2="41964" y2="9375"/>
                        <a14:foregroundMark x1="13839" y1="37946" x2="14286" y2="35714"/>
                        <a14:backgroundMark x1="59375" y1="81250" x2="28125" y2="69196"/>
                        <a14:backgroundMark x1="28125" y1="69196" x2="49554" y2="67857"/>
                        <a14:backgroundMark x1="55804" y1="67411" x2="20982" y2="61161"/>
                        <a14:backgroundMark x1="20982" y1="61161" x2="65179" y2="51339"/>
                        <a14:backgroundMark x1="65179" y1="51339" x2="93750" y2="62946"/>
                        <a14:backgroundMark x1="78125" y1="66964" x2="37946" y2="51339"/>
                        <a14:backgroundMark x1="37946" y1="51339" x2="20089" y2="58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0271" y="3551362"/>
            <a:ext cx="1422400" cy="1422400"/>
          </a:xfrm>
          <a:prstGeom prst="rect">
            <a:avLst/>
          </a:prstGeom>
          <a:ln>
            <a:noFill/>
          </a:ln>
        </p:spPr>
      </p:pic>
      <p:pic>
        <p:nvPicPr>
          <p:cNvPr id="41" name="Picture 40" descr="A picture containing tool&#10;&#10;Description automatically generated">
            <a:extLst>
              <a:ext uri="{FF2B5EF4-FFF2-40B4-BE49-F238E27FC236}">
                <a16:creationId xmlns:a16="http://schemas.microsoft.com/office/drawing/2014/main" id="{10D03495-B281-8045-97C7-76A0143A9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97" y="4966674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1D77952D-014C-C14E-BA6E-3C8D86A5D010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9821" b="95536" l="9821" r="89732">
                        <a14:foregroundMark x1="45536" y1="95536" x2="51786" y2="95089"/>
                        <a14:foregroundMark x1="53125" y1="64286" x2="53125" y2="558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6287" y="5020800"/>
            <a:ext cx="1422400" cy="1422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7FD9CC9-1CCA-D440-BF13-97B7D5090C60}"/>
              </a:ext>
            </a:extLst>
          </p:cNvPr>
          <p:cNvPicPr>
            <a:picLocks noChangeAspect="1"/>
          </p:cNvPicPr>
          <p:nvPr/>
        </p:nvPicPr>
        <p:blipFill>
          <a:blip r:embed="rId2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3125" b="89732" l="9821" r="89732">
                        <a14:foregroundMark x1="49107" y1="9375" x2="48214" y2="3125"/>
                        <a14:backgroundMark x1="53571" y1="78125" x2="73214" y2="40179"/>
                        <a14:backgroundMark x1="73214" y1="40179" x2="44643" y2="66518"/>
                        <a14:backgroundMark x1="44643" y1="66518" x2="26786" y2="36161"/>
                        <a14:backgroundMark x1="26786" y1="36161" x2="43750" y2="68750"/>
                        <a14:backgroundMark x1="43750" y1="68750" x2="20536" y2="33036"/>
                        <a14:backgroundMark x1="20536" y1="33036" x2="26339" y2="83929"/>
                        <a14:backgroundMark x1="26339" y1="83929" x2="60268" y2="87054"/>
                        <a14:backgroundMark x1="60268" y1="87054" x2="85268" y2="61161"/>
                        <a14:backgroundMark x1="85268" y1="61161" x2="54018" y2="43304"/>
                        <a14:backgroundMark x1="54018" y1="43304" x2="74107" y2="9375"/>
                        <a14:backgroundMark x1="74107" y1="9375" x2="83482" y2="21429"/>
                        <a14:backgroundMark x1="40179" y1="42857" x2="24554" y2="13393"/>
                        <a14:backgroundMark x1="24554" y1="13393" x2="28571" y2="236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0369" y="4973762"/>
            <a:ext cx="1422400" cy="1422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B3B8C4CA-31FF-C343-B963-E0DF944252C7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7061" y="689613"/>
            <a:ext cx="1422400" cy="14224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5" name="Picture 2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F3C26DF3-1CA9-5640-BEB9-BD996876834C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71218" y="2118587"/>
            <a:ext cx="1422400" cy="14224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37" name="Picture 36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445AEB17-B88E-E14F-982F-52DE291F35C1}"/>
              </a:ext>
            </a:extLst>
          </p:cNvPr>
          <p:cNvPicPr>
            <a:picLocks noChangeAspect="1"/>
          </p:cNvPicPr>
          <p:nvPr/>
        </p:nvPicPr>
        <p:blipFill>
          <a:blip r:embed="rId3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10000" b="90000" l="10000" r="90000">
                        <a14:foregroundMark x1="59375" y1="50893" x2="61161" y2="51339"/>
                        <a14:foregroundMark x1="78125" y1="57589" x2="78125" y2="593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4853" y="3555523"/>
            <a:ext cx="1422400" cy="14224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5" name="Picture 44" descr="Shape&#10;&#10;Description automatically generated with low confidence">
            <a:extLst>
              <a:ext uri="{FF2B5EF4-FFF2-40B4-BE49-F238E27FC236}">
                <a16:creationId xmlns:a16="http://schemas.microsoft.com/office/drawing/2014/main" id="{A6A4C600-61F0-B848-88D8-5C41326C6264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4832" y="4985777"/>
            <a:ext cx="1422400" cy="14224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00" name="Picture 99" descr="A picture containing tool&#10;&#10;Description automatically generated">
            <a:extLst>
              <a:ext uri="{FF2B5EF4-FFF2-40B4-BE49-F238E27FC236}">
                <a16:creationId xmlns:a16="http://schemas.microsoft.com/office/drawing/2014/main" id="{E1DF55B9-2E2A-EA4D-9BC1-E163B42FB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2643" y="4989996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1" name="Picture 100" descr="A picture containing tool&#10;&#10;Description automatically generated">
            <a:extLst>
              <a:ext uri="{FF2B5EF4-FFF2-40B4-BE49-F238E27FC236}">
                <a16:creationId xmlns:a16="http://schemas.microsoft.com/office/drawing/2014/main" id="{47F19E72-F6E5-504C-A183-C9C84782C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2114" y="4988993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" name="Picture 101" descr="A picture containing tool&#10;&#10;Description automatically generated">
            <a:extLst>
              <a:ext uri="{FF2B5EF4-FFF2-40B4-BE49-F238E27FC236}">
                <a16:creationId xmlns:a16="http://schemas.microsoft.com/office/drawing/2014/main" id="{1FBD3ABA-11C7-044C-B3D7-83E87F174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355" y="4960122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" name="Picture 102" descr="A picture containing tool&#10;&#10;Description automatically generated">
            <a:extLst>
              <a:ext uri="{FF2B5EF4-FFF2-40B4-BE49-F238E27FC236}">
                <a16:creationId xmlns:a16="http://schemas.microsoft.com/office/drawing/2014/main" id="{E5292B0B-27DB-5340-9026-C4B111F7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586" y="4969965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3AD935E8-4155-9449-BA1B-01893EE26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945" y="3539605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DE7F35CB-31B2-704B-A175-10B279263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0233" y="3554659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7327B281-097B-084F-A66B-F68469A67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9381" y="3575843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ED58B6E-E1C4-8D47-A6A4-8834A94AD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8823" y="3553593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0" name="Picture 10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4A5350-DF28-8141-93FD-8C740DB747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11503" y="2116673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2" name="Picture 1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C849B8-18B5-A843-907B-4A00B6F095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87217" y="2130961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99DE74C5-F291-444E-B31E-4988A7AFFA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4535" y="2125460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8FDBD2E9-316C-FE45-AFAD-54CCDCB60B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3069" y="2125460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6" name="Picture 135" descr="A picture containing toiletry, cosmetic&#10;&#10;Description automatically generated">
            <a:extLst>
              <a:ext uri="{FF2B5EF4-FFF2-40B4-BE49-F238E27FC236}">
                <a16:creationId xmlns:a16="http://schemas.microsoft.com/office/drawing/2014/main" id="{060819E2-3B13-7145-BB83-08928BF257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16007" y="699773"/>
            <a:ext cx="1422400" cy="1422400"/>
          </a:xfrm>
          <a:prstGeom prst="rect">
            <a:avLst/>
          </a:prstGeom>
        </p:spPr>
      </p:pic>
      <p:pic>
        <p:nvPicPr>
          <p:cNvPr id="144" name="Picture 143" descr="A picture containing toiletry, cosmetic&#10;&#10;Description automatically generated">
            <a:extLst>
              <a:ext uri="{FF2B5EF4-FFF2-40B4-BE49-F238E27FC236}">
                <a16:creationId xmlns:a16="http://schemas.microsoft.com/office/drawing/2014/main" id="{DED9DD40-3E79-B646-B2D3-D35A201513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83080" y="662299"/>
            <a:ext cx="1422400" cy="1422400"/>
          </a:xfrm>
          <a:prstGeom prst="rect">
            <a:avLst/>
          </a:prstGeom>
        </p:spPr>
      </p:pic>
      <p:pic>
        <p:nvPicPr>
          <p:cNvPr id="145" name="Picture 144" descr="A picture containing toiletry, cosmetic&#10;&#10;Description automatically generated">
            <a:extLst>
              <a:ext uri="{FF2B5EF4-FFF2-40B4-BE49-F238E27FC236}">
                <a16:creationId xmlns:a16="http://schemas.microsoft.com/office/drawing/2014/main" id="{FCA0B4F9-4CAC-674F-A49F-090C98E49F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10395" y="672879"/>
            <a:ext cx="1422400" cy="1422400"/>
          </a:xfrm>
          <a:prstGeom prst="rect">
            <a:avLst/>
          </a:prstGeom>
        </p:spPr>
      </p:pic>
      <p:pic>
        <p:nvPicPr>
          <p:cNvPr id="146" name="Picture 145" descr="A picture containing toiletry, cosmetic&#10;&#10;Description automatically generated">
            <a:extLst>
              <a:ext uri="{FF2B5EF4-FFF2-40B4-BE49-F238E27FC236}">
                <a16:creationId xmlns:a16="http://schemas.microsoft.com/office/drawing/2014/main" id="{7F614658-C4C9-2D44-BDA6-67A52A739B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94186" y="699773"/>
            <a:ext cx="1422400" cy="1422400"/>
          </a:xfrm>
          <a:prstGeom prst="rect">
            <a:avLst/>
          </a:prstGeom>
        </p:spPr>
      </p:pic>
      <p:sp>
        <p:nvSpPr>
          <p:cNvPr id="147" name="Google Shape;295;p24">
            <a:extLst>
              <a:ext uri="{FF2B5EF4-FFF2-40B4-BE49-F238E27FC236}">
                <a16:creationId xmlns:a16="http://schemas.microsoft.com/office/drawing/2014/main" id="{DB97ECA6-1445-5A4A-8BC1-A5238645AD4B}"/>
              </a:ext>
            </a:extLst>
          </p:cNvPr>
          <p:cNvSpPr txBox="1"/>
          <p:nvPr/>
        </p:nvSpPr>
        <p:spPr>
          <a:xfrm>
            <a:off x="10281569" y="233114"/>
            <a:ext cx="905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Pinch</a:t>
            </a:r>
            <a:endParaRPr dirty="0"/>
          </a:p>
        </p:txBody>
      </p:sp>
      <p:sp>
        <p:nvSpPr>
          <p:cNvPr id="148" name="Google Shape;296;p24">
            <a:extLst>
              <a:ext uri="{FF2B5EF4-FFF2-40B4-BE49-F238E27FC236}">
                <a16:creationId xmlns:a16="http://schemas.microsoft.com/office/drawing/2014/main" id="{D47546C6-C9B7-234B-8F40-E6178F476B3D}"/>
              </a:ext>
            </a:extLst>
          </p:cNvPr>
          <p:cNvSpPr txBox="1"/>
          <p:nvPr/>
        </p:nvSpPr>
        <p:spPr>
          <a:xfrm>
            <a:off x="11668895" y="252658"/>
            <a:ext cx="905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Clench</a:t>
            </a:r>
            <a:endParaRPr dirty="0"/>
          </a:p>
        </p:txBody>
      </p:sp>
      <p:sp>
        <p:nvSpPr>
          <p:cNvPr id="149" name="Google Shape;297;p24">
            <a:extLst>
              <a:ext uri="{FF2B5EF4-FFF2-40B4-BE49-F238E27FC236}">
                <a16:creationId xmlns:a16="http://schemas.microsoft.com/office/drawing/2014/main" id="{30251428-D2CC-6941-A9C3-2DEA4DE107F4}"/>
              </a:ext>
            </a:extLst>
          </p:cNvPr>
          <p:cNvSpPr txBox="1"/>
          <p:nvPr/>
        </p:nvSpPr>
        <p:spPr>
          <a:xfrm>
            <a:off x="13307126" y="256021"/>
            <a:ext cx="905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Poke</a:t>
            </a:r>
            <a:endParaRPr/>
          </a:p>
        </p:txBody>
      </p:sp>
      <p:sp>
        <p:nvSpPr>
          <p:cNvPr id="150" name="Google Shape;298;p24">
            <a:extLst>
              <a:ext uri="{FF2B5EF4-FFF2-40B4-BE49-F238E27FC236}">
                <a16:creationId xmlns:a16="http://schemas.microsoft.com/office/drawing/2014/main" id="{5AC2DA49-280B-E74F-9B67-3AFD31705834}"/>
              </a:ext>
            </a:extLst>
          </p:cNvPr>
          <p:cNvSpPr txBox="1"/>
          <p:nvPr/>
        </p:nvSpPr>
        <p:spPr>
          <a:xfrm>
            <a:off x="14624424" y="233114"/>
            <a:ext cx="905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Palm</a:t>
            </a:r>
            <a:endParaRPr dirty="0"/>
          </a:p>
        </p:txBody>
      </p:sp>
      <p:pic>
        <p:nvPicPr>
          <p:cNvPr id="154" name="Picture 153" descr="A picture containing toiletry, cosmetic&#10;&#10;Description automatically generated">
            <a:extLst>
              <a:ext uri="{FF2B5EF4-FFF2-40B4-BE49-F238E27FC236}">
                <a16:creationId xmlns:a16="http://schemas.microsoft.com/office/drawing/2014/main" id="{1D540AF8-A645-6A47-B1AE-EB80BDD9BB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85715" y="699773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8" name="Picture 157" descr="Shape&#10;&#10;Description automatically generated with medium confidence">
            <a:extLst>
              <a:ext uri="{FF2B5EF4-FFF2-40B4-BE49-F238E27FC236}">
                <a16:creationId xmlns:a16="http://schemas.microsoft.com/office/drawing/2014/main" id="{F0BCC46C-9BF1-614F-A744-9A39EAE137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9684" y="2125460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21F92F1-2491-3642-AA7F-396334C43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715" y="3554434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4" name="Picture 163" descr="A picture containing tool&#10;&#10;Description automatically generated">
            <a:extLst>
              <a:ext uri="{FF2B5EF4-FFF2-40B4-BE49-F238E27FC236}">
                <a16:creationId xmlns:a16="http://schemas.microsoft.com/office/drawing/2014/main" id="{40198296-C560-474F-BEAF-0DEDC99D8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545" y="4976834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106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540</Words>
  <Application>Microsoft Macintosh PowerPoint</Application>
  <PresentationFormat>Custom</PresentationFormat>
  <Paragraphs>219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Yi, Sanghyun</dc:creator>
  <cp:lastModifiedBy>Yi, Sanghyun</cp:lastModifiedBy>
  <cp:revision>119</cp:revision>
  <dcterms:created xsi:type="dcterms:W3CDTF">2021-05-29T09:37:33Z</dcterms:created>
  <dcterms:modified xsi:type="dcterms:W3CDTF">2021-05-29T16:04:20Z</dcterms:modified>
</cp:coreProperties>
</file>