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255838" cy="109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33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80" y="179526"/>
            <a:ext cx="1691879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80" y="576160"/>
            <a:ext cx="1691879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620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894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14334" y="58403"/>
            <a:ext cx="486415" cy="9296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089" y="58403"/>
            <a:ext cx="1431047" cy="9296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169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944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4" y="273479"/>
            <a:ext cx="1945660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14" y="734102"/>
            <a:ext cx="1945660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47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089" y="292016"/>
            <a:ext cx="958731" cy="6960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018" y="292016"/>
            <a:ext cx="958731" cy="6960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823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83" y="58403"/>
            <a:ext cx="1945660" cy="2120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83" y="268908"/>
            <a:ext cx="954325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383" y="400696"/>
            <a:ext cx="954325" cy="58936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2018" y="268908"/>
            <a:ext cx="959025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2018" y="400696"/>
            <a:ext cx="959025" cy="58936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9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47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932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83" y="73131"/>
            <a:ext cx="727566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025" y="157942"/>
            <a:ext cx="1142018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83" y="329089"/>
            <a:ext cx="727566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289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83" y="73131"/>
            <a:ext cx="727566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9025" y="157942"/>
            <a:ext cx="1142018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83" y="329089"/>
            <a:ext cx="727566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161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089" y="58403"/>
            <a:ext cx="1945660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089" y="292016"/>
            <a:ext cx="1945660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089" y="1016722"/>
            <a:ext cx="507564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7247" y="1016722"/>
            <a:ext cx="761345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3185" y="1016722"/>
            <a:ext cx="507564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1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21FDCD23-90C9-44DC-8B48-D793D6574E0D}"/>
              </a:ext>
            </a:extLst>
          </p:cNvPr>
          <p:cNvSpPr txBox="1"/>
          <p:nvPr/>
        </p:nvSpPr>
        <p:spPr>
          <a:xfrm>
            <a:off x="105947" y="272704"/>
            <a:ext cx="40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DE2BFF4-41DC-4824-9A01-6AC0EEDC1195}"/>
              </a:ext>
            </a:extLst>
          </p:cNvPr>
          <p:cNvSpPr txBox="1"/>
          <p:nvPr/>
        </p:nvSpPr>
        <p:spPr>
          <a:xfrm>
            <a:off x="1139080" y="26481"/>
            <a:ext cx="3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B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DB7D380-D629-4308-85FB-BD74D8F1F848}"/>
              </a:ext>
            </a:extLst>
          </p:cNvPr>
          <p:cNvSpPr txBox="1"/>
          <p:nvPr/>
        </p:nvSpPr>
        <p:spPr>
          <a:xfrm>
            <a:off x="1049169" y="814185"/>
            <a:ext cx="384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C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B6829A-3191-434B-8F02-0AA4828F90AE}"/>
              </a:ext>
            </a:extLst>
          </p:cNvPr>
          <p:cNvSpPr txBox="1"/>
          <p:nvPr/>
        </p:nvSpPr>
        <p:spPr>
          <a:xfrm>
            <a:off x="1844059" y="209815"/>
            <a:ext cx="3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D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ED127A0-1704-4A61-97EC-36D689520BDF}"/>
              </a:ext>
            </a:extLst>
          </p:cNvPr>
          <p:cNvSpPr/>
          <p:nvPr/>
        </p:nvSpPr>
        <p:spPr>
          <a:xfrm>
            <a:off x="297093" y="515967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2D0A972-F7A5-4D77-BDB8-A8F8F1A912AD}"/>
              </a:ext>
            </a:extLst>
          </p:cNvPr>
          <p:cNvSpPr/>
          <p:nvPr/>
        </p:nvSpPr>
        <p:spPr>
          <a:xfrm>
            <a:off x="1000138" y="94511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FEE6F67-8BF2-4523-8717-AA6764D5E44D}"/>
              </a:ext>
            </a:extLst>
          </p:cNvPr>
          <p:cNvCxnSpPr>
            <a:cxnSpLocks/>
          </p:cNvCxnSpPr>
          <p:nvPr/>
        </p:nvCxnSpPr>
        <p:spPr>
          <a:xfrm flipV="1">
            <a:off x="463097" y="207287"/>
            <a:ext cx="520462" cy="316414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41B9137-0DA7-4C84-8C8C-67A0132DC06C}"/>
              </a:ext>
            </a:extLst>
          </p:cNvPr>
          <p:cNvSpPr/>
          <p:nvPr/>
        </p:nvSpPr>
        <p:spPr>
          <a:xfrm>
            <a:off x="1120934" y="725760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CA11479-6114-4273-B397-528858A2F3A6}"/>
              </a:ext>
            </a:extLst>
          </p:cNvPr>
          <p:cNvSpPr/>
          <p:nvPr/>
        </p:nvSpPr>
        <p:spPr>
          <a:xfrm>
            <a:off x="1925890" y="490034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B8D4535-F824-4BF3-9781-91700831EBC2}"/>
              </a:ext>
            </a:extLst>
          </p:cNvPr>
          <p:cNvSpPr txBox="1"/>
          <p:nvPr/>
        </p:nvSpPr>
        <p:spPr>
          <a:xfrm rot="644710">
            <a:off x="719710" y="514526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A,C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5D6CCBE-0F93-46F5-B2E2-21BE96072548}"/>
              </a:ext>
            </a:extLst>
          </p:cNvPr>
          <p:cNvSpPr txBox="1"/>
          <p:nvPr/>
        </p:nvSpPr>
        <p:spPr>
          <a:xfrm rot="19607244">
            <a:off x="508645" y="126084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A,B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7CDA4EC-0CD4-448A-A67B-DD47231408AB}"/>
              </a:ext>
            </a:extLst>
          </p:cNvPr>
          <p:cNvSpPr txBox="1"/>
          <p:nvPr/>
        </p:nvSpPr>
        <p:spPr>
          <a:xfrm rot="829676">
            <a:off x="559568" y="719524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C’</a:t>
            </a:r>
            <a:r>
              <a:rPr lang="es-ES_tradnl" sz="800" baseline="-25000" dirty="0"/>
              <a:t>A,C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1CCB9DE-1EA4-4D49-B911-E85405042788}"/>
              </a:ext>
            </a:extLst>
          </p:cNvPr>
          <p:cNvSpPr txBox="1"/>
          <p:nvPr/>
        </p:nvSpPr>
        <p:spPr>
          <a:xfrm rot="20388036">
            <a:off x="1390241" y="418944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D,C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BE2B9E3-1FDE-4450-A88A-D4F13A22769D}"/>
              </a:ext>
            </a:extLst>
          </p:cNvPr>
          <p:cNvCxnSpPr>
            <a:cxnSpLocks/>
          </p:cNvCxnSpPr>
          <p:nvPr/>
        </p:nvCxnSpPr>
        <p:spPr>
          <a:xfrm>
            <a:off x="492469" y="593517"/>
            <a:ext cx="609593" cy="149208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CBA24FF-354B-41C0-A592-4AE7383A29DE}"/>
              </a:ext>
            </a:extLst>
          </p:cNvPr>
          <p:cNvCxnSpPr>
            <a:cxnSpLocks/>
          </p:cNvCxnSpPr>
          <p:nvPr/>
        </p:nvCxnSpPr>
        <p:spPr>
          <a:xfrm>
            <a:off x="463097" y="662442"/>
            <a:ext cx="605480" cy="145675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139D8670-4B02-46C4-9A7F-99465DFD1268}"/>
              </a:ext>
            </a:extLst>
          </p:cNvPr>
          <p:cNvCxnSpPr>
            <a:cxnSpLocks/>
          </p:cNvCxnSpPr>
          <p:nvPr/>
        </p:nvCxnSpPr>
        <p:spPr>
          <a:xfrm flipV="1">
            <a:off x="1323045" y="554836"/>
            <a:ext cx="549111" cy="193248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9F587D9-91D7-49C6-BD94-C83B4B9CA832}"/>
              </a:ext>
            </a:extLst>
          </p:cNvPr>
          <p:cNvCxnSpPr>
            <a:cxnSpLocks/>
          </p:cNvCxnSpPr>
          <p:nvPr/>
        </p:nvCxnSpPr>
        <p:spPr>
          <a:xfrm flipV="1">
            <a:off x="1340157" y="613023"/>
            <a:ext cx="549111" cy="193248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693C972-28B0-4795-87BC-D69487C90296}"/>
              </a:ext>
            </a:extLst>
          </p:cNvPr>
          <p:cNvSpPr txBox="1"/>
          <p:nvPr/>
        </p:nvSpPr>
        <p:spPr>
          <a:xfrm rot="20388036">
            <a:off x="1474702" y="625465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C,D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86CA63C2-8500-4346-84F8-180DCC359FFE}"/>
              </a:ext>
            </a:extLst>
          </p:cNvPr>
          <p:cNvCxnSpPr>
            <a:cxnSpLocks/>
          </p:cNvCxnSpPr>
          <p:nvPr/>
        </p:nvCxnSpPr>
        <p:spPr>
          <a:xfrm>
            <a:off x="1103072" y="255425"/>
            <a:ext cx="80844" cy="441239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3F9800B-88C9-4374-A934-B2D1C86038CF}"/>
              </a:ext>
            </a:extLst>
          </p:cNvPr>
          <p:cNvSpPr txBox="1"/>
          <p:nvPr/>
        </p:nvSpPr>
        <p:spPr>
          <a:xfrm>
            <a:off x="1069396" y="313412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C,B</a:t>
            </a:r>
          </a:p>
        </p:txBody>
      </p:sp>
    </p:spTree>
    <p:extLst>
      <p:ext uri="{BB962C8B-B14F-4D97-AF65-F5344CB8AC3E}">
        <p14:creationId xmlns:p14="http://schemas.microsoft.com/office/powerpoint/2010/main" val="1108032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EFF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22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</dc:creator>
  <cp:lastModifiedBy>Alberto</cp:lastModifiedBy>
  <cp:revision>6</cp:revision>
  <dcterms:created xsi:type="dcterms:W3CDTF">2019-04-03T08:32:01Z</dcterms:created>
  <dcterms:modified xsi:type="dcterms:W3CDTF">2019-04-05T11:37:53Z</dcterms:modified>
</cp:coreProperties>
</file>