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074863" cy="1096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58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58" y="179526"/>
            <a:ext cx="1556147" cy="381906"/>
          </a:xfrm>
        </p:spPr>
        <p:txBody>
          <a:bodyPr anchor="b"/>
          <a:lstStyle>
            <a:lvl1pPr algn="ctr">
              <a:defRPr sz="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358" y="576160"/>
            <a:ext cx="1556147" cy="264845"/>
          </a:xfrm>
        </p:spPr>
        <p:txBody>
          <a:bodyPr/>
          <a:lstStyle>
            <a:lvl1pPr marL="0" indent="0" algn="ctr">
              <a:buNone/>
              <a:defRPr sz="384"/>
            </a:lvl1pPr>
            <a:lvl2pPr marL="73152" indent="0" algn="ctr">
              <a:buNone/>
              <a:defRPr sz="320"/>
            </a:lvl2pPr>
            <a:lvl3pPr marL="146304" indent="0" algn="ctr">
              <a:buNone/>
              <a:defRPr sz="288"/>
            </a:lvl3pPr>
            <a:lvl4pPr marL="219456" indent="0" algn="ctr">
              <a:buNone/>
              <a:defRPr sz="256"/>
            </a:lvl4pPr>
            <a:lvl5pPr marL="292608" indent="0" algn="ctr">
              <a:buNone/>
              <a:defRPr sz="256"/>
            </a:lvl5pPr>
            <a:lvl6pPr marL="365760" indent="0" algn="ctr">
              <a:buNone/>
              <a:defRPr sz="256"/>
            </a:lvl6pPr>
            <a:lvl7pPr marL="438912" indent="0" algn="ctr">
              <a:buNone/>
              <a:defRPr sz="256"/>
            </a:lvl7pPr>
            <a:lvl8pPr marL="512064" indent="0" algn="ctr">
              <a:buNone/>
              <a:defRPr sz="256"/>
            </a:lvl8pPr>
            <a:lvl9pPr marL="585216" indent="0" algn="ctr">
              <a:buNone/>
              <a:defRPr sz="256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2199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37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4824" y="58403"/>
            <a:ext cx="447392" cy="9296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2647" y="58403"/>
            <a:ext cx="1316241" cy="929625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5916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33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66" y="273479"/>
            <a:ext cx="1789569" cy="456306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566" y="734102"/>
            <a:ext cx="1789569" cy="239961"/>
          </a:xfrm>
        </p:spPr>
        <p:txBody>
          <a:bodyPr/>
          <a:lstStyle>
            <a:lvl1pPr marL="0" indent="0">
              <a:buNone/>
              <a:defRPr sz="384">
                <a:solidFill>
                  <a:schemeClr val="tx1">
                    <a:tint val="75000"/>
                  </a:schemeClr>
                </a:solidFill>
              </a:defRPr>
            </a:lvl1pPr>
            <a:lvl2pPr marL="73152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2pPr>
            <a:lvl3pPr marL="146304" indent="0">
              <a:buNone/>
              <a:defRPr sz="288">
                <a:solidFill>
                  <a:schemeClr val="tx1">
                    <a:tint val="75000"/>
                  </a:schemeClr>
                </a:solidFill>
              </a:defRPr>
            </a:lvl3pPr>
            <a:lvl4pPr marL="21945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4pPr>
            <a:lvl5pPr marL="292608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5pPr>
            <a:lvl6pPr marL="365760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6pPr>
            <a:lvl7pPr marL="438912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7pPr>
            <a:lvl8pPr marL="512064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8pPr>
            <a:lvl9pPr marL="585216" indent="0">
              <a:buNone/>
              <a:defRPr sz="2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1946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647" y="292016"/>
            <a:ext cx="881817" cy="6960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0399" y="292016"/>
            <a:ext cx="881817" cy="69601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98892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17" y="58403"/>
            <a:ext cx="1789569" cy="2120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17" y="268908"/>
            <a:ext cx="877764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2917" y="400696"/>
            <a:ext cx="877764" cy="58936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0399" y="268908"/>
            <a:ext cx="882087" cy="131788"/>
          </a:xfrm>
        </p:spPr>
        <p:txBody>
          <a:bodyPr anchor="b"/>
          <a:lstStyle>
            <a:lvl1pPr marL="0" indent="0">
              <a:buNone/>
              <a:defRPr sz="384" b="1"/>
            </a:lvl1pPr>
            <a:lvl2pPr marL="73152" indent="0">
              <a:buNone/>
              <a:defRPr sz="320" b="1"/>
            </a:lvl2pPr>
            <a:lvl3pPr marL="146304" indent="0">
              <a:buNone/>
              <a:defRPr sz="288" b="1"/>
            </a:lvl3pPr>
            <a:lvl4pPr marL="219456" indent="0">
              <a:buNone/>
              <a:defRPr sz="256" b="1"/>
            </a:lvl4pPr>
            <a:lvl5pPr marL="292608" indent="0">
              <a:buNone/>
              <a:defRPr sz="256" b="1"/>
            </a:lvl5pPr>
            <a:lvl6pPr marL="365760" indent="0">
              <a:buNone/>
              <a:defRPr sz="256" b="1"/>
            </a:lvl6pPr>
            <a:lvl7pPr marL="438912" indent="0">
              <a:buNone/>
              <a:defRPr sz="256" b="1"/>
            </a:lvl7pPr>
            <a:lvl8pPr marL="512064" indent="0">
              <a:buNone/>
              <a:defRPr sz="256" b="1"/>
            </a:lvl8pPr>
            <a:lvl9pPr marL="585216" indent="0">
              <a:buNone/>
              <a:defRPr sz="256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0399" y="400696"/>
            <a:ext cx="882087" cy="58936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208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682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370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17" y="73131"/>
            <a:ext cx="669197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087" y="157942"/>
            <a:ext cx="1050399" cy="779555"/>
          </a:xfrm>
        </p:spPr>
        <p:txBody>
          <a:bodyPr/>
          <a:lstStyle>
            <a:lvl1pPr>
              <a:defRPr sz="512"/>
            </a:lvl1pPr>
            <a:lvl2pPr>
              <a:defRPr sz="448"/>
            </a:lvl2pPr>
            <a:lvl3pPr>
              <a:defRPr sz="384"/>
            </a:lvl3pPr>
            <a:lvl4pPr>
              <a:defRPr sz="320"/>
            </a:lvl4pPr>
            <a:lvl5pPr>
              <a:defRPr sz="320"/>
            </a:lvl5pPr>
            <a:lvl6pPr>
              <a:defRPr sz="320"/>
            </a:lvl6pPr>
            <a:lvl7pPr>
              <a:defRPr sz="320"/>
            </a:lvl7pPr>
            <a:lvl8pPr>
              <a:defRPr sz="320"/>
            </a:lvl8pPr>
            <a:lvl9pPr>
              <a:defRPr sz="32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917" y="329089"/>
            <a:ext cx="669197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16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17" y="73131"/>
            <a:ext cx="669197" cy="255958"/>
          </a:xfrm>
        </p:spPr>
        <p:txBody>
          <a:bodyPr anchor="b"/>
          <a:lstStyle>
            <a:lvl1pPr>
              <a:defRPr sz="51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2087" y="157942"/>
            <a:ext cx="1050399" cy="779555"/>
          </a:xfrm>
        </p:spPr>
        <p:txBody>
          <a:bodyPr anchor="t"/>
          <a:lstStyle>
            <a:lvl1pPr marL="0" indent="0">
              <a:buNone/>
              <a:defRPr sz="512"/>
            </a:lvl1pPr>
            <a:lvl2pPr marL="73152" indent="0">
              <a:buNone/>
              <a:defRPr sz="448"/>
            </a:lvl2pPr>
            <a:lvl3pPr marL="146304" indent="0">
              <a:buNone/>
              <a:defRPr sz="384"/>
            </a:lvl3pPr>
            <a:lvl4pPr marL="219456" indent="0">
              <a:buNone/>
              <a:defRPr sz="320"/>
            </a:lvl4pPr>
            <a:lvl5pPr marL="292608" indent="0">
              <a:buNone/>
              <a:defRPr sz="320"/>
            </a:lvl5pPr>
            <a:lvl6pPr marL="365760" indent="0">
              <a:buNone/>
              <a:defRPr sz="320"/>
            </a:lvl6pPr>
            <a:lvl7pPr marL="438912" indent="0">
              <a:buNone/>
              <a:defRPr sz="320"/>
            </a:lvl7pPr>
            <a:lvl8pPr marL="512064" indent="0">
              <a:buNone/>
              <a:defRPr sz="320"/>
            </a:lvl8pPr>
            <a:lvl9pPr marL="585216" indent="0">
              <a:buNone/>
              <a:defRPr sz="32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2917" y="329089"/>
            <a:ext cx="669197" cy="609678"/>
          </a:xfrm>
        </p:spPr>
        <p:txBody>
          <a:bodyPr/>
          <a:lstStyle>
            <a:lvl1pPr marL="0" indent="0">
              <a:buNone/>
              <a:defRPr sz="256"/>
            </a:lvl1pPr>
            <a:lvl2pPr marL="73152" indent="0">
              <a:buNone/>
              <a:defRPr sz="224"/>
            </a:lvl2pPr>
            <a:lvl3pPr marL="146304" indent="0">
              <a:buNone/>
              <a:defRPr sz="192"/>
            </a:lvl3pPr>
            <a:lvl4pPr marL="219456" indent="0">
              <a:buNone/>
              <a:defRPr sz="160"/>
            </a:lvl4pPr>
            <a:lvl5pPr marL="292608" indent="0">
              <a:buNone/>
              <a:defRPr sz="160"/>
            </a:lvl5pPr>
            <a:lvl6pPr marL="365760" indent="0">
              <a:buNone/>
              <a:defRPr sz="160"/>
            </a:lvl6pPr>
            <a:lvl7pPr marL="438912" indent="0">
              <a:buNone/>
              <a:defRPr sz="160"/>
            </a:lvl7pPr>
            <a:lvl8pPr marL="512064" indent="0">
              <a:buNone/>
              <a:defRPr sz="160"/>
            </a:lvl8pPr>
            <a:lvl9pPr marL="585216" indent="0">
              <a:buNone/>
              <a:defRPr sz="16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1792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2647" y="58403"/>
            <a:ext cx="1789569" cy="212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647" y="292016"/>
            <a:ext cx="1789569" cy="69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2647" y="1016722"/>
            <a:ext cx="466844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ACDB4-5084-4066-9E9F-2676D9A35FE4}" type="datetimeFigureOut">
              <a:rPr lang="es-ES_tradnl" smtClean="0"/>
              <a:t>10/04/2019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7299" y="1016722"/>
            <a:ext cx="700266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65372" y="1016722"/>
            <a:ext cx="466844" cy="5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C064-1D0B-4F53-AD7E-10A71D8F12E0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66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6304" rtl="0" eaLnBrk="1" latinLnBrk="0" hangingPunct="1">
        <a:lnSpc>
          <a:spcPct val="90000"/>
        </a:lnSpc>
        <a:spcBef>
          <a:spcPct val="0"/>
        </a:spcBef>
        <a:buNone/>
        <a:defRPr sz="7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" indent="-36576" algn="l" defTabSz="146304" rtl="0" eaLnBrk="1" latinLnBrk="0" hangingPunct="1">
        <a:lnSpc>
          <a:spcPct val="90000"/>
        </a:lnSpc>
        <a:spcBef>
          <a:spcPts val="160"/>
        </a:spcBef>
        <a:buFont typeface="Arial" panose="020B0604020202020204" pitchFamily="34" charset="0"/>
        <a:buChar char="•"/>
        <a:defRPr sz="448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84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" indent="-36576" algn="l" defTabSz="146304" rtl="0" eaLnBrk="1" latinLnBrk="0" hangingPunct="1">
        <a:lnSpc>
          <a:spcPct val="90000"/>
        </a:lnSpc>
        <a:spcBef>
          <a:spcPts val="80"/>
        </a:spcBef>
        <a:buFont typeface="Arial" panose="020B0604020202020204" pitchFamily="34" charset="0"/>
        <a:buChar char="•"/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1pPr>
      <a:lvl2pPr marL="7315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" algn="l" defTabSz="146304" rtl="0" eaLnBrk="1" latinLnBrk="0" hangingPunct="1">
        <a:defRPr sz="2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adroTexto 66">
            <a:extLst>
              <a:ext uri="{FF2B5EF4-FFF2-40B4-BE49-F238E27FC236}">
                <a16:creationId xmlns:a16="http://schemas.microsoft.com/office/drawing/2014/main" id="{C7CFC2C7-D55C-4F41-91B3-85B01A9BA550}"/>
              </a:ext>
            </a:extLst>
          </p:cNvPr>
          <p:cNvSpPr txBox="1"/>
          <p:nvPr/>
        </p:nvSpPr>
        <p:spPr>
          <a:xfrm>
            <a:off x="1121579" y="38528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A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7308A9F-4A4D-483F-B01D-5FABED8B214E}"/>
              </a:ext>
            </a:extLst>
          </p:cNvPr>
          <p:cNvSpPr txBox="1"/>
          <p:nvPr/>
        </p:nvSpPr>
        <p:spPr>
          <a:xfrm>
            <a:off x="1094446" y="819964"/>
            <a:ext cx="3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B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8266194A-37A4-41A5-AEDD-25C55DDD92F8}"/>
              </a:ext>
            </a:extLst>
          </p:cNvPr>
          <p:cNvSpPr/>
          <p:nvPr/>
        </p:nvSpPr>
        <p:spPr>
          <a:xfrm>
            <a:off x="962686" y="148538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A5989C85-BD30-41DA-B42E-E120EBE19B69}"/>
              </a:ext>
            </a:extLst>
          </p:cNvPr>
          <p:cNvSpPr/>
          <p:nvPr/>
        </p:nvSpPr>
        <p:spPr>
          <a:xfrm>
            <a:off x="964424" y="839845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87327C4-487B-4602-BF50-1FFE01F46AD5}"/>
              </a:ext>
            </a:extLst>
          </p:cNvPr>
          <p:cNvCxnSpPr>
            <a:cxnSpLocks/>
          </p:cNvCxnSpPr>
          <p:nvPr/>
        </p:nvCxnSpPr>
        <p:spPr>
          <a:xfrm>
            <a:off x="392428" y="700015"/>
            <a:ext cx="521766" cy="173256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DF0139C-4A39-4015-842B-EC8C0418F5B8}"/>
              </a:ext>
            </a:extLst>
          </p:cNvPr>
          <p:cNvSpPr txBox="1"/>
          <p:nvPr/>
        </p:nvSpPr>
        <p:spPr>
          <a:xfrm>
            <a:off x="1011988" y="441130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A,B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E9372374-99F2-41CD-BC0C-87E43D117EEC}"/>
              </a:ext>
            </a:extLst>
          </p:cNvPr>
          <p:cNvSpPr/>
          <p:nvPr/>
        </p:nvSpPr>
        <p:spPr>
          <a:xfrm>
            <a:off x="211933" y="594739"/>
            <a:ext cx="146013" cy="13549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412D71F9-BFD2-45C1-BA20-71BC54391333}"/>
              </a:ext>
            </a:extLst>
          </p:cNvPr>
          <p:cNvSpPr txBox="1"/>
          <p:nvPr/>
        </p:nvSpPr>
        <p:spPr>
          <a:xfrm>
            <a:off x="126745" y="346073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0</a:t>
            </a: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5467A655-990A-46C2-B205-286FDBA5A5F4}"/>
              </a:ext>
            </a:extLst>
          </p:cNvPr>
          <p:cNvCxnSpPr>
            <a:cxnSpLocks/>
          </p:cNvCxnSpPr>
          <p:nvPr/>
        </p:nvCxnSpPr>
        <p:spPr>
          <a:xfrm flipV="1">
            <a:off x="381810" y="255393"/>
            <a:ext cx="542212" cy="353943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ipse 79">
            <a:extLst>
              <a:ext uri="{FF2B5EF4-FFF2-40B4-BE49-F238E27FC236}">
                <a16:creationId xmlns:a16="http://schemas.microsoft.com/office/drawing/2014/main" id="{0951DBCC-08ED-4946-A26B-231716E73232}"/>
              </a:ext>
            </a:extLst>
          </p:cNvPr>
          <p:cNvSpPr/>
          <p:nvPr/>
        </p:nvSpPr>
        <p:spPr>
          <a:xfrm>
            <a:off x="1735905" y="594739"/>
            <a:ext cx="146013" cy="135495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51D3733A-8494-489D-941D-4AFAD4C451EA}"/>
              </a:ext>
            </a:extLst>
          </p:cNvPr>
          <p:cNvCxnSpPr>
            <a:cxnSpLocks/>
          </p:cNvCxnSpPr>
          <p:nvPr/>
        </p:nvCxnSpPr>
        <p:spPr>
          <a:xfrm>
            <a:off x="1142870" y="263752"/>
            <a:ext cx="581126" cy="33098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>
            <a:extLst>
              <a:ext uri="{FF2B5EF4-FFF2-40B4-BE49-F238E27FC236}">
                <a16:creationId xmlns:a16="http://schemas.microsoft.com/office/drawing/2014/main" id="{42CE32A9-3178-49D8-A9E5-9FAB3DE64E8B}"/>
              </a:ext>
            </a:extLst>
          </p:cNvPr>
          <p:cNvSpPr txBox="1"/>
          <p:nvPr/>
        </p:nvSpPr>
        <p:spPr>
          <a:xfrm>
            <a:off x="1637404" y="302631"/>
            <a:ext cx="404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/>
              <a:t>N</a:t>
            </a:r>
            <a:r>
              <a:rPr lang="es-ES_tradnl" sz="1200" baseline="-25000" dirty="0"/>
              <a:t>G</a:t>
            </a: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8E6ADDB5-D420-441B-89D5-9E263A02FEBD}"/>
              </a:ext>
            </a:extLst>
          </p:cNvPr>
          <p:cNvSpPr txBox="1"/>
          <p:nvPr/>
        </p:nvSpPr>
        <p:spPr>
          <a:xfrm>
            <a:off x="464661" y="229448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0,A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14CBFCF-E3D8-47CC-8F67-D6F9B57BC7E3}"/>
              </a:ext>
            </a:extLst>
          </p:cNvPr>
          <p:cNvCxnSpPr>
            <a:cxnSpLocks/>
          </p:cNvCxnSpPr>
          <p:nvPr/>
        </p:nvCxnSpPr>
        <p:spPr>
          <a:xfrm>
            <a:off x="1046471" y="325754"/>
            <a:ext cx="11484" cy="483804"/>
          </a:xfrm>
          <a:prstGeom prst="line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7B1876D-365D-42FF-BAF2-51BE77D05D1F}"/>
              </a:ext>
            </a:extLst>
          </p:cNvPr>
          <p:cNvSpPr txBox="1"/>
          <p:nvPr/>
        </p:nvSpPr>
        <p:spPr>
          <a:xfrm>
            <a:off x="549708" y="596133"/>
            <a:ext cx="524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800" dirty="0"/>
              <a:t>C</a:t>
            </a:r>
            <a:r>
              <a:rPr lang="es-ES_tradnl" sz="800" baseline="-25000" dirty="0"/>
              <a:t>0,B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821D4775-4605-460E-B9B2-AC09A095DCF0}"/>
              </a:ext>
            </a:extLst>
          </p:cNvPr>
          <p:cNvCxnSpPr>
            <a:cxnSpLocks/>
          </p:cNvCxnSpPr>
          <p:nvPr/>
        </p:nvCxnSpPr>
        <p:spPr>
          <a:xfrm flipV="1">
            <a:off x="1162018" y="685142"/>
            <a:ext cx="528062" cy="18813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32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EFFF2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13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</dc:creator>
  <cp:lastModifiedBy>Alberto</cp:lastModifiedBy>
  <cp:revision>11</cp:revision>
  <dcterms:created xsi:type="dcterms:W3CDTF">2019-04-03T08:32:01Z</dcterms:created>
  <dcterms:modified xsi:type="dcterms:W3CDTF">2019-04-10T12:10:35Z</dcterms:modified>
</cp:coreProperties>
</file>