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3192463" cy="91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4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1128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058" y="149648"/>
            <a:ext cx="2394347" cy="318347"/>
          </a:xfrm>
        </p:spPr>
        <p:txBody>
          <a:bodyPr anchor="b"/>
          <a:lstStyle>
            <a:lvl1pPr algn="ctr">
              <a:defRPr sz="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9058" y="480272"/>
            <a:ext cx="2394347" cy="220768"/>
          </a:xfrm>
        </p:spPr>
        <p:txBody>
          <a:bodyPr/>
          <a:lstStyle>
            <a:lvl1pPr marL="0" indent="0" algn="ctr">
              <a:buNone/>
              <a:defRPr sz="320"/>
            </a:lvl1pPr>
            <a:lvl2pPr marL="60945" indent="0" algn="ctr">
              <a:buNone/>
              <a:defRPr sz="267"/>
            </a:lvl2pPr>
            <a:lvl3pPr marL="121890" indent="0" algn="ctr">
              <a:buNone/>
              <a:defRPr sz="240"/>
            </a:lvl3pPr>
            <a:lvl4pPr marL="182834" indent="0" algn="ctr">
              <a:buNone/>
              <a:defRPr sz="213"/>
            </a:lvl4pPr>
            <a:lvl5pPr marL="243779" indent="0" algn="ctr">
              <a:buNone/>
              <a:defRPr sz="213"/>
            </a:lvl5pPr>
            <a:lvl6pPr marL="304724" indent="0" algn="ctr">
              <a:buNone/>
              <a:defRPr sz="213"/>
            </a:lvl6pPr>
            <a:lvl7pPr marL="365669" indent="0" algn="ctr">
              <a:buNone/>
              <a:defRPr sz="213"/>
            </a:lvl7pPr>
            <a:lvl8pPr marL="426613" indent="0" algn="ctr">
              <a:buNone/>
              <a:defRPr sz="213"/>
            </a:lvl8pPr>
            <a:lvl9pPr marL="487558" indent="0" algn="ctr">
              <a:buNone/>
              <a:defRPr sz="213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CDB4-5084-4066-9E9F-2676D9A35FE4}" type="datetimeFigureOut">
              <a:rPr lang="es-ES_tradnl" smtClean="0"/>
              <a:t>05/04/2019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C064-1D0B-4F53-AD7E-10A71D8F12E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7874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CDB4-5084-4066-9E9F-2676D9A35FE4}" type="datetimeFigureOut">
              <a:rPr lang="es-ES_tradnl" smtClean="0"/>
              <a:t>05/04/2019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C064-1D0B-4F53-AD7E-10A71D8F12E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17307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84606" y="48683"/>
            <a:ext cx="688375" cy="77491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82" y="48683"/>
            <a:ext cx="2025219" cy="774912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CDB4-5084-4066-9E9F-2676D9A35FE4}" type="datetimeFigureOut">
              <a:rPr lang="es-ES_tradnl" smtClean="0"/>
              <a:t>05/04/2019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C064-1D0B-4F53-AD7E-10A71D8F12E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65789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CDB4-5084-4066-9E9F-2676D9A35FE4}" type="datetimeFigureOut">
              <a:rPr lang="es-ES_tradnl" smtClean="0"/>
              <a:t>05/04/2019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C064-1D0B-4F53-AD7E-10A71D8F12E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6619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19" y="227965"/>
            <a:ext cx="2753499" cy="380365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819" y="611928"/>
            <a:ext cx="2753499" cy="200025"/>
          </a:xfrm>
        </p:spPr>
        <p:txBody>
          <a:bodyPr/>
          <a:lstStyle>
            <a:lvl1pPr marL="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1pPr>
            <a:lvl2pPr marL="60945" indent="0">
              <a:buNone/>
              <a:defRPr sz="267">
                <a:solidFill>
                  <a:schemeClr val="tx1">
                    <a:tint val="75000"/>
                  </a:schemeClr>
                </a:solidFill>
              </a:defRPr>
            </a:lvl2pPr>
            <a:lvl3pPr marL="12189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3pPr>
            <a:lvl4pPr marL="18283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4pPr>
            <a:lvl5pPr marL="24377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5pPr>
            <a:lvl6pPr marL="30472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6pPr>
            <a:lvl7pPr marL="36566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7pPr>
            <a:lvl8pPr marL="426613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8pPr>
            <a:lvl9pPr marL="487558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CDB4-5084-4066-9E9F-2676D9A35FE4}" type="datetimeFigureOut">
              <a:rPr lang="es-ES_tradnl" smtClean="0"/>
              <a:t>05/04/2019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C064-1D0B-4F53-AD7E-10A71D8F12E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10763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82" y="243417"/>
            <a:ext cx="1356797" cy="58017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6184" y="243417"/>
            <a:ext cx="1356797" cy="58017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CDB4-5084-4066-9E9F-2676D9A35FE4}" type="datetimeFigureOut">
              <a:rPr lang="es-ES_tradnl" smtClean="0"/>
              <a:t>05/04/2019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C064-1D0B-4F53-AD7E-10A71D8F12E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2106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898" y="48683"/>
            <a:ext cx="2753499" cy="17674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898" y="224155"/>
            <a:ext cx="1350561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898" y="334010"/>
            <a:ext cx="1350561" cy="49127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16184" y="224155"/>
            <a:ext cx="1357213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16184" y="334010"/>
            <a:ext cx="1357213" cy="49127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CDB4-5084-4066-9E9F-2676D9A35FE4}" type="datetimeFigureOut">
              <a:rPr lang="es-ES_tradnl" smtClean="0"/>
              <a:t>05/04/2019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C064-1D0B-4F53-AD7E-10A71D8F12E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51740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CDB4-5084-4066-9E9F-2676D9A35FE4}" type="datetimeFigureOut">
              <a:rPr lang="es-ES_tradnl" smtClean="0"/>
              <a:t>05/04/2019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C064-1D0B-4F53-AD7E-10A71D8F12E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6513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CDB4-5084-4066-9E9F-2676D9A35FE4}" type="datetimeFigureOut">
              <a:rPr lang="es-ES_tradnl" smtClean="0"/>
              <a:t>05/04/2019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C064-1D0B-4F53-AD7E-10A71D8F12E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8360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898" y="60960"/>
            <a:ext cx="1029652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7213" y="131657"/>
            <a:ext cx="1616184" cy="649817"/>
          </a:xfrm>
        </p:spPr>
        <p:txBody>
          <a:bodyPr/>
          <a:lstStyle>
            <a:lvl1pPr>
              <a:defRPr sz="427"/>
            </a:lvl1pPr>
            <a:lvl2pPr>
              <a:defRPr sz="373"/>
            </a:lvl2pPr>
            <a:lvl3pPr>
              <a:defRPr sz="320"/>
            </a:lvl3pPr>
            <a:lvl4pPr>
              <a:defRPr sz="267"/>
            </a:lvl4pPr>
            <a:lvl5pPr>
              <a:defRPr sz="267"/>
            </a:lvl5pPr>
            <a:lvl6pPr>
              <a:defRPr sz="267"/>
            </a:lvl6pPr>
            <a:lvl7pPr>
              <a:defRPr sz="267"/>
            </a:lvl7pPr>
            <a:lvl8pPr>
              <a:defRPr sz="267"/>
            </a:lvl8pPr>
            <a:lvl9pPr>
              <a:defRPr sz="267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898" y="274320"/>
            <a:ext cx="1029652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CDB4-5084-4066-9E9F-2676D9A35FE4}" type="datetimeFigureOut">
              <a:rPr lang="es-ES_tradnl" smtClean="0"/>
              <a:t>05/04/2019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C064-1D0B-4F53-AD7E-10A71D8F12E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42377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898" y="60960"/>
            <a:ext cx="1029652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57213" y="131657"/>
            <a:ext cx="1616184" cy="649817"/>
          </a:xfrm>
        </p:spPr>
        <p:txBody>
          <a:bodyPr anchor="t"/>
          <a:lstStyle>
            <a:lvl1pPr marL="0" indent="0">
              <a:buNone/>
              <a:defRPr sz="427"/>
            </a:lvl1pPr>
            <a:lvl2pPr marL="60945" indent="0">
              <a:buNone/>
              <a:defRPr sz="373"/>
            </a:lvl2pPr>
            <a:lvl3pPr marL="121890" indent="0">
              <a:buNone/>
              <a:defRPr sz="320"/>
            </a:lvl3pPr>
            <a:lvl4pPr marL="182834" indent="0">
              <a:buNone/>
              <a:defRPr sz="267"/>
            </a:lvl4pPr>
            <a:lvl5pPr marL="243779" indent="0">
              <a:buNone/>
              <a:defRPr sz="267"/>
            </a:lvl5pPr>
            <a:lvl6pPr marL="304724" indent="0">
              <a:buNone/>
              <a:defRPr sz="267"/>
            </a:lvl6pPr>
            <a:lvl7pPr marL="365669" indent="0">
              <a:buNone/>
              <a:defRPr sz="267"/>
            </a:lvl7pPr>
            <a:lvl8pPr marL="426613" indent="0">
              <a:buNone/>
              <a:defRPr sz="267"/>
            </a:lvl8pPr>
            <a:lvl9pPr marL="487558" indent="0">
              <a:buNone/>
              <a:defRPr sz="2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898" y="274320"/>
            <a:ext cx="1029652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CDB4-5084-4066-9E9F-2676D9A35FE4}" type="datetimeFigureOut">
              <a:rPr lang="es-ES_tradnl" smtClean="0"/>
              <a:t>05/04/2019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C064-1D0B-4F53-AD7E-10A71D8F12E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35200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82" y="48683"/>
            <a:ext cx="2753499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82" y="243417"/>
            <a:ext cx="2753499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82" y="847514"/>
            <a:ext cx="718304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ACDB4-5084-4066-9E9F-2676D9A35FE4}" type="datetimeFigureOut">
              <a:rPr lang="es-ES_tradnl" smtClean="0"/>
              <a:t>05/04/2019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57504" y="847514"/>
            <a:ext cx="1077456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54677" y="847514"/>
            <a:ext cx="718304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AC064-1D0B-4F53-AD7E-10A71D8F12E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9026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890" rtl="0" eaLnBrk="1" latinLnBrk="0" hangingPunct="1">
        <a:lnSpc>
          <a:spcPct val="90000"/>
        </a:lnSpc>
        <a:spcBef>
          <a:spcPct val="0"/>
        </a:spcBef>
        <a:buNone/>
        <a:defRPr sz="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2" indent="-30472" algn="l" defTabSz="12189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373" kern="1200">
          <a:solidFill>
            <a:schemeClr val="tx1"/>
          </a:solidFill>
          <a:latin typeface="+mn-lt"/>
          <a:ea typeface="+mn-ea"/>
          <a:cs typeface="+mn-cs"/>
        </a:defRPr>
      </a:lvl1pPr>
      <a:lvl2pPr marL="9141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320" kern="1200">
          <a:solidFill>
            <a:schemeClr val="tx1"/>
          </a:solidFill>
          <a:latin typeface="+mn-lt"/>
          <a:ea typeface="+mn-ea"/>
          <a:cs typeface="+mn-cs"/>
        </a:defRPr>
      </a:lvl2pPr>
      <a:lvl3pPr marL="152362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0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1pPr>
      <a:lvl2pPr marL="60945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lipse 13">
            <a:extLst>
              <a:ext uri="{FF2B5EF4-FFF2-40B4-BE49-F238E27FC236}">
                <a16:creationId xmlns:a16="http://schemas.microsoft.com/office/drawing/2014/main" id="{C15F834F-6CBF-4A35-AC81-08799ABC3801}"/>
              </a:ext>
            </a:extLst>
          </p:cNvPr>
          <p:cNvSpPr/>
          <p:nvPr/>
        </p:nvSpPr>
        <p:spPr>
          <a:xfrm>
            <a:off x="154227" y="464528"/>
            <a:ext cx="146013" cy="1354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17E9C3E-0885-4F4C-8DBD-23FAA37BD6CD}"/>
              </a:ext>
            </a:extLst>
          </p:cNvPr>
          <p:cNvSpPr txBox="1"/>
          <p:nvPr/>
        </p:nvSpPr>
        <p:spPr>
          <a:xfrm>
            <a:off x="733631" y="219646"/>
            <a:ext cx="404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dirty="0"/>
              <a:t>N</a:t>
            </a:r>
            <a:r>
              <a:rPr lang="es-ES_tradnl" sz="1200" baseline="-25000" dirty="0"/>
              <a:t>1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F9665A9-0AA9-4E51-ABC0-875D18A024FB}"/>
              </a:ext>
            </a:extLst>
          </p:cNvPr>
          <p:cNvSpPr txBox="1"/>
          <p:nvPr/>
        </p:nvSpPr>
        <p:spPr>
          <a:xfrm>
            <a:off x="1367455" y="219645"/>
            <a:ext cx="384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dirty="0"/>
              <a:t>N</a:t>
            </a:r>
            <a:r>
              <a:rPr lang="es-ES_tradnl" sz="1200" baseline="-25000" dirty="0"/>
              <a:t>2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9BD8AD3-FEA5-411E-AEDD-9E4B83DD57DD}"/>
              </a:ext>
            </a:extLst>
          </p:cNvPr>
          <p:cNvSpPr txBox="1"/>
          <p:nvPr/>
        </p:nvSpPr>
        <p:spPr>
          <a:xfrm>
            <a:off x="65364" y="221264"/>
            <a:ext cx="410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dirty="0"/>
              <a:t>N</a:t>
            </a:r>
            <a:r>
              <a:rPr lang="es-ES_tradnl" sz="1200" baseline="-25000" dirty="0"/>
              <a:t>M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2F2EF15E-068A-433D-B48A-DDFCFA4BF885}"/>
              </a:ext>
            </a:extLst>
          </p:cNvPr>
          <p:cNvSpPr/>
          <p:nvPr/>
        </p:nvSpPr>
        <p:spPr>
          <a:xfrm>
            <a:off x="803343" y="464527"/>
            <a:ext cx="146013" cy="1354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31F377AD-FDF7-461A-AAC9-4DE0C8E16AF7}"/>
              </a:ext>
            </a:extLst>
          </p:cNvPr>
          <p:cNvSpPr/>
          <p:nvPr/>
        </p:nvSpPr>
        <p:spPr>
          <a:xfrm>
            <a:off x="1442068" y="464527"/>
            <a:ext cx="146013" cy="1354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5EE76BF-F74D-4252-92FF-665A2B294B5E}"/>
              </a:ext>
            </a:extLst>
          </p:cNvPr>
          <p:cNvSpPr txBox="1"/>
          <p:nvPr/>
        </p:nvSpPr>
        <p:spPr>
          <a:xfrm>
            <a:off x="1033603" y="315703"/>
            <a:ext cx="4188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800" dirty="0"/>
              <a:t>C</a:t>
            </a:r>
            <a:r>
              <a:rPr lang="es-ES_tradnl" sz="800" baseline="-25000" dirty="0"/>
              <a:t>1,2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938F7E81-69CB-488E-8F11-8DF2D85E77E2}"/>
              </a:ext>
            </a:extLst>
          </p:cNvPr>
          <p:cNvCxnSpPr>
            <a:cxnSpLocks/>
          </p:cNvCxnSpPr>
          <p:nvPr/>
        </p:nvCxnSpPr>
        <p:spPr>
          <a:xfrm flipV="1">
            <a:off x="351986" y="532272"/>
            <a:ext cx="410002" cy="1"/>
          </a:xfrm>
          <a:prstGeom prst="line">
            <a:avLst/>
          </a:prstGeom>
          <a:ln w="12700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EADED77D-4494-432C-BAD9-EE442919B93A}"/>
              </a:ext>
            </a:extLst>
          </p:cNvPr>
          <p:cNvCxnSpPr>
            <a:cxnSpLocks/>
          </p:cNvCxnSpPr>
          <p:nvPr/>
        </p:nvCxnSpPr>
        <p:spPr>
          <a:xfrm flipV="1">
            <a:off x="990711" y="531147"/>
            <a:ext cx="410002" cy="1"/>
          </a:xfrm>
          <a:prstGeom prst="line">
            <a:avLst/>
          </a:prstGeom>
          <a:ln w="12700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8376BB29-162D-4074-B533-E5FFC31E41A7}"/>
              </a:ext>
            </a:extLst>
          </p:cNvPr>
          <p:cNvCxnSpPr>
            <a:cxnSpLocks/>
          </p:cNvCxnSpPr>
          <p:nvPr/>
        </p:nvCxnSpPr>
        <p:spPr>
          <a:xfrm flipV="1">
            <a:off x="2303337" y="537434"/>
            <a:ext cx="410002" cy="1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>
            <a:extLst>
              <a:ext uri="{FF2B5EF4-FFF2-40B4-BE49-F238E27FC236}">
                <a16:creationId xmlns:a16="http://schemas.microsoft.com/office/drawing/2014/main" id="{8502080C-FD85-4755-92D5-9F4E75482D7B}"/>
              </a:ext>
            </a:extLst>
          </p:cNvPr>
          <p:cNvSpPr/>
          <p:nvPr/>
        </p:nvSpPr>
        <p:spPr>
          <a:xfrm>
            <a:off x="2754070" y="463399"/>
            <a:ext cx="146013" cy="13549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D016ABE-345A-4FEF-A4BD-85AD285243C1}"/>
              </a:ext>
            </a:extLst>
          </p:cNvPr>
          <p:cNvSpPr txBox="1"/>
          <p:nvPr/>
        </p:nvSpPr>
        <p:spPr>
          <a:xfrm>
            <a:off x="2683735" y="220604"/>
            <a:ext cx="384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dirty="0"/>
              <a:t>N</a:t>
            </a:r>
            <a:r>
              <a:rPr lang="es-ES_tradnl" sz="1200" baseline="-25000" dirty="0"/>
              <a:t>G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B9DA2434-764A-4B77-8221-E7B593370D41}"/>
              </a:ext>
            </a:extLst>
          </p:cNvPr>
          <p:cNvSpPr/>
          <p:nvPr/>
        </p:nvSpPr>
        <p:spPr>
          <a:xfrm>
            <a:off x="2101293" y="464527"/>
            <a:ext cx="146013" cy="1354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16E197E-F04B-488D-B849-4FD268DDEA40}"/>
              </a:ext>
            </a:extLst>
          </p:cNvPr>
          <p:cNvSpPr txBox="1"/>
          <p:nvPr/>
        </p:nvSpPr>
        <p:spPr>
          <a:xfrm>
            <a:off x="1692828" y="315703"/>
            <a:ext cx="4188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800" dirty="0"/>
              <a:t>C</a:t>
            </a:r>
            <a:r>
              <a:rPr lang="es-ES_tradnl" sz="800" baseline="-25000" dirty="0"/>
              <a:t>2,3</a:t>
            </a: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379220B8-AD66-40ED-95DD-F7E57DE0EA34}"/>
              </a:ext>
            </a:extLst>
          </p:cNvPr>
          <p:cNvCxnSpPr>
            <a:cxnSpLocks/>
          </p:cNvCxnSpPr>
          <p:nvPr/>
        </p:nvCxnSpPr>
        <p:spPr>
          <a:xfrm flipV="1">
            <a:off x="1649936" y="531147"/>
            <a:ext cx="410002" cy="1"/>
          </a:xfrm>
          <a:prstGeom prst="line">
            <a:avLst/>
          </a:prstGeom>
          <a:ln w="12700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79FB23EC-749C-4986-8B83-A51A5A2FBECB}"/>
              </a:ext>
            </a:extLst>
          </p:cNvPr>
          <p:cNvSpPr txBox="1"/>
          <p:nvPr/>
        </p:nvSpPr>
        <p:spPr>
          <a:xfrm>
            <a:off x="2024510" y="213458"/>
            <a:ext cx="384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dirty="0"/>
              <a:t>N</a:t>
            </a:r>
            <a:r>
              <a:rPr lang="es-ES_tradnl" sz="1200" baseline="-25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080328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EFFF2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409</TotalTime>
  <Words>7</Words>
  <Application>Microsoft Office PowerPoint</Application>
  <PresentationFormat>Personalizado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Alberto</dc:creator>
  <cp:lastModifiedBy>Alberto</cp:lastModifiedBy>
  <cp:revision>7</cp:revision>
  <dcterms:created xsi:type="dcterms:W3CDTF">2019-04-03T08:32:01Z</dcterms:created>
  <dcterms:modified xsi:type="dcterms:W3CDTF">2019-04-05T08:49:44Z</dcterms:modified>
</cp:coreProperties>
</file>