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614613" cy="1096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09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27" y="179526"/>
            <a:ext cx="1960960" cy="381906"/>
          </a:xfrm>
        </p:spPr>
        <p:txBody>
          <a:bodyPr anchor="b"/>
          <a:lstStyle>
            <a:lvl1pPr algn="ctr">
              <a:defRPr sz="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27" y="576160"/>
            <a:ext cx="1960960" cy="264845"/>
          </a:xfrm>
        </p:spPr>
        <p:txBody>
          <a:bodyPr/>
          <a:lstStyle>
            <a:lvl1pPr marL="0" indent="0" algn="ctr">
              <a:buNone/>
              <a:defRPr sz="384"/>
            </a:lvl1pPr>
            <a:lvl2pPr marL="73152" indent="0" algn="ctr">
              <a:buNone/>
              <a:defRPr sz="320"/>
            </a:lvl2pPr>
            <a:lvl3pPr marL="146304" indent="0" algn="ctr">
              <a:buNone/>
              <a:defRPr sz="288"/>
            </a:lvl3pPr>
            <a:lvl4pPr marL="219456" indent="0" algn="ctr">
              <a:buNone/>
              <a:defRPr sz="256"/>
            </a:lvl4pPr>
            <a:lvl5pPr marL="292608" indent="0" algn="ctr">
              <a:buNone/>
              <a:defRPr sz="256"/>
            </a:lvl5pPr>
            <a:lvl6pPr marL="365760" indent="0" algn="ctr">
              <a:buNone/>
              <a:defRPr sz="256"/>
            </a:lvl6pPr>
            <a:lvl7pPr marL="438912" indent="0" algn="ctr">
              <a:buNone/>
              <a:defRPr sz="256"/>
            </a:lvl7pPr>
            <a:lvl8pPr marL="512064" indent="0" algn="ctr">
              <a:buNone/>
              <a:defRPr sz="256"/>
            </a:lvl8pPr>
            <a:lvl9pPr marL="585216" indent="0" algn="ctr">
              <a:buNone/>
              <a:defRPr sz="25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410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55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71082" y="58403"/>
            <a:ext cx="563776" cy="9296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755" y="58403"/>
            <a:ext cx="1658645" cy="9296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210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118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93" y="273479"/>
            <a:ext cx="2255104" cy="456306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393" y="734102"/>
            <a:ext cx="2255104" cy="239961"/>
          </a:xfrm>
        </p:spPr>
        <p:txBody>
          <a:bodyPr/>
          <a:lstStyle>
            <a:lvl1pPr marL="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1pPr>
            <a:lvl2pPr marL="73152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2pPr>
            <a:lvl3pPr marL="146304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3pPr>
            <a:lvl4pPr marL="21945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4pPr>
            <a:lvl5pPr marL="292608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5pPr>
            <a:lvl6pPr marL="365760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6pPr>
            <a:lvl7pPr marL="438912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7pPr>
            <a:lvl8pPr marL="512064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8pPr>
            <a:lvl9pPr marL="58521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8403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754" y="292016"/>
            <a:ext cx="1111211" cy="6960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648" y="292016"/>
            <a:ext cx="1111211" cy="6960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6115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95" y="58403"/>
            <a:ext cx="2255104" cy="2120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95" y="268908"/>
            <a:ext cx="1106104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95" y="400696"/>
            <a:ext cx="1106104" cy="58936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23648" y="268908"/>
            <a:ext cx="1111551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23648" y="400696"/>
            <a:ext cx="1111551" cy="58936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792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364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224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95" y="73131"/>
            <a:ext cx="843281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551" y="157942"/>
            <a:ext cx="1323648" cy="779555"/>
          </a:xfrm>
        </p:spPr>
        <p:txBody>
          <a:bodyPr/>
          <a:lstStyle>
            <a:lvl1pPr>
              <a:defRPr sz="512"/>
            </a:lvl1pPr>
            <a:lvl2pPr>
              <a:defRPr sz="448"/>
            </a:lvl2pPr>
            <a:lvl3pPr>
              <a:defRPr sz="384"/>
            </a:lvl3pPr>
            <a:lvl4pPr>
              <a:defRPr sz="320"/>
            </a:lvl4pPr>
            <a:lvl5pPr>
              <a:defRPr sz="320"/>
            </a:lvl5pPr>
            <a:lvl6pPr>
              <a:defRPr sz="320"/>
            </a:lvl6pPr>
            <a:lvl7pPr>
              <a:defRPr sz="320"/>
            </a:lvl7pPr>
            <a:lvl8pPr>
              <a:defRPr sz="320"/>
            </a:lvl8pPr>
            <a:lvl9pPr>
              <a:defRPr sz="32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95" y="329089"/>
            <a:ext cx="843281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15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95" y="73131"/>
            <a:ext cx="843281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1551" y="157942"/>
            <a:ext cx="1323648" cy="779555"/>
          </a:xfrm>
        </p:spPr>
        <p:txBody>
          <a:bodyPr anchor="t"/>
          <a:lstStyle>
            <a:lvl1pPr marL="0" indent="0">
              <a:buNone/>
              <a:defRPr sz="512"/>
            </a:lvl1pPr>
            <a:lvl2pPr marL="73152" indent="0">
              <a:buNone/>
              <a:defRPr sz="448"/>
            </a:lvl2pPr>
            <a:lvl3pPr marL="146304" indent="0">
              <a:buNone/>
              <a:defRPr sz="384"/>
            </a:lvl3pPr>
            <a:lvl4pPr marL="219456" indent="0">
              <a:buNone/>
              <a:defRPr sz="320"/>
            </a:lvl4pPr>
            <a:lvl5pPr marL="292608" indent="0">
              <a:buNone/>
              <a:defRPr sz="320"/>
            </a:lvl5pPr>
            <a:lvl6pPr marL="365760" indent="0">
              <a:buNone/>
              <a:defRPr sz="320"/>
            </a:lvl6pPr>
            <a:lvl7pPr marL="438912" indent="0">
              <a:buNone/>
              <a:defRPr sz="320"/>
            </a:lvl7pPr>
            <a:lvl8pPr marL="512064" indent="0">
              <a:buNone/>
              <a:defRPr sz="320"/>
            </a:lvl8pPr>
            <a:lvl9pPr marL="585216" indent="0">
              <a:buNone/>
              <a:defRPr sz="32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95" y="329089"/>
            <a:ext cx="843281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967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755" y="58403"/>
            <a:ext cx="2255104" cy="21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755" y="292016"/>
            <a:ext cx="2255104" cy="69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755" y="1016722"/>
            <a:ext cx="588288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091" y="1016722"/>
            <a:ext cx="882432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6570" y="1016722"/>
            <a:ext cx="588288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105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6304" rtl="0" eaLnBrk="1" latinLnBrk="0" hangingPunct="1">
        <a:lnSpc>
          <a:spcPct val="90000"/>
        </a:lnSpc>
        <a:spcBef>
          <a:spcPct val="0"/>
        </a:spcBef>
        <a:buNone/>
        <a:defRPr sz="7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" indent="-36576" algn="l" defTabSz="146304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448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1pPr>
      <a:lvl2pPr marL="7315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adroTexto 66">
            <a:extLst>
              <a:ext uri="{FF2B5EF4-FFF2-40B4-BE49-F238E27FC236}">
                <a16:creationId xmlns:a16="http://schemas.microsoft.com/office/drawing/2014/main" id="{C7CFC2C7-D55C-4F41-91B3-85B01A9BA550}"/>
              </a:ext>
            </a:extLst>
          </p:cNvPr>
          <p:cNvSpPr txBox="1"/>
          <p:nvPr/>
        </p:nvSpPr>
        <p:spPr>
          <a:xfrm>
            <a:off x="788953" y="381934"/>
            <a:ext cx="40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1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7308A9F-4A4D-483F-B01D-5FABED8B214E}"/>
              </a:ext>
            </a:extLst>
          </p:cNvPr>
          <p:cNvSpPr txBox="1"/>
          <p:nvPr/>
        </p:nvSpPr>
        <p:spPr>
          <a:xfrm>
            <a:off x="1549952" y="2273"/>
            <a:ext cx="3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2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8266194A-37A4-41A5-AEDD-25C55DDD92F8}"/>
              </a:ext>
            </a:extLst>
          </p:cNvPr>
          <p:cNvSpPr/>
          <p:nvPr/>
        </p:nvSpPr>
        <p:spPr>
          <a:xfrm>
            <a:off x="918599" y="660162"/>
            <a:ext cx="146013" cy="1354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A5989C85-BD30-41DA-B42E-E120EBE19B69}"/>
              </a:ext>
            </a:extLst>
          </p:cNvPr>
          <p:cNvSpPr/>
          <p:nvPr/>
        </p:nvSpPr>
        <p:spPr>
          <a:xfrm>
            <a:off x="1621644" y="238706"/>
            <a:ext cx="146013" cy="1354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087327C4-487B-4602-BF50-1FFE01F46AD5}"/>
              </a:ext>
            </a:extLst>
          </p:cNvPr>
          <p:cNvCxnSpPr>
            <a:cxnSpLocks/>
          </p:cNvCxnSpPr>
          <p:nvPr/>
        </p:nvCxnSpPr>
        <p:spPr>
          <a:xfrm flipV="1">
            <a:off x="1084603" y="351482"/>
            <a:ext cx="520462" cy="316414"/>
          </a:xfrm>
          <a:prstGeom prst="line">
            <a:avLst/>
          </a:prstGeom>
          <a:ln w="1270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0EFB4E75-9F8D-4302-A0D3-7BD3387D75D7}"/>
              </a:ext>
            </a:extLst>
          </p:cNvPr>
          <p:cNvSpPr/>
          <p:nvPr/>
        </p:nvSpPr>
        <p:spPr>
          <a:xfrm>
            <a:off x="1742440" y="869955"/>
            <a:ext cx="146013" cy="13549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7DF0139C-4A39-4015-842B-EC8C0418F5B8}"/>
              </a:ext>
            </a:extLst>
          </p:cNvPr>
          <p:cNvSpPr txBox="1"/>
          <p:nvPr/>
        </p:nvSpPr>
        <p:spPr>
          <a:xfrm rot="19607244">
            <a:off x="1130151" y="270279"/>
            <a:ext cx="524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/>
              <a:t>C</a:t>
            </a:r>
            <a:r>
              <a:rPr lang="es-ES_tradnl" sz="800" baseline="-25000" dirty="0"/>
              <a:t>1</a:t>
            </a:r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CAF86275-661C-421E-8FCB-ED897B0AFCC5}"/>
              </a:ext>
            </a:extLst>
          </p:cNvPr>
          <p:cNvCxnSpPr>
            <a:cxnSpLocks/>
          </p:cNvCxnSpPr>
          <p:nvPr/>
        </p:nvCxnSpPr>
        <p:spPr>
          <a:xfrm>
            <a:off x="1113975" y="737712"/>
            <a:ext cx="609593" cy="1492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5F04F6C3-7A3A-4036-978C-C8117EB0199D}"/>
              </a:ext>
            </a:extLst>
          </p:cNvPr>
          <p:cNvCxnSpPr>
            <a:cxnSpLocks/>
          </p:cNvCxnSpPr>
          <p:nvPr/>
        </p:nvCxnSpPr>
        <p:spPr>
          <a:xfrm>
            <a:off x="1084603" y="806637"/>
            <a:ext cx="605480" cy="14567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9FF89E8-1C6C-4D71-9620-5F38F5726A76}"/>
              </a:ext>
            </a:extLst>
          </p:cNvPr>
          <p:cNvCxnSpPr>
            <a:cxnSpLocks/>
          </p:cNvCxnSpPr>
          <p:nvPr/>
        </p:nvCxnSpPr>
        <p:spPr>
          <a:xfrm>
            <a:off x="1724578" y="399620"/>
            <a:ext cx="80844" cy="44123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E9372374-99F2-41CD-BC0C-87E43D117EEC}"/>
              </a:ext>
            </a:extLst>
          </p:cNvPr>
          <p:cNvSpPr/>
          <p:nvPr/>
        </p:nvSpPr>
        <p:spPr>
          <a:xfrm>
            <a:off x="253278" y="660162"/>
            <a:ext cx="146013" cy="13549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12D71F9-BFD2-45C1-BA20-71BC54391333}"/>
              </a:ext>
            </a:extLst>
          </p:cNvPr>
          <p:cNvSpPr txBox="1"/>
          <p:nvPr/>
        </p:nvSpPr>
        <p:spPr>
          <a:xfrm>
            <a:off x="182168" y="399619"/>
            <a:ext cx="40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0</a:t>
            </a:r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5467A655-990A-46C2-B205-286FDBA5A5F4}"/>
              </a:ext>
            </a:extLst>
          </p:cNvPr>
          <p:cNvCxnSpPr>
            <a:cxnSpLocks/>
          </p:cNvCxnSpPr>
          <p:nvPr/>
        </p:nvCxnSpPr>
        <p:spPr>
          <a:xfrm>
            <a:off x="426244" y="727820"/>
            <a:ext cx="474674" cy="0"/>
          </a:xfrm>
          <a:prstGeom prst="line">
            <a:avLst/>
          </a:prstGeom>
          <a:ln w="1270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>
            <a:extLst>
              <a:ext uri="{FF2B5EF4-FFF2-40B4-BE49-F238E27FC236}">
                <a16:creationId xmlns:a16="http://schemas.microsoft.com/office/drawing/2014/main" id="{0951DBCC-08ED-4946-A26B-231716E73232}"/>
              </a:ext>
            </a:extLst>
          </p:cNvPr>
          <p:cNvSpPr/>
          <p:nvPr/>
        </p:nvSpPr>
        <p:spPr>
          <a:xfrm>
            <a:off x="2247175" y="510702"/>
            <a:ext cx="146013" cy="13549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51D3733A-8494-489D-941D-4AFAD4C451EA}"/>
              </a:ext>
            </a:extLst>
          </p:cNvPr>
          <p:cNvCxnSpPr>
            <a:cxnSpLocks/>
          </p:cNvCxnSpPr>
          <p:nvPr/>
        </p:nvCxnSpPr>
        <p:spPr>
          <a:xfrm>
            <a:off x="1784236" y="329035"/>
            <a:ext cx="425174" cy="21759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42CE32A9-3178-49D8-A9E5-9FAB3DE64E8B}"/>
              </a:ext>
            </a:extLst>
          </p:cNvPr>
          <p:cNvSpPr txBox="1"/>
          <p:nvPr/>
        </p:nvSpPr>
        <p:spPr>
          <a:xfrm>
            <a:off x="2191094" y="261120"/>
            <a:ext cx="40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G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8E6ADDB5-D420-441B-89D5-9E263A02FEBD}"/>
              </a:ext>
            </a:extLst>
          </p:cNvPr>
          <p:cNvSpPr txBox="1"/>
          <p:nvPr/>
        </p:nvSpPr>
        <p:spPr>
          <a:xfrm>
            <a:off x="518647" y="532467"/>
            <a:ext cx="524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/>
              <a:t>C</a:t>
            </a:r>
            <a:r>
              <a:rPr lang="es-ES_tradnl" sz="800" baseline="-25000" dirty="0"/>
              <a:t>0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96C8B3EE-0D8E-4EC9-9610-6C2FB41F7538}"/>
              </a:ext>
            </a:extLst>
          </p:cNvPr>
          <p:cNvSpPr txBox="1"/>
          <p:nvPr/>
        </p:nvSpPr>
        <p:spPr>
          <a:xfrm rot="1698563">
            <a:off x="1891157" y="284838"/>
            <a:ext cx="524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/>
              <a:t>C</a:t>
            </a:r>
            <a:r>
              <a:rPr lang="es-ES_tradnl" sz="800" baseline="-25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108032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EFF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7</Words>
  <Application>Microsoft Office PowerPoint</Application>
  <PresentationFormat>Personalizado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</dc:creator>
  <cp:lastModifiedBy>Alberto</cp:lastModifiedBy>
  <cp:revision>9</cp:revision>
  <dcterms:created xsi:type="dcterms:W3CDTF">2019-04-03T08:32:01Z</dcterms:created>
  <dcterms:modified xsi:type="dcterms:W3CDTF">2019-04-05T11:54:41Z</dcterms:modified>
</cp:coreProperties>
</file>