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2" r:id="rId8"/>
    <p:sldId id="266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12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5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7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2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41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6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3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2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9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5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59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5644-2F46-4528-A559-48A75FD593E1}" type="datetimeFigureOut">
              <a:rPr lang="it-IT" smtClean="0"/>
              <a:t>14/02/2019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56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Lightning network</a:t>
            </a:r>
            <a:br>
              <a:rPr lang="it-IT" dirty="0" smtClean="0"/>
            </a:br>
            <a:r>
              <a:rPr lang="it-IT" dirty="0" smtClean="0"/>
              <a:t>Channels tests</a:t>
            </a:r>
            <a:endParaRPr lang="it-I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52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6715" y="1476834"/>
            <a:ext cx="10515600" cy="4351338"/>
          </a:xfrm>
        </p:spPr>
        <p:txBody>
          <a:bodyPr/>
          <a:lstStyle/>
          <a:p>
            <a:r>
              <a:rPr lang="it-IT" dirty="0" smtClean="0"/>
              <a:t>Aim: Can we know which channel is failing? </a:t>
            </a:r>
          </a:p>
          <a:p>
            <a:r>
              <a:rPr lang="it-IT" dirty="0" smtClean="0"/>
              <a:t>Aim: Does the console tell us the first failing channel? </a:t>
            </a:r>
          </a:p>
          <a:p>
            <a:r>
              <a:rPr lang="it-IT" dirty="0" smtClean="0"/>
              <a:t>Aim: Can we make a payment in way that it will always fail? 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Aim: Mesuring REAL V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6193455" y="520830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5" name="Elipse 4"/>
          <p:cNvSpPr/>
          <p:nvPr/>
        </p:nvSpPr>
        <p:spPr>
          <a:xfrm>
            <a:off x="9772498" y="520830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6" name="Elipse 5"/>
          <p:cNvSpPr/>
          <p:nvPr/>
        </p:nvSpPr>
        <p:spPr>
          <a:xfrm>
            <a:off x="7265755" y="391069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8799966" y="391069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746603" y="3414178"/>
            <a:ext cx="158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V</a:t>
            </a:r>
            <a:endParaRPr lang="it-IT" dirty="0"/>
          </a:p>
        </p:txBody>
      </p:sp>
      <p:cxnSp>
        <p:nvCxnSpPr>
          <p:cNvPr id="14" name="Conector recto 13"/>
          <p:cNvCxnSpPr>
            <a:stCxn id="4" idx="7"/>
            <a:endCxn id="6" idx="2"/>
          </p:cNvCxnSpPr>
          <p:nvPr/>
        </p:nvCxnSpPr>
        <p:spPr>
          <a:xfrm flipV="1">
            <a:off x="6587722" y="4169934"/>
            <a:ext cx="678033" cy="111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6" idx="6"/>
            <a:endCxn id="7" idx="2"/>
          </p:cNvCxnSpPr>
          <p:nvPr/>
        </p:nvCxnSpPr>
        <p:spPr>
          <a:xfrm flipV="1">
            <a:off x="7727668" y="4169933"/>
            <a:ext cx="10722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7" idx="6"/>
            <a:endCxn id="5" idx="0"/>
          </p:cNvCxnSpPr>
          <p:nvPr/>
        </p:nvCxnSpPr>
        <p:spPr>
          <a:xfrm>
            <a:off x="9261879" y="4169933"/>
            <a:ext cx="741576" cy="1038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8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1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2516957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6096000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3589257" y="186508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8" name="Elipse 7"/>
          <p:cNvSpPr/>
          <p:nvPr/>
        </p:nvSpPr>
        <p:spPr>
          <a:xfrm>
            <a:off x="5123468" y="18650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10" name="Conector recto de flecha 9"/>
          <p:cNvCxnSpPr>
            <a:stCxn id="4" idx="7"/>
            <a:endCxn id="7" idx="3"/>
          </p:cNvCxnSpPr>
          <p:nvPr/>
        </p:nvCxnSpPr>
        <p:spPr>
          <a:xfrm flipV="1">
            <a:off x="2911224" y="2307626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051170" y="2124317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6"/>
            <a:endCxn id="6" idx="1"/>
          </p:cNvCxnSpPr>
          <p:nvPr/>
        </p:nvCxnSpPr>
        <p:spPr>
          <a:xfrm>
            <a:off x="5585381" y="2124317"/>
            <a:ext cx="578265" cy="11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28563"/>
              </p:ext>
            </p:extLst>
          </p:nvPr>
        </p:nvGraphicFramePr>
        <p:xfrm>
          <a:off x="216815" y="4299941"/>
          <a:ext cx="117929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233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Payment</a:t>
                      </a:r>
                      <a:r>
                        <a:rPr lang="it-IT" baseline="0" dirty="0" smtClean="0"/>
                        <a:t> 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Amount Sent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Expected Result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</a:t>
                      </a:r>
                      <a:r>
                        <a:rPr lang="it-IT" baseline="0" dirty="0" smtClean="0"/>
                        <a:t> to find a route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 to find a route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</a:t>
                      </a:r>
                      <a:r>
                        <a:rPr lang="it-IT" baseline="0" dirty="0" smtClean="0"/>
                        <a:t> to find a route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Unable to find a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3: X -&gt; Z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 rot="18578200">
            <a:off x="2407635" y="2127594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22" name="CuadroTexto 21"/>
          <p:cNvSpPr txBox="1"/>
          <p:nvPr/>
        </p:nvSpPr>
        <p:spPr>
          <a:xfrm>
            <a:off x="9407951" y="1282045"/>
            <a:ext cx="216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Capacities are expressed in Satoshi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 Sat= 1 BTC/ 10^8</a:t>
            </a:r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036136" y="1219839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30000</a:t>
            </a:r>
            <a:endParaRPr lang="it-IT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206067" y="2206972"/>
            <a:ext cx="127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50000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007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1 : Findings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If there is no channel with sufficient capacity to support the payment no route will be found to make the payment </a:t>
            </a:r>
          </a:p>
          <a:p>
            <a:r>
              <a:rPr lang="it-IT" dirty="0" smtClean="0"/>
              <a:t>If the announced capacity support the payment but the real capacity does not the payment fails telling us which channel fails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64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2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2516957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5" name="Elipse 4"/>
          <p:cNvSpPr/>
          <p:nvPr/>
        </p:nvSpPr>
        <p:spPr>
          <a:xfrm>
            <a:off x="6096000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6" name="Elipse 5"/>
          <p:cNvSpPr/>
          <p:nvPr/>
        </p:nvSpPr>
        <p:spPr>
          <a:xfrm>
            <a:off x="3589257" y="186508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5123468" y="18650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8" name="Conector recto de flecha 7"/>
          <p:cNvCxnSpPr>
            <a:stCxn id="4" idx="7"/>
            <a:endCxn id="6" idx="3"/>
          </p:cNvCxnSpPr>
          <p:nvPr/>
        </p:nvCxnSpPr>
        <p:spPr>
          <a:xfrm flipV="1">
            <a:off x="2911224" y="2307626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 flipV="1">
            <a:off x="4051170" y="2124317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 rot="18578200">
            <a:off x="2407635" y="2127594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206067" y="2206972"/>
            <a:ext cx="127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50000</a:t>
            </a:r>
            <a:endParaRPr lang="it-I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036136" y="1219839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30000</a:t>
            </a:r>
            <a:endParaRPr lang="it-IT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49397"/>
              </p:ext>
            </p:extLst>
          </p:nvPr>
        </p:nvGraphicFramePr>
        <p:xfrm>
          <a:off x="1059468" y="3873902"/>
          <a:ext cx="108937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3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72343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72343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72343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Payment</a:t>
                      </a:r>
                      <a:r>
                        <a:rPr lang="it-IT" baseline="0" dirty="0" smtClean="0"/>
                        <a:t> 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Amount Sent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Expected Result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1: W -&gt; Z 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26000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r>
                        <a:rPr lang="it-IT" baseline="0" dirty="0" smtClean="0"/>
                        <a:t> Fails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 Fails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3: Y -&gt; W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4: X -&gt; Z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5: W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6: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 Fails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>
                          <a:solidFill>
                            <a:schemeClr val="tx1"/>
                          </a:solidFill>
                        </a:rPr>
                        <a:t>C Fails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73429"/>
                  </a:ext>
                </a:extLst>
              </a:tr>
            </a:tbl>
          </a:graphicData>
        </a:graphic>
      </p:graphicFrame>
      <p:cxnSp>
        <p:nvCxnSpPr>
          <p:cNvPr id="19" name="Conector recto de flecha 18"/>
          <p:cNvCxnSpPr>
            <a:stCxn id="7" idx="6"/>
            <a:endCxn id="5" idx="0"/>
          </p:cNvCxnSpPr>
          <p:nvPr/>
        </p:nvCxnSpPr>
        <p:spPr>
          <a:xfrm>
            <a:off x="5585381" y="2124317"/>
            <a:ext cx="741576" cy="103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4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2 : Findings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X will never know about the real balance of every channel. He assumes as good routes which have a sufficient announced capacity.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532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00970"/>
            <a:ext cx="10515600" cy="1325563"/>
          </a:xfrm>
        </p:spPr>
        <p:txBody>
          <a:bodyPr/>
          <a:lstStyle/>
          <a:p>
            <a:r>
              <a:rPr lang="it-IT" dirty="0" smtClean="0"/>
              <a:t>Measuring Real Capacity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1480009" y="348034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5" name="Elipse 4"/>
          <p:cNvSpPr/>
          <p:nvPr/>
        </p:nvSpPr>
        <p:spPr>
          <a:xfrm>
            <a:off x="6206067" y="339413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</a:t>
            </a:r>
          </a:p>
        </p:txBody>
      </p:sp>
      <p:sp>
        <p:nvSpPr>
          <p:cNvPr id="6" name="Elipse 5"/>
          <p:cNvSpPr/>
          <p:nvPr/>
        </p:nvSpPr>
        <p:spPr>
          <a:xfrm>
            <a:off x="2530751" y="227089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-</a:t>
            </a:r>
          </a:p>
        </p:txBody>
      </p:sp>
      <p:sp>
        <p:nvSpPr>
          <p:cNvPr id="7" name="Elipse 6"/>
          <p:cNvSpPr/>
          <p:nvPr/>
        </p:nvSpPr>
        <p:spPr>
          <a:xfrm>
            <a:off x="5042995" y="183193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cxnSp>
        <p:nvCxnSpPr>
          <p:cNvPr id="8" name="Conector recto de flecha 7"/>
          <p:cNvCxnSpPr>
            <a:stCxn id="4" idx="7"/>
            <a:endCxn id="6" idx="3"/>
          </p:cNvCxnSpPr>
          <p:nvPr/>
        </p:nvCxnSpPr>
        <p:spPr>
          <a:xfrm flipV="1">
            <a:off x="1874276" y="2713445"/>
            <a:ext cx="724121" cy="842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 flipV="1">
            <a:off x="2992664" y="2091169"/>
            <a:ext cx="2050331" cy="43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 rot="18578200">
            <a:off x="1313873" y="2416801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153369" y="3051359"/>
            <a:ext cx="127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50000</a:t>
            </a:r>
            <a:endParaRPr lang="it-IT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8693"/>
              </p:ext>
            </p:extLst>
          </p:nvPr>
        </p:nvGraphicFramePr>
        <p:xfrm>
          <a:off x="435204" y="4436522"/>
          <a:ext cx="1132159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398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830398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830398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830398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Payment</a:t>
                      </a:r>
                      <a:r>
                        <a:rPr lang="it-IT" baseline="0" dirty="0" smtClean="0"/>
                        <a:t> 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Amount Sent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Expected Result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1: W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48000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2753"/>
                  </a:ext>
                </a:extLst>
              </a:tr>
            </a:tbl>
          </a:graphicData>
        </a:graphic>
      </p:graphicFrame>
      <p:sp>
        <p:nvSpPr>
          <p:cNvPr id="14" name="Elipse 13"/>
          <p:cNvSpPr/>
          <p:nvPr/>
        </p:nvSpPr>
        <p:spPr>
          <a:xfrm>
            <a:off x="8426775" y="337452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cxnSp>
        <p:nvCxnSpPr>
          <p:cNvPr id="24" name="Conector recto de flecha 23"/>
          <p:cNvCxnSpPr>
            <a:stCxn id="5" idx="6"/>
            <a:endCxn id="14" idx="2"/>
          </p:cNvCxnSpPr>
          <p:nvPr/>
        </p:nvCxnSpPr>
        <p:spPr>
          <a:xfrm flipV="1">
            <a:off x="6667980" y="3633763"/>
            <a:ext cx="1758795" cy="1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5038366" y="2616513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2" name="Elipse 31"/>
          <p:cNvSpPr/>
          <p:nvPr/>
        </p:nvSpPr>
        <p:spPr>
          <a:xfrm>
            <a:off x="5038366" y="3394138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33" name="Elipse 32"/>
          <p:cNvSpPr/>
          <p:nvPr/>
        </p:nvSpPr>
        <p:spPr>
          <a:xfrm>
            <a:off x="6280810" y="186617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cxnSp>
        <p:nvCxnSpPr>
          <p:cNvPr id="35" name="Conector recto de flecha 34"/>
          <p:cNvCxnSpPr>
            <a:stCxn id="6" idx="4"/>
            <a:endCxn id="32" idx="2"/>
          </p:cNvCxnSpPr>
          <p:nvPr/>
        </p:nvCxnSpPr>
        <p:spPr>
          <a:xfrm>
            <a:off x="2761708" y="2789374"/>
            <a:ext cx="2276658" cy="86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6" idx="5"/>
            <a:endCxn id="31" idx="2"/>
          </p:cNvCxnSpPr>
          <p:nvPr/>
        </p:nvCxnSpPr>
        <p:spPr>
          <a:xfrm>
            <a:off x="2925018" y="2713445"/>
            <a:ext cx="2113348" cy="16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7" idx="6"/>
            <a:endCxn id="33" idx="2"/>
          </p:cNvCxnSpPr>
          <p:nvPr/>
        </p:nvCxnSpPr>
        <p:spPr>
          <a:xfrm>
            <a:off x="5504908" y="2091169"/>
            <a:ext cx="775902" cy="3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33" idx="5"/>
            <a:endCxn id="5" idx="7"/>
          </p:cNvCxnSpPr>
          <p:nvPr/>
        </p:nvCxnSpPr>
        <p:spPr>
          <a:xfrm flipH="1">
            <a:off x="6600334" y="2308716"/>
            <a:ext cx="74743" cy="116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31" idx="6"/>
            <a:endCxn id="5" idx="1"/>
          </p:cNvCxnSpPr>
          <p:nvPr/>
        </p:nvCxnSpPr>
        <p:spPr>
          <a:xfrm>
            <a:off x="5500279" y="2875751"/>
            <a:ext cx="773434" cy="594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32" idx="5"/>
            <a:endCxn id="5" idx="2"/>
          </p:cNvCxnSpPr>
          <p:nvPr/>
        </p:nvCxnSpPr>
        <p:spPr>
          <a:xfrm flipV="1">
            <a:off x="5432633" y="3653376"/>
            <a:ext cx="773434" cy="183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434041" y="1821851"/>
            <a:ext cx="13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3567014" y="2359239"/>
            <a:ext cx="13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</a:t>
            </a:r>
            <a:endParaRPr lang="it-IT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543709" y="3120790"/>
            <a:ext cx="13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5682461" y="1637185"/>
            <a:ext cx="13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F</a:t>
            </a:r>
            <a:endParaRPr lang="it-IT" dirty="0"/>
          </a:p>
        </p:txBody>
      </p:sp>
      <p:sp>
        <p:nvSpPr>
          <p:cNvPr id="51" name="CuadroTexto 50"/>
          <p:cNvSpPr txBox="1"/>
          <p:nvPr/>
        </p:nvSpPr>
        <p:spPr>
          <a:xfrm>
            <a:off x="5795642" y="2771973"/>
            <a:ext cx="13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5534027" y="3414003"/>
            <a:ext cx="13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86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Measuring Real Capacity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817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338</Words>
  <Application>Microsoft Office PowerPoint</Application>
  <PresentationFormat>Panorámica</PresentationFormat>
  <Paragraphs>109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Lightning network Channels tests</vt:lpstr>
      <vt:lpstr>Tests </vt:lpstr>
      <vt:lpstr>Test 1</vt:lpstr>
      <vt:lpstr>Test 1 : Findings </vt:lpstr>
      <vt:lpstr>Test 2</vt:lpstr>
      <vt:lpstr>Test 2 : Findings </vt:lpstr>
      <vt:lpstr>Measuring Real Capacity</vt:lpstr>
      <vt:lpstr>Measuring Real Capacity</vt:lpstr>
    </vt:vector>
  </TitlesOfParts>
  <Company>Universidad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Channels Test</dc:title>
  <dc:creator>stefano.angieri91@gmail.com</dc:creator>
  <cp:lastModifiedBy>stefano.angieri91@gmail.com</cp:lastModifiedBy>
  <cp:revision>36</cp:revision>
  <dcterms:created xsi:type="dcterms:W3CDTF">2019-02-06T12:04:19Z</dcterms:created>
  <dcterms:modified xsi:type="dcterms:W3CDTF">2019-02-14T15:04:46Z</dcterms:modified>
</cp:coreProperties>
</file>