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313" r:id="rId3"/>
    <p:sldId id="314" r:id="rId4"/>
    <p:sldId id="315" r:id="rId5"/>
    <p:sldId id="31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7/3/2014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inkov.it/" TargetMode="External"/><Relationship Id="rId7" Type="http://schemas.openxmlformats.org/officeDocument/2006/relationships/image" Target="../media/image8.jpe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sp>
        <p:nvSpPr>
          <p:cNvPr id="6" name="Text Placeholder 5"/>
          <p:cNvSpPr>
            <a:spLocks noGrp="1"/>
          </p:cNvSpPr>
          <p:nvPr>
            <p:ph type="body" sz="quarter" idx="10"/>
          </p:nvPr>
        </p:nvSpPr>
        <p:spPr/>
        <p:txBody>
          <a:bodyPr/>
          <a:lstStyle/>
          <a:p>
            <a:r>
              <a:rPr lang="en-US" dirty="0" smtClean="0"/>
              <a:t>Doncho Minkov</a:t>
            </a:r>
            <a:endParaRPr lang="en-US" dirty="0"/>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Trainer</a:t>
            </a:r>
            <a:endParaRPr lang="en-US" dirty="0"/>
          </a:p>
        </p:txBody>
      </p:sp>
      <p:sp>
        <p:nvSpPr>
          <p:cNvPr id="10" name="Text Placeholder 9"/>
          <p:cNvSpPr>
            <a:spLocks noGrp="1"/>
          </p:cNvSpPr>
          <p:nvPr>
            <p:ph type="body" sz="quarter" idx="14"/>
          </p:nvPr>
        </p:nvSpPr>
        <p:spPr/>
        <p:txBody>
          <a:bodyPr/>
          <a:lstStyle/>
          <a:p>
            <a:r>
              <a:rPr lang="en-US" dirty="0" smtClean="0">
                <a:hlinkClick r:id="rId3"/>
              </a:rPr>
              <a:t>http://minkov.it</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899619">
            <a:off x="3600812" y="4519552"/>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a14="http://schemas.microsoft.com/office/drawing/2010/main">
                <a:solidFill>
                  <a:srgbClr val="FFFFFF"/>
                </a:solidFill>
              </a14:hiddenFill>
            </a:ext>
          </a:extLst>
        </p:spPr>
      </p:pic>
      <p:pic>
        <p:nvPicPr>
          <p:cNvPr id="17" name="Picture 6" descr="http://fforw.de/ffjs/image/logo.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221433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1218</TotalTime>
  <Words>393</Words>
  <Application>Microsoft Office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Cambria</vt:lpstr>
      <vt:lpstr>Consolas</vt:lpstr>
      <vt:lpstr>Corbel</vt:lpstr>
      <vt:lpstr>Wingdings 2</vt:lpstr>
      <vt:lpstr>Telerik Academy</vt:lpstr>
      <vt:lpstr>JavaScript OOP</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Martin Nikolov</cp:lastModifiedBy>
  <cp:revision>700</cp:revision>
  <dcterms:created xsi:type="dcterms:W3CDTF">2013-04-02T06:47:44Z</dcterms:created>
  <dcterms:modified xsi:type="dcterms:W3CDTF">2014-07-03T09:34:07Z</dcterms:modified>
</cp:coreProperties>
</file>