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2" r:id="rId3"/>
    <p:sldId id="283" r:id="rId4"/>
    <p:sldId id="272" r:id="rId5"/>
    <p:sldId id="273" r:id="rId6"/>
    <p:sldId id="274" r:id="rId7"/>
    <p:sldId id="259" r:id="rId8"/>
    <p:sldId id="260" r:id="rId9"/>
    <p:sldId id="281" r:id="rId10"/>
    <p:sldId id="268" r:id="rId11"/>
    <p:sldId id="270" r:id="rId12"/>
    <p:sldId id="276" r:id="rId13"/>
    <p:sldId id="277" r:id="rId14"/>
    <p:sldId id="279" r:id="rId15"/>
    <p:sldId id="284" r:id="rId16"/>
    <p:sldId id="280" r:id="rId17"/>
    <p:sldId id="275" r:id="rId18"/>
  </p:sldIdLst>
  <p:sldSz cx="18288000" cy="10287000"/>
  <p:notesSz cx="6858000" cy="9144000"/>
  <p:embeddedFontLst>
    <p:embeddedFont>
      <p:font typeface="Gotham Bold" panose="020B0600000101010101" charset="0"/>
      <p:regular r:id="rId19"/>
    </p:embeddedFont>
    <p:embeddedFont>
      <p:font typeface="HY헤드라인M" panose="02030600000101010101" pitchFamily="18" charset="-127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ECB90-A00C-40DC-AAEC-147F9B4E6A01}" v="51" dt="2024-02-20T05:12:22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78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den Jeong" userId="de7aa27cc20565d9" providerId="LiveId" clId="{3C9ECB90-A00C-40DC-AAEC-147F9B4E6A01}"/>
    <pc:docChg chg="undo custSel addSld delSld modSld sldOrd">
      <pc:chgData name="Jayden Jeong" userId="de7aa27cc20565d9" providerId="LiveId" clId="{3C9ECB90-A00C-40DC-AAEC-147F9B4E6A01}" dt="2024-02-20T05:12:29.122" v="1426" actId="1076"/>
      <pc:docMkLst>
        <pc:docMk/>
      </pc:docMkLst>
      <pc:sldChg chg="addSp delSp modSp mod modAnim">
        <pc:chgData name="Jayden Jeong" userId="de7aa27cc20565d9" providerId="LiveId" clId="{3C9ECB90-A00C-40DC-AAEC-147F9B4E6A01}" dt="2024-02-20T02:47:34.050" v="1270" actId="20577"/>
        <pc:sldMkLst>
          <pc:docMk/>
          <pc:sldMk cId="0" sldId="260"/>
        </pc:sldMkLst>
        <pc:spChg chg="mod">
          <ac:chgData name="Jayden Jeong" userId="de7aa27cc20565d9" providerId="LiveId" clId="{3C9ECB90-A00C-40DC-AAEC-147F9B4E6A01}" dt="2024-02-19T08:57:36.612" v="118" actId="20577"/>
          <ac:spMkLst>
            <pc:docMk/>
            <pc:sldMk cId="0" sldId="260"/>
            <ac:spMk id="4" creationId="{00000000-0000-0000-0000-000000000000}"/>
          </ac:spMkLst>
        </pc:spChg>
        <pc:spChg chg="del">
          <ac:chgData name="Jayden Jeong" userId="de7aa27cc20565d9" providerId="LiveId" clId="{3C9ECB90-A00C-40DC-AAEC-147F9B4E6A01}" dt="2024-02-19T09:01:21.390" v="168" actId="478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Jayden Jeong" userId="de7aa27cc20565d9" providerId="LiveId" clId="{3C9ECB90-A00C-40DC-AAEC-147F9B4E6A01}" dt="2024-02-19T09:29:14.957" v="642" actId="20577"/>
          <ac:spMkLst>
            <pc:docMk/>
            <pc:sldMk cId="0" sldId="260"/>
            <ac:spMk id="16" creationId="{8CC5CA1B-213C-9136-C6FF-CD21319FEEA1}"/>
          </ac:spMkLst>
        </pc:spChg>
        <pc:spChg chg="add mod">
          <ac:chgData name="Jayden Jeong" userId="de7aa27cc20565d9" providerId="LiveId" clId="{3C9ECB90-A00C-40DC-AAEC-147F9B4E6A01}" dt="2024-02-20T02:47:34.050" v="1270" actId="20577"/>
          <ac:spMkLst>
            <pc:docMk/>
            <pc:sldMk cId="0" sldId="260"/>
            <ac:spMk id="17" creationId="{1AC5A931-C946-6CE2-6830-802EACFB41D1}"/>
          </ac:spMkLst>
        </pc:spChg>
        <pc:spChg chg="add mod">
          <ac:chgData name="Jayden Jeong" userId="de7aa27cc20565d9" providerId="LiveId" clId="{3C9ECB90-A00C-40DC-AAEC-147F9B4E6A01}" dt="2024-02-19T09:17:50.265" v="481" actId="1076"/>
          <ac:spMkLst>
            <pc:docMk/>
            <pc:sldMk cId="0" sldId="260"/>
            <ac:spMk id="18" creationId="{67B0C04C-AD1C-C421-9DFB-16FB7E7938B9}"/>
          </ac:spMkLst>
        </pc:spChg>
        <pc:picChg chg="mod">
          <ac:chgData name="Jayden Jeong" userId="de7aa27cc20565d9" providerId="LiveId" clId="{3C9ECB90-A00C-40DC-AAEC-147F9B4E6A01}" dt="2024-02-19T09:01:52.128" v="176" actId="1076"/>
          <ac:picMkLst>
            <pc:docMk/>
            <pc:sldMk cId="0" sldId="260"/>
            <ac:picMk id="9" creationId="{3A7FDAB3-21CD-67F4-3D24-81B7ADBA21AD}"/>
          </ac:picMkLst>
        </pc:picChg>
        <pc:picChg chg="add mod">
          <ac:chgData name="Jayden Jeong" userId="de7aa27cc20565d9" providerId="LiveId" clId="{3C9ECB90-A00C-40DC-AAEC-147F9B4E6A01}" dt="2024-02-19T09:01:34.819" v="172" actId="14100"/>
          <ac:picMkLst>
            <pc:docMk/>
            <pc:sldMk cId="0" sldId="260"/>
            <ac:picMk id="13" creationId="{B676AF52-64B5-D1DF-E95F-5DB0987272D4}"/>
          </ac:picMkLst>
        </pc:picChg>
        <pc:picChg chg="add mod">
          <ac:chgData name="Jayden Jeong" userId="de7aa27cc20565d9" providerId="LiveId" clId="{3C9ECB90-A00C-40DC-AAEC-147F9B4E6A01}" dt="2024-02-19T09:01:47.045" v="175" actId="14100"/>
          <ac:picMkLst>
            <pc:docMk/>
            <pc:sldMk cId="0" sldId="260"/>
            <ac:picMk id="15" creationId="{DF183CEC-7649-5E9F-8212-155B36FE245F}"/>
          </ac:picMkLst>
        </pc:picChg>
      </pc:sldChg>
      <pc:sldChg chg="modSp del mod">
        <pc:chgData name="Jayden Jeong" userId="de7aa27cc20565d9" providerId="LiveId" clId="{3C9ECB90-A00C-40DC-AAEC-147F9B4E6A01}" dt="2024-02-19T08:58:26.588" v="156" actId="2696"/>
        <pc:sldMkLst>
          <pc:docMk/>
          <pc:sldMk cId="0" sldId="265"/>
        </pc:sldMkLst>
        <pc:spChg chg="mod">
          <ac:chgData name="Jayden Jeong" userId="de7aa27cc20565d9" providerId="LiveId" clId="{3C9ECB90-A00C-40DC-AAEC-147F9B4E6A01}" dt="2024-02-19T08:58:05.598" v="135" actId="2711"/>
          <ac:spMkLst>
            <pc:docMk/>
            <pc:sldMk cId="0" sldId="265"/>
            <ac:spMk id="2" creationId="{00000000-0000-0000-0000-000000000000}"/>
          </ac:spMkLst>
        </pc:spChg>
      </pc:sldChg>
      <pc:sldChg chg="del">
        <pc:chgData name="Jayden Jeong" userId="de7aa27cc20565d9" providerId="LiveId" clId="{3C9ECB90-A00C-40DC-AAEC-147F9B4E6A01}" dt="2024-02-19T09:04:54.803" v="353" actId="47"/>
        <pc:sldMkLst>
          <pc:docMk/>
          <pc:sldMk cId="1286199788" sldId="266"/>
        </pc:sldMkLst>
      </pc:sldChg>
      <pc:sldChg chg="addSp delSp modSp mod">
        <pc:chgData name="Jayden Jeong" userId="de7aa27cc20565d9" providerId="LiveId" clId="{3C9ECB90-A00C-40DC-AAEC-147F9B4E6A01}" dt="2024-02-20T05:12:29.122" v="1426" actId="1076"/>
        <pc:sldMkLst>
          <pc:docMk/>
          <pc:sldMk cId="2680628763" sldId="270"/>
        </pc:sldMkLst>
        <pc:spChg chg="del mod">
          <ac:chgData name="Jayden Jeong" userId="de7aa27cc20565d9" providerId="LiveId" clId="{3C9ECB90-A00C-40DC-AAEC-147F9B4E6A01}" dt="2024-02-19T09:09:19.764" v="385"/>
          <ac:spMkLst>
            <pc:docMk/>
            <pc:sldMk cId="2680628763" sldId="270"/>
            <ac:spMk id="5" creationId="{1ECAF4A0-4F14-5023-2B03-ABAADB7F55DF}"/>
          </ac:spMkLst>
        </pc:spChg>
        <pc:spChg chg="add del mod">
          <ac:chgData name="Jayden Jeong" userId="de7aa27cc20565d9" providerId="LiveId" clId="{3C9ECB90-A00C-40DC-AAEC-147F9B4E6A01}" dt="2024-02-20T05:12:26.394" v="1424" actId="478"/>
          <ac:spMkLst>
            <pc:docMk/>
            <pc:sldMk cId="2680628763" sldId="270"/>
            <ac:spMk id="10" creationId="{BF090388-AD9F-4C64-D4B1-4FFA28CB1DC2}"/>
          </ac:spMkLst>
        </pc:spChg>
        <pc:picChg chg="mod">
          <ac:chgData name="Jayden Jeong" userId="de7aa27cc20565d9" providerId="LiveId" clId="{3C9ECB90-A00C-40DC-AAEC-147F9B4E6A01}" dt="2024-02-19T09:10:55.493" v="386" actId="1076"/>
          <ac:picMkLst>
            <pc:docMk/>
            <pc:sldMk cId="2680628763" sldId="270"/>
            <ac:picMk id="2" creationId="{3CF5A017-B6B3-4D44-B73E-70C7FBAF111F}"/>
          </ac:picMkLst>
        </pc:picChg>
        <pc:picChg chg="add mod">
          <ac:chgData name="Jayden Jeong" userId="de7aa27cc20565d9" providerId="LiveId" clId="{3C9ECB90-A00C-40DC-AAEC-147F9B4E6A01}" dt="2024-02-20T05:12:29.122" v="1426" actId="1076"/>
          <ac:picMkLst>
            <pc:docMk/>
            <pc:sldMk cId="2680628763" sldId="270"/>
            <ac:picMk id="5" creationId="{9086EB38-E913-FC55-0F0E-3A1113352F7F}"/>
          </ac:picMkLst>
        </pc:picChg>
        <pc:picChg chg="add mod">
          <ac:chgData name="Jayden Jeong" userId="de7aa27cc20565d9" providerId="LiveId" clId="{3C9ECB90-A00C-40DC-AAEC-147F9B4E6A01}" dt="2024-02-19T09:10:57.557" v="387" actId="1076"/>
          <ac:picMkLst>
            <pc:docMk/>
            <pc:sldMk cId="2680628763" sldId="270"/>
            <ac:picMk id="6" creationId="{D788FE12-CF18-7F65-C53B-2E5187522B01}"/>
          </ac:picMkLst>
        </pc:picChg>
        <pc:picChg chg="add del mod">
          <ac:chgData name="Jayden Jeong" userId="de7aa27cc20565d9" providerId="LiveId" clId="{3C9ECB90-A00C-40DC-AAEC-147F9B4E6A01}" dt="2024-02-20T05:12:24.151" v="1422" actId="478"/>
          <ac:picMkLst>
            <pc:docMk/>
            <pc:sldMk cId="2680628763" sldId="270"/>
            <ac:picMk id="8" creationId="{EB5D7F01-5C32-744F-5E4D-E8FFB2356D46}"/>
          </ac:picMkLst>
        </pc:picChg>
      </pc:sldChg>
      <pc:sldChg chg="addSp delSp modSp del mod ord">
        <pc:chgData name="Jayden Jeong" userId="de7aa27cc20565d9" providerId="LiveId" clId="{3C9ECB90-A00C-40DC-AAEC-147F9B4E6A01}" dt="2024-02-20T02:25:47.504" v="1075" actId="47"/>
        <pc:sldMkLst>
          <pc:docMk/>
          <pc:sldMk cId="4098844062" sldId="271"/>
        </pc:sldMkLst>
        <pc:spChg chg="mod">
          <ac:chgData name="Jayden Jeong" userId="de7aa27cc20565d9" providerId="LiveId" clId="{3C9ECB90-A00C-40DC-AAEC-147F9B4E6A01}" dt="2024-02-19T09:11:10.737" v="392" actId="20577"/>
          <ac:spMkLst>
            <pc:docMk/>
            <pc:sldMk cId="4098844062" sldId="271"/>
            <ac:spMk id="4" creationId="{186AC4CB-7D8E-7D0B-0A2B-DF5CF7517C5A}"/>
          </ac:spMkLst>
        </pc:spChg>
        <pc:spChg chg="del">
          <ac:chgData name="Jayden Jeong" userId="de7aa27cc20565d9" providerId="LiveId" clId="{3C9ECB90-A00C-40DC-AAEC-147F9B4E6A01}" dt="2024-02-19T09:27:11.619" v="634" actId="478"/>
          <ac:spMkLst>
            <pc:docMk/>
            <pc:sldMk cId="4098844062" sldId="271"/>
            <ac:spMk id="5" creationId="{89E296FB-1578-D1F1-150F-505F09338175}"/>
          </ac:spMkLst>
        </pc:spChg>
        <pc:picChg chg="del">
          <ac:chgData name="Jayden Jeong" userId="de7aa27cc20565d9" providerId="LiveId" clId="{3C9ECB90-A00C-40DC-AAEC-147F9B4E6A01}" dt="2024-02-19T09:27:08" v="632" actId="478"/>
          <ac:picMkLst>
            <pc:docMk/>
            <pc:sldMk cId="4098844062" sldId="271"/>
            <ac:picMk id="2" creationId="{2DAECBBB-DBD4-8C97-2DF7-68B850349B39}"/>
          </ac:picMkLst>
        </pc:picChg>
        <pc:picChg chg="add mod">
          <ac:chgData name="Jayden Jeong" userId="de7aa27cc20565d9" providerId="LiveId" clId="{3C9ECB90-A00C-40DC-AAEC-147F9B4E6A01}" dt="2024-02-19T09:27:20.539" v="640" actId="1076"/>
          <ac:picMkLst>
            <pc:docMk/>
            <pc:sldMk cId="4098844062" sldId="271"/>
            <ac:picMk id="6" creationId="{0B899189-454E-291F-FF55-776FD1B4F06D}"/>
          </ac:picMkLst>
        </pc:picChg>
      </pc:sldChg>
      <pc:sldChg chg="ord">
        <pc:chgData name="Jayden Jeong" userId="de7aa27cc20565d9" providerId="LiveId" clId="{3C9ECB90-A00C-40DC-AAEC-147F9B4E6A01}" dt="2024-02-20T02:55:46.954" v="1374"/>
        <pc:sldMkLst>
          <pc:docMk/>
          <pc:sldMk cId="21094356" sldId="272"/>
        </pc:sldMkLst>
      </pc:sldChg>
      <pc:sldChg chg="addSp delSp modSp mod ord">
        <pc:chgData name="Jayden Jeong" userId="de7aa27cc20565d9" providerId="LiveId" clId="{3C9ECB90-A00C-40DC-AAEC-147F9B4E6A01}" dt="2024-02-20T02:55:51.282" v="1376"/>
        <pc:sldMkLst>
          <pc:docMk/>
          <pc:sldMk cId="3715066022" sldId="273"/>
        </pc:sldMkLst>
        <pc:spChg chg="mod">
          <ac:chgData name="Jayden Jeong" userId="de7aa27cc20565d9" providerId="LiveId" clId="{3C9ECB90-A00C-40DC-AAEC-147F9B4E6A01}" dt="2024-02-19T09:25:15.532" v="629" actId="1035"/>
          <ac:spMkLst>
            <pc:docMk/>
            <pc:sldMk cId="3715066022" sldId="273"/>
            <ac:spMk id="4" creationId="{A084D445-642A-449B-41E0-F2937823C77C}"/>
          </ac:spMkLst>
        </pc:spChg>
        <pc:spChg chg="del">
          <ac:chgData name="Jayden Jeong" userId="de7aa27cc20565d9" providerId="LiveId" clId="{3C9ECB90-A00C-40DC-AAEC-147F9B4E6A01}" dt="2024-02-19T09:19:54.300" v="484" actId="478"/>
          <ac:spMkLst>
            <pc:docMk/>
            <pc:sldMk cId="3715066022" sldId="273"/>
            <ac:spMk id="5" creationId="{BA30F8F7-E446-E716-E5A0-AD2B3D8266B9}"/>
          </ac:spMkLst>
        </pc:spChg>
        <pc:spChg chg="add mod">
          <ac:chgData name="Jayden Jeong" userId="de7aa27cc20565d9" providerId="LiveId" clId="{3C9ECB90-A00C-40DC-AAEC-147F9B4E6A01}" dt="2024-02-19T09:21:09.749" v="526" actId="20577"/>
          <ac:spMkLst>
            <pc:docMk/>
            <pc:sldMk cId="3715066022" sldId="273"/>
            <ac:spMk id="9" creationId="{30896209-C7B7-516D-E902-E29003F4DB39}"/>
          </ac:spMkLst>
        </pc:spChg>
        <pc:spChg chg="add del mod">
          <ac:chgData name="Jayden Jeong" userId="de7aa27cc20565d9" providerId="LiveId" clId="{3C9ECB90-A00C-40DC-AAEC-147F9B4E6A01}" dt="2024-02-19T09:20:56.671" v="519" actId="478"/>
          <ac:spMkLst>
            <pc:docMk/>
            <pc:sldMk cId="3715066022" sldId="273"/>
            <ac:spMk id="10" creationId="{29A02D2B-23CA-FFDB-0E28-B6DA8B446E0B}"/>
          </ac:spMkLst>
        </pc:spChg>
        <pc:spChg chg="add mod">
          <ac:chgData name="Jayden Jeong" userId="de7aa27cc20565d9" providerId="LiveId" clId="{3C9ECB90-A00C-40DC-AAEC-147F9B4E6A01}" dt="2024-02-19T09:21:08.749" v="525" actId="20577"/>
          <ac:spMkLst>
            <pc:docMk/>
            <pc:sldMk cId="3715066022" sldId="273"/>
            <ac:spMk id="11" creationId="{DB9B8A4E-1B0B-25C5-FBA8-348B17F37898}"/>
          </ac:spMkLst>
        </pc:spChg>
        <pc:spChg chg="add mod">
          <ac:chgData name="Jayden Jeong" userId="de7aa27cc20565d9" providerId="LiveId" clId="{3C9ECB90-A00C-40DC-AAEC-147F9B4E6A01}" dt="2024-02-19T09:21:07.548" v="524" actId="20577"/>
          <ac:spMkLst>
            <pc:docMk/>
            <pc:sldMk cId="3715066022" sldId="273"/>
            <ac:spMk id="12" creationId="{2A369BBC-4E0E-4972-0E00-EB47821818FE}"/>
          </ac:spMkLst>
        </pc:spChg>
        <pc:spChg chg="add del">
          <ac:chgData name="Jayden Jeong" userId="de7aa27cc20565d9" providerId="LiveId" clId="{3C9ECB90-A00C-40DC-AAEC-147F9B4E6A01}" dt="2024-02-19T09:22:01.692" v="538" actId="478"/>
          <ac:spMkLst>
            <pc:docMk/>
            <pc:sldMk cId="3715066022" sldId="273"/>
            <ac:spMk id="19" creationId="{567FB110-824B-9DCA-80B6-6D835F7D1105}"/>
          </ac:spMkLst>
        </pc:spChg>
        <pc:spChg chg="add del mod">
          <ac:chgData name="Jayden Jeong" userId="de7aa27cc20565d9" providerId="LiveId" clId="{3C9ECB90-A00C-40DC-AAEC-147F9B4E6A01}" dt="2024-02-19T09:22:53.466" v="549" actId="11529"/>
          <ac:spMkLst>
            <pc:docMk/>
            <pc:sldMk cId="3715066022" sldId="273"/>
            <ac:spMk id="27" creationId="{819590AF-11ED-6F4C-9B56-B671317F868A}"/>
          </ac:spMkLst>
        </pc:spChg>
        <pc:spChg chg="add mod">
          <ac:chgData name="Jayden Jeong" userId="de7aa27cc20565d9" providerId="LiveId" clId="{3C9ECB90-A00C-40DC-AAEC-147F9B4E6A01}" dt="2024-02-19T09:24:42.658" v="573" actId="1076"/>
          <ac:spMkLst>
            <pc:docMk/>
            <pc:sldMk cId="3715066022" sldId="273"/>
            <ac:spMk id="28" creationId="{9D5B0284-7A4B-F841-1190-39B3D5455005}"/>
          </ac:spMkLst>
        </pc:spChg>
        <pc:spChg chg="add mod">
          <ac:chgData name="Jayden Jeong" userId="de7aa27cc20565d9" providerId="LiveId" clId="{3C9ECB90-A00C-40DC-AAEC-147F9B4E6A01}" dt="2024-02-19T09:25:03.826" v="627" actId="1076"/>
          <ac:spMkLst>
            <pc:docMk/>
            <pc:sldMk cId="3715066022" sldId="273"/>
            <ac:spMk id="29" creationId="{0211CB96-727A-FFA0-4FA9-EBB018EB3BFF}"/>
          </ac:spMkLst>
        </pc:spChg>
        <pc:spChg chg="add mod">
          <ac:chgData name="Jayden Jeong" userId="de7aa27cc20565d9" providerId="LiveId" clId="{3C9ECB90-A00C-40DC-AAEC-147F9B4E6A01}" dt="2024-02-20T02:30:11.435" v="1144" actId="403"/>
          <ac:spMkLst>
            <pc:docMk/>
            <pc:sldMk cId="3715066022" sldId="273"/>
            <ac:spMk id="41" creationId="{ABDDCE4B-A6E5-6690-F22A-0D7B8465EE6F}"/>
          </ac:spMkLst>
        </pc:spChg>
        <pc:picChg chg="del">
          <ac:chgData name="Jayden Jeong" userId="de7aa27cc20565d9" providerId="LiveId" clId="{3C9ECB90-A00C-40DC-AAEC-147F9B4E6A01}" dt="2024-02-19T09:19:58.465" v="487" actId="478"/>
          <ac:picMkLst>
            <pc:docMk/>
            <pc:sldMk cId="3715066022" sldId="273"/>
            <ac:picMk id="6" creationId="{1D09466E-DF13-3DB3-84C1-B8345253160B}"/>
          </ac:picMkLst>
        </pc:picChg>
        <pc:picChg chg="add del mod">
          <ac:chgData name="Jayden Jeong" userId="de7aa27cc20565d9" providerId="LiveId" clId="{3C9ECB90-A00C-40DC-AAEC-147F9B4E6A01}" dt="2024-02-19T09:24:02.423" v="557" actId="478"/>
          <ac:picMkLst>
            <pc:docMk/>
            <pc:sldMk cId="3715066022" sldId="273"/>
            <ac:picMk id="8" creationId="{B38F80B3-AC0B-A46F-B467-2EC72BE637E0}"/>
          </ac:picMkLst>
        </pc:picChg>
        <pc:picChg chg="add mod">
          <ac:chgData name="Jayden Jeong" userId="de7aa27cc20565d9" providerId="LiveId" clId="{3C9ECB90-A00C-40DC-AAEC-147F9B4E6A01}" dt="2024-02-19T09:24:12.180" v="563" actId="1076"/>
          <ac:picMkLst>
            <pc:docMk/>
            <pc:sldMk cId="3715066022" sldId="273"/>
            <ac:picMk id="31" creationId="{F09F235D-422E-7C43-CA4F-7C868E7C5AED}"/>
          </ac:picMkLst>
        </pc:picChg>
        <pc:picChg chg="add del mod">
          <ac:chgData name="Jayden Jeong" userId="de7aa27cc20565d9" providerId="LiveId" clId="{3C9ECB90-A00C-40DC-AAEC-147F9B4E6A01}" dt="2024-02-20T02:28:54.746" v="1078" actId="478"/>
          <ac:picMkLst>
            <pc:docMk/>
            <pc:sldMk cId="3715066022" sldId="273"/>
            <ac:picMk id="36" creationId="{89BABAE5-DCFC-CC4F-03AE-C74BF4D45560}"/>
          </ac:picMkLst>
        </pc:picChg>
        <pc:picChg chg="add mod">
          <ac:chgData name="Jayden Jeong" userId="de7aa27cc20565d9" providerId="LiveId" clId="{3C9ECB90-A00C-40DC-AAEC-147F9B4E6A01}" dt="2024-02-20T02:29:59.507" v="1117" actId="1035"/>
          <ac:picMkLst>
            <pc:docMk/>
            <pc:sldMk cId="3715066022" sldId="273"/>
            <ac:picMk id="38" creationId="{53CF71BF-CC90-2903-0204-D3F0BB4E25B7}"/>
          </ac:picMkLst>
        </pc:picChg>
        <pc:picChg chg="add mod">
          <ac:chgData name="Jayden Jeong" userId="de7aa27cc20565d9" providerId="LiveId" clId="{3C9ECB90-A00C-40DC-AAEC-147F9B4E6A01}" dt="2024-02-20T02:29:59.507" v="1117" actId="1035"/>
          <ac:picMkLst>
            <pc:docMk/>
            <pc:sldMk cId="3715066022" sldId="273"/>
            <ac:picMk id="40" creationId="{FDFC8DCE-EB84-8589-85A9-DDF2ADDC7620}"/>
          </ac:picMkLst>
        </pc:picChg>
        <pc:cxnChg chg="add mod ord">
          <ac:chgData name="Jayden Jeong" userId="de7aa27cc20565d9" providerId="LiveId" clId="{3C9ECB90-A00C-40DC-AAEC-147F9B4E6A01}" dt="2024-02-19T09:24:27.750" v="568" actId="14100"/>
          <ac:cxnSpMkLst>
            <pc:docMk/>
            <pc:sldMk cId="3715066022" sldId="273"/>
            <ac:cxnSpMk id="14" creationId="{3F4C5F7C-E9FD-78B4-AB28-C82B745BBD75}"/>
          </ac:cxnSpMkLst>
        </pc:cxnChg>
        <pc:cxnChg chg="add mod ord">
          <ac:chgData name="Jayden Jeong" userId="de7aa27cc20565d9" providerId="LiveId" clId="{3C9ECB90-A00C-40DC-AAEC-147F9B4E6A01}" dt="2024-02-19T09:24:30.832" v="570" actId="14100"/>
          <ac:cxnSpMkLst>
            <pc:docMk/>
            <pc:sldMk cId="3715066022" sldId="273"/>
            <ac:cxnSpMk id="15" creationId="{16402FFE-EFA3-9526-19C8-0991B665699F}"/>
          </ac:cxnSpMkLst>
        </pc:cxnChg>
        <pc:cxnChg chg="add mod ord">
          <ac:chgData name="Jayden Jeong" userId="de7aa27cc20565d9" providerId="LiveId" clId="{3C9ECB90-A00C-40DC-AAEC-147F9B4E6A01}" dt="2024-02-19T09:24:34.485" v="572" actId="14100"/>
          <ac:cxnSpMkLst>
            <pc:docMk/>
            <pc:sldMk cId="3715066022" sldId="273"/>
            <ac:cxnSpMk id="17" creationId="{3661A40D-1070-BDE8-D5AC-C3EA8D216C52}"/>
          </ac:cxnSpMkLst>
        </pc:cxnChg>
        <pc:cxnChg chg="add del mod">
          <ac:chgData name="Jayden Jeong" userId="de7aa27cc20565d9" providerId="LiveId" clId="{3C9ECB90-A00C-40DC-AAEC-147F9B4E6A01}" dt="2024-02-19T09:22:36.142" v="545" actId="478"/>
          <ac:cxnSpMkLst>
            <pc:docMk/>
            <pc:sldMk cId="3715066022" sldId="273"/>
            <ac:cxnSpMk id="21" creationId="{474F2558-F599-5855-9427-0C533E8219BB}"/>
          </ac:cxnSpMkLst>
        </pc:cxnChg>
      </pc:sldChg>
      <pc:sldChg chg="addSp delSp modSp mod ord">
        <pc:chgData name="Jayden Jeong" userId="de7aa27cc20565d9" providerId="LiveId" clId="{3C9ECB90-A00C-40DC-AAEC-147F9B4E6A01}" dt="2024-02-20T02:55:58.092" v="1380"/>
        <pc:sldMkLst>
          <pc:docMk/>
          <pc:sldMk cId="3378769056" sldId="274"/>
        </pc:sldMkLst>
        <pc:spChg chg="mod">
          <ac:chgData name="Jayden Jeong" userId="de7aa27cc20565d9" providerId="LiveId" clId="{3C9ECB90-A00C-40DC-AAEC-147F9B4E6A01}" dt="2024-02-20T02:33:59.098" v="1156" actId="20577"/>
          <ac:spMkLst>
            <pc:docMk/>
            <pc:sldMk cId="3378769056" sldId="274"/>
            <ac:spMk id="4" creationId="{88C7D699-68F6-2F67-A31F-A97634DA4000}"/>
          </ac:spMkLst>
        </pc:spChg>
        <pc:spChg chg="del mod">
          <ac:chgData name="Jayden Jeong" userId="de7aa27cc20565d9" providerId="LiveId" clId="{3C9ECB90-A00C-40DC-AAEC-147F9B4E6A01}" dt="2024-02-20T02:33:55.232" v="1155"/>
          <ac:spMkLst>
            <pc:docMk/>
            <pc:sldMk cId="3378769056" sldId="274"/>
            <ac:spMk id="5" creationId="{18F0AEE5-705C-332A-8FCD-0E8E395EE041}"/>
          </ac:spMkLst>
        </pc:spChg>
        <pc:spChg chg="add mod">
          <ac:chgData name="Jayden Jeong" userId="de7aa27cc20565d9" providerId="LiveId" clId="{3C9ECB90-A00C-40DC-AAEC-147F9B4E6A01}" dt="2024-02-20T02:34:34.592" v="1241" actId="1076"/>
          <ac:spMkLst>
            <pc:docMk/>
            <pc:sldMk cId="3378769056" sldId="274"/>
            <ac:spMk id="9" creationId="{5349E572-4AB6-C7CA-5001-F7DD27CB0C4C}"/>
          </ac:spMkLst>
        </pc:spChg>
        <pc:spChg chg="add mod">
          <ac:chgData name="Jayden Jeong" userId="de7aa27cc20565d9" providerId="LiveId" clId="{3C9ECB90-A00C-40DC-AAEC-147F9B4E6A01}" dt="2024-02-20T02:34:50.047" v="1268" actId="1076"/>
          <ac:spMkLst>
            <pc:docMk/>
            <pc:sldMk cId="3378769056" sldId="274"/>
            <ac:spMk id="10" creationId="{B058546F-D359-89CC-EE1B-9F24AB2C55F5}"/>
          </ac:spMkLst>
        </pc:spChg>
        <pc:picChg chg="add mod">
          <ac:chgData name="Jayden Jeong" userId="de7aa27cc20565d9" providerId="LiveId" clId="{3C9ECB90-A00C-40DC-AAEC-147F9B4E6A01}" dt="2024-02-20T02:34:04.087" v="1162" actId="1036"/>
          <ac:picMkLst>
            <pc:docMk/>
            <pc:sldMk cId="3378769056" sldId="274"/>
            <ac:picMk id="3" creationId="{C0975369-FFC5-A3F2-4761-B5882CE872D4}"/>
          </ac:picMkLst>
        </pc:picChg>
        <pc:picChg chg="del">
          <ac:chgData name="Jayden Jeong" userId="de7aa27cc20565d9" providerId="LiveId" clId="{3C9ECB90-A00C-40DC-AAEC-147F9B4E6A01}" dt="2024-02-20T02:30:43.740" v="1145" actId="478"/>
          <ac:picMkLst>
            <pc:docMk/>
            <pc:sldMk cId="3378769056" sldId="274"/>
            <ac:picMk id="6" creationId="{56DF4A8D-DB36-C5AB-5AF7-D4F28A10D7A8}"/>
          </ac:picMkLst>
        </pc:picChg>
        <pc:picChg chg="add mod">
          <ac:chgData name="Jayden Jeong" userId="de7aa27cc20565d9" providerId="LiveId" clId="{3C9ECB90-A00C-40DC-AAEC-147F9B4E6A01}" dt="2024-02-20T02:34:05.423" v="1168" actId="1036"/>
          <ac:picMkLst>
            <pc:docMk/>
            <pc:sldMk cId="3378769056" sldId="274"/>
            <ac:picMk id="8" creationId="{88D2AE28-0721-DA23-5E96-32AA809CDC4D}"/>
          </ac:picMkLst>
        </pc:picChg>
      </pc:sldChg>
      <pc:sldChg chg="modSp add mod ord">
        <pc:chgData name="Jayden Jeong" userId="de7aa27cc20565d9" providerId="LiveId" clId="{3C9ECB90-A00C-40DC-AAEC-147F9B4E6A01}" dt="2024-02-19T08:53:12.085" v="7" actId="20577"/>
        <pc:sldMkLst>
          <pc:docMk/>
          <pc:sldMk cId="546351380" sldId="276"/>
        </pc:sldMkLst>
        <pc:spChg chg="mod">
          <ac:chgData name="Jayden Jeong" userId="de7aa27cc20565d9" providerId="LiveId" clId="{3C9ECB90-A00C-40DC-AAEC-147F9B4E6A01}" dt="2024-02-19T08:53:12.085" v="7" actId="20577"/>
          <ac:spMkLst>
            <pc:docMk/>
            <pc:sldMk cId="546351380" sldId="276"/>
            <ac:spMk id="2" creationId="{F59E073D-14E0-2999-25B5-612FEBF6A716}"/>
          </ac:spMkLst>
        </pc:spChg>
      </pc:sldChg>
      <pc:sldChg chg="addSp delSp modSp add mod ord">
        <pc:chgData name="Jayden Jeong" userId="de7aa27cc20565d9" providerId="LiveId" clId="{3C9ECB90-A00C-40DC-AAEC-147F9B4E6A01}" dt="2024-02-20T02:54:25.017" v="1366" actId="1076"/>
        <pc:sldMkLst>
          <pc:docMk/>
          <pc:sldMk cId="3008703394" sldId="277"/>
        </pc:sldMkLst>
        <pc:spChg chg="add del mod">
          <ac:chgData name="Jayden Jeong" userId="de7aa27cc20565d9" providerId="LiveId" clId="{3C9ECB90-A00C-40DC-AAEC-147F9B4E6A01}" dt="2024-02-20T02:53:10.844" v="1272" actId="478"/>
          <ac:spMkLst>
            <pc:docMk/>
            <pc:sldMk cId="3008703394" sldId="277"/>
            <ac:spMk id="2" creationId="{641A55E0-E471-9BA1-1B32-BCF53680F33B}"/>
          </ac:spMkLst>
        </pc:spChg>
        <pc:spChg chg="mod">
          <ac:chgData name="Jayden Jeong" userId="de7aa27cc20565d9" providerId="LiveId" clId="{3C9ECB90-A00C-40DC-AAEC-147F9B4E6A01}" dt="2024-02-19T08:53:20.998" v="17" actId="20577"/>
          <ac:spMkLst>
            <pc:docMk/>
            <pc:sldMk cId="3008703394" sldId="277"/>
            <ac:spMk id="4" creationId="{116477EF-7A89-5A2B-11A4-AB229B7C7039}"/>
          </ac:spMkLst>
        </pc:spChg>
        <pc:spChg chg="del mod">
          <ac:chgData name="Jayden Jeong" userId="de7aa27cc20565d9" providerId="LiveId" clId="{3C9ECB90-A00C-40DC-AAEC-147F9B4E6A01}" dt="2024-02-20T02:53:50.040" v="1289" actId="478"/>
          <ac:spMkLst>
            <pc:docMk/>
            <pc:sldMk cId="3008703394" sldId="277"/>
            <ac:spMk id="5" creationId="{A09CB8C1-FDE8-FB9C-2CEB-BED4AF39A132}"/>
          </ac:spMkLst>
        </pc:spChg>
        <pc:spChg chg="add mod">
          <ac:chgData name="Jayden Jeong" userId="de7aa27cc20565d9" providerId="LiveId" clId="{3C9ECB90-A00C-40DC-AAEC-147F9B4E6A01}" dt="2024-02-20T02:54:25.017" v="1366" actId="1076"/>
          <ac:spMkLst>
            <pc:docMk/>
            <pc:sldMk cId="3008703394" sldId="277"/>
            <ac:spMk id="10" creationId="{50225FED-0BAF-DC0E-2B90-A6B7BED1E490}"/>
          </ac:spMkLst>
        </pc:spChg>
        <pc:picChg chg="del">
          <ac:chgData name="Jayden Jeong" userId="de7aa27cc20565d9" providerId="LiveId" clId="{3C9ECB90-A00C-40DC-AAEC-147F9B4E6A01}" dt="2024-02-19T08:53:26.522" v="18" actId="478"/>
          <ac:picMkLst>
            <pc:docMk/>
            <pc:sldMk cId="3008703394" sldId="277"/>
            <ac:picMk id="6" creationId="{8B61160C-6181-4A7C-4415-E82DE2ED6794}"/>
          </ac:picMkLst>
        </pc:picChg>
        <pc:picChg chg="add mod">
          <ac:chgData name="Jayden Jeong" userId="de7aa27cc20565d9" providerId="LiveId" clId="{3C9ECB90-A00C-40DC-AAEC-147F9B4E6A01}" dt="2024-02-20T02:53:51.596" v="1290" actId="1076"/>
          <ac:picMkLst>
            <pc:docMk/>
            <pc:sldMk cId="3008703394" sldId="277"/>
            <ac:picMk id="7" creationId="{EBE57D05-09CE-FC91-4A98-433EF9B16DC9}"/>
          </ac:picMkLst>
        </pc:picChg>
        <pc:picChg chg="add mod">
          <ac:chgData name="Jayden Jeong" userId="de7aa27cc20565d9" providerId="LiveId" clId="{3C9ECB90-A00C-40DC-AAEC-147F9B4E6A01}" dt="2024-02-20T02:53:53.253" v="1291" actId="1076"/>
          <ac:picMkLst>
            <pc:docMk/>
            <pc:sldMk cId="3008703394" sldId="277"/>
            <ac:picMk id="9" creationId="{22EB62F4-B1D5-5CAA-795A-611DE76E1C13}"/>
          </ac:picMkLst>
        </pc:picChg>
      </pc:sldChg>
      <pc:sldChg chg="add del ord">
        <pc:chgData name="Jayden Jeong" userId="de7aa27cc20565d9" providerId="LiveId" clId="{3C9ECB90-A00C-40DC-AAEC-147F9B4E6A01}" dt="2024-02-19T08:58:31.103" v="158" actId="2696"/>
        <pc:sldMkLst>
          <pc:docMk/>
          <pc:sldMk cId="4023872904" sldId="278"/>
        </pc:sldMkLst>
      </pc:sldChg>
      <pc:sldChg chg="addSp delSp modSp add del mod ord">
        <pc:chgData name="Jayden Jeong" userId="de7aa27cc20565d9" providerId="LiveId" clId="{3C9ECB90-A00C-40DC-AAEC-147F9B4E6A01}" dt="2024-02-20T02:59:39.004" v="1416" actId="478"/>
        <pc:sldMkLst>
          <pc:docMk/>
          <pc:sldMk cId="2704225246" sldId="279"/>
        </pc:sldMkLst>
        <pc:spChg chg="mod">
          <ac:chgData name="Jayden Jeong" userId="de7aa27cc20565d9" providerId="LiveId" clId="{3C9ECB90-A00C-40DC-AAEC-147F9B4E6A01}" dt="2024-02-19T08:58:23.678" v="155" actId="2711"/>
          <ac:spMkLst>
            <pc:docMk/>
            <pc:sldMk cId="2704225246" sldId="279"/>
            <ac:spMk id="2" creationId="{7FF6A815-819C-C65E-375A-BC712F9C699B}"/>
          </ac:spMkLst>
        </pc:spChg>
        <pc:picChg chg="add del mod">
          <ac:chgData name="Jayden Jeong" userId="de7aa27cc20565d9" providerId="LiveId" clId="{3C9ECB90-A00C-40DC-AAEC-147F9B4E6A01}" dt="2024-02-20T02:59:39.004" v="1416" actId="478"/>
          <ac:picMkLst>
            <pc:docMk/>
            <pc:sldMk cId="2704225246" sldId="279"/>
            <ac:picMk id="5" creationId="{C787E10A-2FD9-9370-799B-0858B942F146}"/>
          </ac:picMkLst>
        </pc:picChg>
        <pc:picChg chg="add del mod">
          <ac:chgData name="Jayden Jeong" userId="de7aa27cc20565d9" providerId="LiveId" clId="{3C9ECB90-A00C-40DC-AAEC-147F9B4E6A01}" dt="2024-02-20T02:58:52.544" v="1388" actId="478"/>
          <ac:picMkLst>
            <pc:docMk/>
            <pc:sldMk cId="2704225246" sldId="279"/>
            <ac:picMk id="6" creationId="{EF22FD07-7C24-1A35-F135-FD6138BD7C6C}"/>
          </ac:picMkLst>
        </pc:picChg>
      </pc:sldChg>
      <pc:sldChg chg="modSp add mod">
        <pc:chgData name="Jayden Jeong" userId="de7aa27cc20565d9" providerId="LiveId" clId="{3C9ECB90-A00C-40DC-AAEC-147F9B4E6A01}" dt="2024-02-19T08:58:35.785" v="167" actId="20577"/>
        <pc:sldMkLst>
          <pc:docMk/>
          <pc:sldMk cId="3450199295" sldId="280"/>
        </pc:sldMkLst>
        <pc:spChg chg="mod">
          <ac:chgData name="Jayden Jeong" userId="de7aa27cc20565d9" providerId="LiveId" clId="{3C9ECB90-A00C-40DC-AAEC-147F9B4E6A01}" dt="2024-02-19T08:58:35.785" v="167" actId="20577"/>
          <ac:spMkLst>
            <pc:docMk/>
            <pc:sldMk cId="3450199295" sldId="280"/>
            <ac:spMk id="2" creationId="{DF1C9C53-85EE-EA47-D1DB-FD0138C88B51}"/>
          </ac:spMkLst>
        </pc:spChg>
      </pc:sldChg>
      <pc:sldChg chg="addSp delSp modSp add mod delAnim">
        <pc:chgData name="Jayden Jeong" userId="de7aa27cc20565d9" providerId="LiveId" clId="{3C9ECB90-A00C-40DC-AAEC-147F9B4E6A01}" dt="2024-02-19T09:16:17.096" v="425" actId="20577"/>
        <pc:sldMkLst>
          <pc:docMk/>
          <pc:sldMk cId="769004636" sldId="281"/>
        </pc:sldMkLst>
        <pc:spChg chg="mod">
          <ac:chgData name="Jayden Jeong" userId="de7aa27cc20565d9" providerId="LiveId" clId="{3C9ECB90-A00C-40DC-AAEC-147F9B4E6A01}" dt="2024-02-19T09:16:17.096" v="425" actId="20577"/>
          <ac:spMkLst>
            <pc:docMk/>
            <pc:sldMk cId="769004636" sldId="281"/>
            <ac:spMk id="4" creationId="{6ABD0D5C-7262-BB67-EB2C-9C8F51EEE4FA}"/>
          </ac:spMkLst>
        </pc:spChg>
        <pc:spChg chg="del">
          <ac:chgData name="Jayden Jeong" userId="de7aa27cc20565d9" providerId="LiveId" clId="{3C9ECB90-A00C-40DC-AAEC-147F9B4E6A01}" dt="2024-02-19T09:15:43.104" v="406" actId="478"/>
          <ac:spMkLst>
            <pc:docMk/>
            <pc:sldMk cId="769004636" sldId="281"/>
            <ac:spMk id="16" creationId="{6F9ECB33-1E33-BD18-A6EE-45FF282C688F}"/>
          </ac:spMkLst>
        </pc:spChg>
        <pc:spChg chg="del">
          <ac:chgData name="Jayden Jeong" userId="de7aa27cc20565d9" providerId="LiveId" clId="{3C9ECB90-A00C-40DC-AAEC-147F9B4E6A01}" dt="2024-02-19T09:15:44.178" v="407" actId="478"/>
          <ac:spMkLst>
            <pc:docMk/>
            <pc:sldMk cId="769004636" sldId="281"/>
            <ac:spMk id="17" creationId="{50343B87-E40A-C58E-0D91-7F79B5F9F298}"/>
          </ac:spMkLst>
        </pc:spChg>
        <pc:picChg chg="add mod">
          <ac:chgData name="Jayden Jeong" userId="de7aa27cc20565d9" providerId="LiveId" clId="{3C9ECB90-A00C-40DC-AAEC-147F9B4E6A01}" dt="2024-02-19T09:15:57.052" v="412" actId="14100"/>
          <ac:picMkLst>
            <pc:docMk/>
            <pc:sldMk cId="769004636" sldId="281"/>
            <ac:picMk id="3" creationId="{7808D7F7-5D27-002C-42B0-C6A79EC41C8F}"/>
          </ac:picMkLst>
        </pc:picChg>
        <pc:picChg chg="add mod">
          <ac:chgData name="Jayden Jeong" userId="de7aa27cc20565d9" providerId="LiveId" clId="{3C9ECB90-A00C-40DC-AAEC-147F9B4E6A01}" dt="2024-02-19T09:16:10.650" v="415" actId="14100"/>
          <ac:picMkLst>
            <pc:docMk/>
            <pc:sldMk cId="769004636" sldId="281"/>
            <ac:picMk id="6" creationId="{055D6081-8384-6B64-C611-23F5181EAF1F}"/>
          </ac:picMkLst>
        </pc:picChg>
        <pc:picChg chg="del">
          <ac:chgData name="Jayden Jeong" userId="de7aa27cc20565d9" providerId="LiveId" clId="{3C9ECB90-A00C-40DC-AAEC-147F9B4E6A01}" dt="2024-02-19T09:15:44.529" v="408" actId="478"/>
          <ac:picMkLst>
            <pc:docMk/>
            <pc:sldMk cId="769004636" sldId="281"/>
            <ac:picMk id="9" creationId="{33209ED9-FB66-080D-30C9-AEBC69175CB8}"/>
          </ac:picMkLst>
        </pc:picChg>
        <pc:picChg chg="del">
          <ac:chgData name="Jayden Jeong" userId="de7aa27cc20565d9" providerId="LiveId" clId="{3C9ECB90-A00C-40DC-AAEC-147F9B4E6A01}" dt="2024-02-19T09:15:41.286" v="404" actId="478"/>
          <ac:picMkLst>
            <pc:docMk/>
            <pc:sldMk cId="769004636" sldId="281"/>
            <ac:picMk id="13" creationId="{789C909A-9C7F-5CAA-04C6-7B7D318B79D4}"/>
          </ac:picMkLst>
        </pc:picChg>
        <pc:picChg chg="del">
          <ac:chgData name="Jayden Jeong" userId="de7aa27cc20565d9" providerId="LiveId" clId="{3C9ECB90-A00C-40DC-AAEC-147F9B4E6A01}" dt="2024-02-19T09:15:41.698" v="405" actId="478"/>
          <ac:picMkLst>
            <pc:docMk/>
            <pc:sldMk cId="769004636" sldId="281"/>
            <ac:picMk id="15" creationId="{57AC954E-9FD3-480A-77EC-FC00EE93C237}"/>
          </ac:picMkLst>
        </pc:picChg>
      </pc:sldChg>
      <pc:sldChg chg="modSp add mod ord">
        <pc:chgData name="Jayden Jeong" userId="de7aa27cc20565d9" providerId="LiveId" clId="{3C9ECB90-A00C-40DC-AAEC-147F9B4E6A01}" dt="2024-02-20T02:17:02.346" v="694" actId="20577"/>
        <pc:sldMkLst>
          <pc:docMk/>
          <pc:sldMk cId="2498263013" sldId="282"/>
        </pc:sldMkLst>
        <pc:spChg chg="mod">
          <ac:chgData name="Jayden Jeong" userId="de7aa27cc20565d9" providerId="LiveId" clId="{3C9ECB90-A00C-40DC-AAEC-147F9B4E6A01}" dt="2024-02-20T02:17:02.346" v="694" actId="20577"/>
          <ac:spMkLst>
            <pc:docMk/>
            <pc:sldMk cId="2498263013" sldId="282"/>
            <ac:spMk id="2" creationId="{8F18F2D6-49A5-042B-6217-6BA888FF5409}"/>
          </ac:spMkLst>
        </pc:spChg>
      </pc:sldChg>
      <pc:sldChg chg="addSp delSp modSp add mod ord delAnim">
        <pc:chgData name="Jayden Jeong" userId="de7aa27cc20565d9" providerId="LiveId" clId="{3C9ECB90-A00C-40DC-AAEC-147F9B4E6A01}" dt="2024-02-20T02:25:17.399" v="1074" actId="20577"/>
        <pc:sldMkLst>
          <pc:docMk/>
          <pc:sldMk cId="2461677827" sldId="283"/>
        </pc:sldMkLst>
        <pc:spChg chg="add del mod">
          <ac:chgData name="Jayden Jeong" userId="de7aa27cc20565d9" providerId="LiveId" clId="{3C9ECB90-A00C-40DC-AAEC-147F9B4E6A01}" dt="2024-02-20T02:17:45.289" v="760" actId="478"/>
          <ac:spMkLst>
            <pc:docMk/>
            <pc:sldMk cId="2461677827" sldId="283"/>
            <ac:spMk id="2" creationId="{8C5FDD44-6CE5-E2F6-47B9-950853EF7C10}"/>
          </ac:spMkLst>
        </pc:spChg>
        <pc:spChg chg="add mod">
          <ac:chgData name="Jayden Jeong" userId="de7aa27cc20565d9" providerId="LiveId" clId="{3C9ECB90-A00C-40DC-AAEC-147F9B4E6A01}" dt="2024-02-20T02:20:24.523" v="1065" actId="20577"/>
          <ac:spMkLst>
            <pc:docMk/>
            <pc:sldMk cId="2461677827" sldId="283"/>
            <ac:spMk id="3" creationId="{C8F348F7-E467-00E3-2A2B-655970FEC260}"/>
          </ac:spMkLst>
        </pc:spChg>
        <pc:spChg chg="mod">
          <ac:chgData name="Jayden Jeong" userId="de7aa27cc20565d9" providerId="LiveId" clId="{3C9ECB90-A00C-40DC-AAEC-147F9B4E6A01}" dt="2024-02-20T02:25:17.399" v="1074" actId="20577"/>
          <ac:spMkLst>
            <pc:docMk/>
            <pc:sldMk cId="2461677827" sldId="283"/>
            <ac:spMk id="4" creationId="{27D0E352-34AD-3512-D44E-434A556B87A4}"/>
          </ac:spMkLst>
        </pc:spChg>
        <pc:spChg chg="del">
          <ac:chgData name="Jayden Jeong" userId="de7aa27cc20565d9" providerId="LiveId" clId="{3C9ECB90-A00C-40DC-AAEC-147F9B4E6A01}" dt="2024-02-20T02:17:28.922" v="733" actId="478"/>
          <ac:spMkLst>
            <pc:docMk/>
            <pc:sldMk cId="2461677827" sldId="283"/>
            <ac:spMk id="16" creationId="{D1477ABA-866C-B9C4-2D4A-5D043B2E9C1D}"/>
          </ac:spMkLst>
        </pc:spChg>
        <pc:spChg chg="del">
          <ac:chgData name="Jayden Jeong" userId="de7aa27cc20565d9" providerId="LiveId" clId="{3C9ECB90-A00C-40DC-AAEC-147F9B4E6A01}" dt="2024-02-20T02:17:29.790" v="734" actId="478"/>
          <ac:spMkLst>
            <pc:docMk/>
            <pc:sldMk cId="2461677827" sldId="283"/>
            <ac:spMk id="17" creationId="{7F44B603-105A-9A62-F5A8-9E9BB35CCF5D}"/>
          </ac:spMkLst>
        </pc:spChg>
        <pc:spChg chg="del">
          <ac:chgData name="Jayden Jeong" userId="de7aa27cc20565d9" providerId="LiveId" clId="{3C9ECB90-A00C-40DC-AAEC-147F9B4E6A01}" dt="2024-02-20T02:17:30.822" v="735" actId="478"/>
          <ac:spMkLst>
            <pc:docMk/>
            <pc:sldMk cId="2461677827" sldId="283"/>
            <ac:spMk id="18" creationId="{230030E7-05A7-5DCC-2BD4-BE645A5FD4B6}"/>
          </ac:spMkLst>
        </pc:spChg>
        <pc:picChg chg="add mod">
          <ac:chgData name="Jayden Jeong" userId="de7aa27cc20565d9" providerId="LiveId" clId="{3C9ECB90-A00C-40DC-AAEC-147F9B4E6A01}" dt="2024-02-20T02:21:51.375" v="1068" actId="1076"/>
          <ac:picMkLst>
            <pc:docMk/>
            <pc:sldMk cId="2461677827" sldId="283"/>
            <ac:picMk id="6" creationId="{D78C6A68-E6CE-43DD-D041-AFE2256CB570}"/>
          </ac:picMkLst>
        </pc:picChg>
        <pc:picChg chg="del">
          <ac:chgData name="Jayden Jeong" userId="de7aa27cc20565d9" providerId="LiveId" clId="{3C9ECB90-A00C-40DC-AAEC-147F9B4E6A01}" dt="2024-02-20T02:17:27.918" v="732" actId="478"/>
          <ac:picMkLst>
            <pc:docMk/>
            <pc:sldMk cId="2461677827" sldId="283"/>
            <ac:picMk id="9" creationId="{F4ED8C39-AC76-293B-86A3-86B318070120}"/>
          </ac:picMkLst>
        </pc:picChg>
        <pc:picChg chg="del">
          <ac:chgData name="Jayden Jeong" userId="de7aa27cc20565d9" providerId="LiveId" clId="{3C9ECB90-A00C-40DC-AAEC-147F9B4E6A01}" dt="2024-02-20T02:17:32.168" v="737" actId="478"/>
          <ac:picMkLst>
            <pc:docMk/>
            <pc:sldMk cId="2461677827" sldId="283"/>
            <ac:picMk id="13" creationId="{8EF1F46B-3852-34EC-FFD2-D5BC8BD82150}"/>
          </ac:picMkLst>
        </pc:picChg>
        <pc:picChg chg="del">
          <ac:chgData name="Jayden Jeong" userId="de7aa27cc20565d9" providerId="LiveId" clId="{3C9ECB90-A00C-40DC-AAEC-147F9B4E6A01}" dt="2024-02-20T02:17:31.859" v="736" actId="478"/>
          <ac:picMkLst>
            <pc:docMk/>
            <pc:sldMk cId="2461677827" sldId="283"/>
            <ac:picMk id="15" creationId="{3C3B311F-6590-2941-3E99-2D71DCA1C7A5}"/>
          </ac:picMkLst>
        </pc:picChg>
      </pc:sldChg>
      <pc:sldChg chg="addSp delSp modSp add mod ord">
        <pc:chgData name="Jayden Jeong" userId="de7aa27cc20565d9" providerId="LiveId" clId="{3C9ECB90-A00C-40DC-AAEC-147F9B4E6A01}" dt="2024-02-20T02:59:43.652" v="1420" actId="1076"/>
        <pc:sldMkLst>
          <pc:docMk/>
          <pc:sldMk cId="1366331499" sldId="284"/>
        </pc:sldMkLst>
        <pc:spChg chg="del mod">
          <ac:chgData name="Jayden Jeong" userId="de7aa27cc20565d9" providerId="LiveId" clId="{3C9ECB90-A00C-40DC-AAEC-147F9B4E6A01}" dt="2024-02-20T02:59:41.785" v="1419"/>
          <ac:spMkLst>
            <pc:docMk/>
            <pc:sldMk cId="1366331499" sldId="284"/>
            <ac:spMk id="4" creationId="{07337968-1681-E004-31D1-7554B949FFAD}"/>
          </ac:spMkLst>
        </pc:spChg>
        <pc:spChg chg="del mod">
          <ac:chgData name="Jayden Jeong" userId="de7aa27cc20565d9" providerId="LiveId" clId="{3C9ECB90-A00C-40DC-AAEC-147F9B4E6A01}" dt="2024-02-20T02:59:14.757" v="1408" actId="478"/>
          <ac:spMkLst>
            <pc:docMk/>
            <pc:sldMk cId="1366331499" sldId="284"/>
            <ac:spMk id="10" creationId="{0B115D0F-DB63-2820-936F-1EDFACAFD2E2}"/>
          </ac:spMkLst>
        </pc:spChg>
        <pc:picChg chg="add mod">
          <ac:chgData name="Jayden Jeong" userId="de7aa27cc20565d9" providerId="LiveId" clId="{3C9ECB90-A00C-40DC-AAEC-147F9B4E6A01}" dt="2024-02-20T02:59:43.652" v="1420" actId="1076"/>
          <ac:picMkLst>
            <pc:docMk/>
            <pc:sldMk cId="1366331499" sldId="284"/>
            <ac:picMk id="3" creationId="{F94E897F-C2FC-7250-9C41-4FFBF10DE672}"/>
          </ac:picMkLst>
        </pc:picChg>
        <pc:picChg chg="del">
          <ac:chgData name="Jayden Jeong" userId="de7aa27cc20565d9" providerId="LiveId" clId="{3C9ECB90-A00C-40DC-AAEC-147F9B4E6A01}" dt="2024-02-20T02:59:01.107" v="1390" actId="478"/>
          <ac:picMkLst>
            <pc:docMk/>
            <pc:sldMk cId="1366331499" sldId="284"/>
            <ac:picMk id="7" creationId="{0123F40C-F226-8858-9A08-C68CBC56C093}"/>
          </ac:picMkLst>
        </pc:picChg>
        <pc:picChg chg="del">
          <ac:chgData name="Jayden Jeong" userId="de7aa27cc20565d9" providerId="LiveId" clId="{3C9ECB90-A00C-40DC-AAEC-147F9B4E6A01}" dt="2024-02-20T02:59:01.437" v="1391" actId="478"/>
          <ac:picMkLst>
            <pc:docMk/>
            <pc:sldMk cId="1366331499" sldId="284"/>
            <ac:picMk id="9" creationId="{F3FC9FB3-162F-3231-72D3-B83AC3083421}"/>
          </ac:picMkLst>
        </pc:picChg>
      </pc:sldChg>
      <pc:sldChg chg="add del ord">
        <pc:chgData name="Jayden Jeong" userId="de7aa27cc20565d9" providerId="LiveId" clId="{3C9ECB90-A00C-40DC-AAEC-147F9B4E6A01}" dt="2024-02-20T02:55:03.715" v="1370" actId="47"/>
        <pc:sldMkLst>
          <pc:docMk/>
          <pc:sldMk cId="1390526040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64644" y="1399090"/>
            <a:ext cx="1558712" cy="2050937"/>
          </a:xfrm>
          <a:custGeom>
            <a:avLst/>
            <a:gdLst/>
            <a:ahLst/>
            <a:cxnLst/>
            <a:rect l="l" t="t" r="r" b="b"/>
            <a:pathLst>
              <a:path w="1558712" h="2050937">
                <a:moveTo>
                  <a:pt x="0" y="0"/>
                </a:moveTo>
                <a:lnTo>
                  <a:pt x="1558712" y="0"/>
                </a:lnTo>
                <a:lnTo>
                  <a:pt x="1558712" y="2050936"/>
                </a:lnTo>
                <a:lnTo>
                  <a:pt x="0" y="20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085140"/>
            <a:ext cx="16230600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5"/>
              </a:lnSpc>
            </a:pPr>
            <a:r>
              <a:rPr lang="ko-KR" altLang="en-US" sz="9337" spc="326" dirty="0" err="1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면리단길</a:t>
            </a:r>
            <a:r>
              <a:rPr lang="ko-KR" altLang="en-US" sz="9337" spc="326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endParaRPr lang="en-US" altLang="ko-KR" sz="9337" spc="326" dirty="0">
              <a:solidFill>
                <a:srgbClr val="004AA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8415003" y="3773876"/>
            <a:ext cx="1457994" cy="0"/>
          </a:xfrm>
          <a:prstGeom prst="line">
            <a:avLst/>
          </a:prstGeom>
          <a:ln w="952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392D5-3A4F-68B6-ACAC-298F0284E50C}"/>
              </a:ext>
            </a:extLst>
          </p:cNvPr>
          <p:cNvSpPr txBox="1"/>
          <p:nvPr/>
        </p:nvSpPr>
        <p:spPr>
          <a:xfrm>
            <a:off x="6400800" y="74295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MINUS 123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1BA664-C29C-35A3-4C3B-56E9B7B16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5D6274-4E15-E25E-7F15-93DA9BBC68EB}"/>
              </a:ext>
            </a:extLst>
          </p:cNvPr>
          <p:cNvSpPr txBox="1"/>
          <p:nvPr/>
        </p:nvSpPr>
        <p:spPr>
          <a:xfrm>
            <a:off x="1028700" y="4558982"/>
            <a:ext cx="16230600" cy="1001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spc="213" dirty="0">
                <a:solidFill>
                  <a:srgbClr val="F6F6F6"/>
                </a:solidFill>
                <a:latin typeface="Gotham Bold"/>
              </a:rPr>
              <a:t>DATABASE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AE5D8036-4527-16CA-7246-939FDB828764}"/>
              </a:ext>
            </a:extLst>
          </p:cNvPr>
          <p:cNvSpPr/>
          <p:nvPr/>
        </p:nvSpPr>
        <p:spPr>
          <a:xfrm flipV="1">
            <a:off x="8415003" y="4039781"/>
            <a:ext cx="1457994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799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BC4455-52C2-DADB-E2DA-1068C7F57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E9212284-20F2-16E7-17E9-4DB9722DD4B0}"/>
              </a:ext>
            </a:extLst>
          </p:cNvPr>
          <p:cNvSpPr txBox="1"/>
          <p:nvPr/>
        </p:nvSpPr>
        <p:spPr>
          <a:xfrm>
            <a:off x="1028700" y="942975"/>
            <a:ext cx="6299522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spc="157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</a:t>
            </a:r>
            <a:endParaRPr lang="en-US" sz="4500" spc="157" dirty="0">
              <a:solidFill>
                <a:srgbClr val="004AA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F5A017-B6B3-4D44-B73E-70C7FBAF1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2466" y="2104150"/>
            <a:ext cx="12123067" cy="4029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88FE12-CF18-7F65-C53B-2E5187522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90" y="6515100"/>
            <a:ext cx="10924818" cy="106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86EB38-E913-FC55-0F0E-3A1113352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7886700"/>
            <a:ext cx="244133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2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3F3B9-CADA-AE33-3B47-912592BAD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59E073D-14E0-2999-25B5-612FEBF6A716}"/>
              </a:ext>
            </a:extLst>
          </p:cNvPr>
          <p:cNvSpPr txBox="1"/>
          <p:nvPr/>
        </p:nvSpPr>
        <p:spPr>
          <a:xfrm>
            <a:off x="1028700" y="4558982"/>
            <a:ext cx="16230600" cy="1001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spc="213" dirty="0">
                <a:solidFill>
                  <a:srgbClr val="F6F6F6"/>
                </a:solidFill>
                <a:latin typeface="Gotham Bold"/>
              </a:rPr>
              <a:t>GIT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BDBA59DC-F24F-161B-0966-72D6EFCB1713}"/>
              </a:ext>
            </a:extLst>
          </p:cNvPr>
          <p:cNvSpPr/>
          <p:nvPr/>
        </p:nvSpPr>
        <p:spPr>
          <a:xfrm flipV="1">
            <a:off x="8415003" y="4039781"/>
            <a:ext cx="1457994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635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53557-D04E-B6F0-1412-2140322AD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16477EF-7A89-5A2B-11A4-AB229B7C7039}"/>
              </a:ext>
            </a:extLst>
          </p:cNvPr>
          <p:cNvSpPr txBox="1"/>
          <p:nvPr/>
        </p:nvSpPr>
        <p:spPr>
          <a:xfrm>
            <a:off x="1028700" y="942975"/>
            <a:ext cx="6299522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altLang="ko-KR" sz="4500" spc="157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E57D05-09CE-FC91-4A98-433EF9B1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53" y="1943100"/>
            <a:ext cx="5623280" cy="6872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EB62F4-B1D5-5CAA-795A-611DE76E1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769" y="1971942"/>
            <a:ext cx="5829248" cy="6844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25FED-0BAF-DC0E-2B90-A6B7BED1E490}"/>
              </a:ext>
            </a:extLst>
          </p:cNvPr>
          <p:cNvSpPr txBox="1"/>
          <p:nvPr/>
        </p:nvSpPr>
        <p:spPr>
          <a:xfrm>
            <a:off x="5735833" y="8959304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중요한건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꺾이지않는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깃</a:t>
            </a:r>
          </a:p>
        </p:txBody>
      </p:sp>
    </p:spTree>
    <p:extLst>
      <p:ext uri="{BB962C8B-B14F-4D97-AF65-F5344CB8AC3E}">
        <p14:creationId xmlns:p14="http://schemas.microsoft.com/office/powerpoint/2010/main" val="300870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71DC57-882C-DC50-36F4-AEF423F58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FF6A815-819C-C65E-375A-BC712F9C699B}"/>
              </a:ext>
            </a:extLst>
          </p:cNvPr>
          <p:cNvSpPr txBox="1"/>
          <p:nvPr/>
        </p:nvSpPr>
        <p:spPr>
          <a:xfrm>
            <a:off x="1028700" y="4558982"/>
            <a:ext cx="16230600" cy="95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ko-KR" altLang="en-US" sz="6099" spc="213" dirty="0" err="1">
                <a:solidFill>
                  <a:srgbClr val="F6F6F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느낀점</a:t>
            </a:r>
            <a:endParaRPr lang="en-US" sz="6099" spc="213" dirty="0">
              <a:solidFill>
                <a:srgbClr val="F6F6F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A557D6F5-9964-22A0-2F72-FAF64437D206}"/>
              </a:ext>
            </a:extLst>
          </p:cNvPr>
          <p:cNvSpPr/>
          <p:nvPr/>
        </p:nvSpPr>
        <p:spPr>
          <a:xfrm flipV="1">
            <a:off x="8415003" y="4039781"/>
            <a:ext cx="1457994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422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7DDE3A-0E03-5F58-AD76-55BCD161E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4E897F-C2FC-7250-9C41-4FFBF10DE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409700"/>
            <a:ext cx="7848600" cy="76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D5832-09E2-69AC-1441-D6F2D4DFF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F1C9C53-85EE-EA47-D1DB-FD0138C88B51}"/>
              </a:ext>
            </a:extLst>
          </p:cNvPr>
          <p:cNvSpPr txBox="1"/>
          <p:nvPr/>
        </p:nvSpPr>
        <p:spPr>
          <a:xfrm>
            <a:off x="1028700" y="4558982"/>
            <a:ext cx="16230600" cy="95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spc="213" dirty="0">
                <a:solidFill>
                  <a:srgbClr val="F6F6F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C61DAC0-5F99-27E8-EA93-65136FF0D471}"/>
              </a:ext>
            </a:extLst>
          </p:cNvPr>
          <p:cNvSpPr/>
          <p:nvPr/>
        </p:nvSpPr>
        <p:spPr>
          <a:xfrm flipV="1">
            <a:off x="8415003" y="4039781"/>
            <a:ext cx="1457994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019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91351B-7ED2-B060-E2EA-C27A6901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3555874-9234-A6D4-F2AE-B9D9EB4F5C59}"/>
              </a:ext>
            </a:extLst>
          </p:cNvPr>
          <p:cNvSpPr txBox="1"/>
          <p:nvPr/>
        </p:nvSpPr>
        <p:spPr>
          <a:xfrm>
            <a:off x="1028700" y="3906825"/>
            <a:ext cx="16230600" cy="1001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spc="213" dirty="0">
                <a:solidFill>
                  <a:srgbClr val="F6F6F6"/>
                </a:solidFill>
                <a:latin typeface="Gotham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608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CA38B8-21DA-90DF-7493-E63B0E863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F18F2D6-49A5-042B-6217-6BA888FF5409}"/>
              </a:ext>
            </a:extLst>
          </p:cNvPr>
          <p:cNvSpPr txBox="1"/>
          <p:nvPr/>
        </p:nvSpPr>
        <p:spPr>
          <a:xfrm>
            <a:off x="1028700" y="4558982"/>
            <a:ext cx="16230600" cy="1001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spc="213" dirty="0">
                <a:solidFill>
                  <a:srgbClr val="F6F6F6"/>
                </a:solidFill>
                <a:latin typeface="Gotham Bold"/>
              </a:rPr>
              <a:t>OUR WEBSITE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270AD69-ED9E-2284-6287-6A779ED7891F}"/>
              </a:ext>
            </a:extLst>
          </p:cNvPr>
          <p:cNvSpPr/>
          <p:nvPr/>
        </p:nvSpPr>
        <p:spPr>
          <a:xfrm flipV="1">
            <a:off x="8415003" y="4039781"/>
            <a:ext cx="1457994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826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3BAF8-D261-BED6-28B7-EE0E4CC90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7D0E352-34AD-3512-D44E-434A556B87A4}"/>
              </a:ext>
            </a:extLst>
          </p:cNvPr>
          <p:cNvSpPr txBox="1"/>
          <p:nvPr/>
        </p:nvSpPr>
        <p:spPr>
          <a:xfrm>
            <a:off x="1028700" y="942975"/>
            <a:ext cx="6299522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spc="157" dirty="0" err="1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면리단길</a:t>
            </a:r>
            <a:r>
              <a:rPr lang="ko-KR" altLang="en-US" sz="4500" spc="157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웹사이트</a:t>
            </a:r>
            <a:endParaRPr lang="en-US" sz="4500" spc="157" dirty="0">
              <a:solidFill>
                <a:srgbClr val="004AA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348F7-E467-00E3-2A2B-655970FEC260}"/>
              </a:ext>
            </a:extLst>
          </p:cNvPr>
          <p:cNvSpPr txBox="1"/>
          <p:nvPr/>
        </p:nvSpPr>
        <p:spPr>
          <a:xfrm>
            <a:off x="1170062" y="2952231"/>
            <a:ext cx="12573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지도 구현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로그아웃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회원가입기능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자치구 별 식당 리스트 보기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상호명 검색 기능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유무 필터링 기능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식당 상세페이지에 좋아요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리뷰달기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기능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8C6A68-E6CE-43DD-D041-AFE2256C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019300"/>
            <a:ext cx="9933025" cy="46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7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59A19-0B39-57DF-77C1-C3CE1D272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4EF1431-73A1-4659-C6D1-641FCF2BB6A4}"/>
              </a:ext>
            </a:extLst>
          </p:cNvPr>
          <p:cNvSpPr txBox="1"/>
          <p:nvPr/>
        </p:nvSpPr>
        <p:spPr>
          <a:xfrm>
            <a:off x="1028700" y="4558982"/>
            <a:ext cx="16230600" cy="1001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spc="213" dirty="0">
                <a:solidFill>
                  <a:srgbClr val="F6F6F6"/>
                </a:solidFill>
                <a:latin typeface="Gotham Bold"/>
              </a:rPr>
              <a:t>WEB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D4D4A09-0B51-6778-A3B2-9039CBB5FD24}"/>
              </a:ext>
            </a:extLst>
          </p:cNvPr>
          <p:cNvSpPr/>
          <p:nvPr/>
        </p:nvSpPr>
        <p:spPr>
          <a:xfrm flipV="1">
            <a:off x="8415003" y="4039781"/>
            <a:ext cx="1457994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9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0A9F8F-2C78-D9BE-A7C1-E362DC916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A084D445-642A-449B-41E0-F2937823C77C}"/>
              </a:ext>
            </a:extLst>
          </p:cNvPr>
          <p:cNvSpPr txBox="1"/>
          <p:nvPr/>
        </p:nvSpPr>
        <p:spPr>
          <a:xfrm>
            <a:off x="1028700" y="800100"/>
            <a:ext cx="6299522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spc="157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구현</a:t>
            </a:r>
            <a:endParaRPr lang="en-US" altLang="ko-KR" sz="4500" spc="157" dirty="0">
              <a:solidFill>
                <a:srgbClr val="004AA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96209-C7B7-516D-E902-E29003F4DB39}"/>
              </a:ext>
            </a:extLst>
          </p:cNvPr>
          <p:cNvSpPr txBox="1"/>
          <p:nvPr/>
        </p:nvSpPr>
        <p:spPr>
          <a:xfrm>
            <a:off x="7467600" y="208659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B8A4E-1B0B-25C5-FBA8-348B17F37898}"/>
              </a:ext>
            </a:extLst>
          </p:cNvPr>
          <p:cNvSpPr txBox="1"/>
          <p:nvPr/>
        </p:nvSpPr>
        <p:spPr>
          <a:xfrm>
            <a:off x="7496798" y="35433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69BBC-4E0E-4972-0E00-EB47821818FE}"/>
              </a:ext>
            </a:extLst>
          </p:cNvPr>
          <p:cNvSpPr txBox="1"/>
          <p:nvPr/>
        </p:nvSpPr>
        <p:spPr>
          <a:xfrm>
            <a:off x="7467600" y="76581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D5B0284-7A4B-F841-1190-39B3D5455005}"/>
              </a:ext>
            </a:extLst>
          </p:cNvPr>
          <p:cNvSpPr/>
          <p:nvPr/>
        </p:nvSpPr>
        <p:spPr>
          <a:xfrm>
            <a:off x="6414652" y="4529762"/>
            <a:ext cx="598402" cy="2939753"/>
          </a:xfrm>
          <a:custGeom>
            <a:avLst/>
            <a:gdLst>
              <a:gd name="connsiteX0" fmla="*/ 0 w 598402"/>
              <a:gd name="connsiteY0" fmla="*/ 51275 h 2939753"/>
              <a:gd name="connsiteX1" fmla="*/ 42729 w 598402"/>
              <a:gd name="connsiteY1" fmla="*/ 34183 h 2939753"/>
              <a:gd name="connsiteX2" fmla="*/ 85458 w 598402"/>
              <a:gd name="connsiteY2" fmla="*/ 25637 h 2939753"/>
              <a:gd name="connsiteX3" fmla="*/ 136733 w 598402"/>
              <a:gd name="connsiteY3" fmla="*/ 0 h 2939753"/>
              <a:gd name="connsiteX4" fmla="*/ 282012 w 598402"/>
              <a:gd name="connsiteY4" fmla="*/ 42729 h 2939753"/>
              <a:gd name="connsiteX5" fmla="*/ 324741 w 598402"/>
              <a:gd name="connsiteY5" fmla="*/ 94003 h 2939753"/>
              <a:gd name="connsiteX6" fmla="*/ 376015 w 598402"/>
              <a:gd name="connsiteY6" fmla="*/ 196553 h 2939753"/>
              <a:gd name="connsiteX7" fmla="*/ 376015 w 598402"/>
              <a:gd name="connsiteY7" fmla="*/ 521293 h 2939753"/>
              <a:gd name="connsiteX8" fmla="*/ 350378 w 598402"/>
              <a:gd name="connsiteY8" fmla="*/ 598205 h 2939753"/>
              <a:gd name="connsiteX9" fmla="*/ 341832 w 598402"/>
              <a:gd name="connsiteY9" fmla="*/ 675117 h 2939753"/>
              <a:gd name="connsiteX10" fmla="*/ 324741 w 598402"/>
              <a:gd name="connsiteY10" fmla="*/ 769121 h 2939753"/>
              <a:gd name="connsiteX11" fmla="*/ 316195 w 598402"/>
              <a:gd name="connsiteY11" fmla="*/ 863125 h 2939753"/>
              <a:gd name="connsiteX12" fmla="*/ 341832 w 598402"/>
              <a:gd name="connsiteY12" fmla="*/ 1051132 h 2939753"/>
              <a:gd name="connsiteX13" fmla="*/ 384561 w 598402"/>
              <a:gd name="connsiteY13" fmla="*/ 1093861 h 2939753"/>
              <a:gd name="connsiteX14" fmla="*/ 470019 w 598402"/>
              <a:gd name="connsiteY14" fmla="*/ 1110953 h 2939753"/>
              <a:gd name="connsiteX15" fmla="*/ 495657 w 598402"/>
              <a:gd name="connsiteY15" fmla="*/ 1119499 h 2939753"/>
              <a:gd name="connsiteX16" fmla="*/ 461473 w 598402"/>
              <a:gd name="connsiteY16" fmla="*/ 1170774 h 2939753"/>
              <a:gd name="connsiteX17" fmla="*/ 418744 w 598402"/>
              <a:gd name="connsiteY17" fmla="*/ 1196411 h 2939753"/>
              <a:gd name="connsiteX18" fmla="*/ 393107 w 598402"/>
              <a:gd name="connsiteY18" fmla="*/ 1239140 h 2939753"/>
              <a:gd name="connsiteX19" fmla="*/ 358924 w 598402"/>
              <a:gd name="connsiteY19" fmla="*/ 1281869 h 2939753"/>
              <a:gd name="connsiteX20" fmla="*/ 341832 w 598402"/>
              <a:gd name="connsiteY20" fmla="*/ 1367327 h 2939753"/>
              <a:gd name="connsiteX21" fmla="*/ 367470 w 598402"/>
              <a:gd name="connsiteY21" fmla="*/ 1512605 h 2939753"/>
              <a:gd name="connsiteX22" fmla="*/ 393107 w 598402"/>
              <a:gd name="connsiteY22" fmla="*/ 1572426 h 2939753"/>
              <a:gd name="connsiteX23" fmla="*/ 410199 w 598402"/>
              <a:gd name="connsiteY23" fmla="*/ 1623701 h 2939753"/>
              <a:gd name="connsiteX24" fmla="*/ 444382 w 598402"/>
              <a:gd name="connsiteY24" fmla="*/ 1692067 h 2939753"/>
              <a:gd name="connsiteX25" fmla="*/ 487111 w 598402"/>
              <a:gd name="connsiteY25" fmla="*/ 1828800 h 2939753"/>
              <a:gd name="connsiteX26" fmla="*/ 521294 w 598402"/>
              <a:gd name="connsiteY26" fmla="*/ 1905712 h 2939753"/>
              <a:gd name="connsiteX27" fmla="*/ 555477 w 598402"/>
              <a:gd name="connsiteY27" fmla="*/ 2059536 h 2939753"/>
              <a:gd name="connsiteX28" fmla="*/ 564023 w 598402"/>
              <a:gd name="connsiteY28" fmla="*/ 2110811 h 2939753"/>
              <a:gd name="connsiteX29" fmla="*/ 581114 w 598402"/>
              <a:gd name="connsiteY29" fmla="*/ 2187723 h 2939753"/>
              <a:gd name="connsiteX30" fmla="*/ 589660 w 598402"/>
              <a:gd name="connsiteY30" fmla="*/ 2298818 h 2939753"/>
              <a:gd name="connsiteX31" fmla="*/ 598206 w 598402"/>
              <a:gd name="connsiteY31" fmla="*/ 2384276 h 2939753"/>
              <a:gd name="connsiteX32" fmla="*/ 572569 w 598402"/>
              <a:gd name="connsiteY32" fmla="*/ 2623559 h 2939753"/>
              <a:gd name="connsiteX33" fmla="*/ 538385 w 598402"/>
              <a:gd name="connsiteY33" fmla="*/ 2726108 h 2939753"/>
              <a:gd name="connsiteX34" fmla="*/ 495657 w 598402"/>
              <a:gd name="connsiteY34" fmla="*/ 2751746 h 2939753"/>
              <a:gd name="connsiteX35" fmla="*/ 435836 w 598402"/>
              <a:gd name="connsiteY35" fmla="*/ 2811566 h 2939753"/>
              <a:gd name="connsiteX36" fmla="*/ 324741 w 598402"/>
              <a:gd name="connsiteY36" fmla="*/ 2854295 h 2939753"/>
              <a:gd name="connsiteX37" fmla="*/ 282012 w 598402"/>
              <a:gd name="connsiteY37" fmla="*/ 2879932 h 2939753"/>
              <a:gd name="connsiteX38" fmla="*/ 239283 w 598402"/>
              <a:gd name="connsiteY38" fmla="*/ 2914116 h 2939753"/>
              <a:gd name="connsiteX39" fmla="*/ 196554 w 598402"/>
              <a:gd name="connsiteY39" fmla="*/ 2939753 h 2939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98402" h="2939753">
                <a:moveTo>
                  <a:pt x="0" y="51275"/>
                </a:moveTo>
                <a:cubicBezTo>
                  <a:pt x="14243" y="45578"/>
                  <a:pt x="28036" y="38591"/>
                  <a:pt x="42729" y="34183"/>
                </a:cubicBezTo>
                <a:cubicBezTo>
                  <a:pt x="56641" y="30009"/>
                  <a:pt x="71807" y="30601"/>
                  <a:pt x="85458" y="25637"/>
                </a:cubicBezTo>
                <a:cubicBezTo>
                  <a:pt x="103417" y="19107"/>
                  <a:pt x="119641" y="8546"/>
                  <a:pt x="136733" y="0"/>
                </a:cubicBezTo>
                <a:cubicBezTo>
                  <a:pt x="185159" y="14243"/>
                  <a:pt x="236864" y="20155"/>
                  <a:pt x="282012" y="42729"/>
                </a:cubicBezTo>
                <a:cubicBezTo>
                  <a:pt x="301911" y="52679"/>
                  <a:pt x="311655" y="76010"/>
                  <a:pt x="324741" y="94003"/>
                </a:cubicBezTo>
                <a:cubicBezTo>
                  <a:pt x="350339" y="129201"/>
                  <a:pt x="358464" y="155599"/>
                  <a:pt x="376015" y="196553"/>
                </a:cubicBezTo>
                <a:cubicBezTo>
                  <a:pt x="397244" y="323922"/>
                  <a:pt x="397265" y="303483"/>
                  <a:pt x="376015" y="521293"/>
                </a:cubicBezTo>
                <a:cubicBezTo>
                  <a:pt x="373391" y="548189"/>
                  <a:pt x="358924" y="572568"/>
                  <a:pt x="350378" y="598205"/>
                </a:cubicBezTo>
                <a:cubicBezTo>
                  <a:pt x="347529" y="623842"/>
                  <a:pt x="345658" y="649607"/>
                  <a:pt x="341832" y="675117"/>
                </a:cubicBezTo>
                <a:cubicBezTo>
                  <a:pt x="337108" y="706613"/>
                  <a:pt x="329044" y="737565"/>
                  <a:pt x="324741" y="769121"/>
                </a:cubicBezTo>
                <a:cubicBezTo>
                  <a:pt x="320490" y="800296"/>
                  <a:pt x="319044" y="831790"/>
                  <a:pt x="316195" y="863125"/>
                </a:cubicBezTo>
                <a:cubicBezTo>
                  <a:pt x="324741" y="925794"/>
                  <a:pt x="323864" y="990489"/>
                  <a:pt x="341832" y="1051132"/>
                </a:cubicBezTo>
                <a:cubicBezTo>
                  <a:pt x="347554" y="1070445"/>
                  <a:pt x="368447" y="1081775"/>
                  <a:pt x="384561" y="1093861"/>
                </a:cubicBezTo>
                <a:cubicBezTo>
                  <a:pt x="398599" y="1104389"/>
                  <a:pt x="469946" y="1110943"/>
                  <a:pt x="470019" y="1110953"/>
                </a:cubicBezTo>
                <a:cubicBezTo>
                  <a:pt x="478565" y="1113802"/>
                  <a:pt x="488162" y="1114502"/>
                  <a:pt x="495657" y="1119499"/>
                </a:cubicBezTo>
                <a:cubicBezTo>
                  <a:pt x="550761" y="1156235"/>
                  <a:pt x="507043" y="1147989"/>
                  <a:pt x="461473" y="1170774"/>
                </a:cubicBezTo>
                <a:cubicBezTo>
                  <a:pt x="446617" y="1178202"/>
                  <a:pt x="432987" y="1187865"/>
                  <a:pt x="418744" y="1196411"/>
                </a:cubicBezTo>
                <a:cubicBezTo>
                  <a:pt x="410198" y="1210654"/>
                  <a:pt x="402632" y="1225533"/>
                  <a:pt x="393107" y="1239140"/>
                </a:cubicBezTo>
                <a:cubicBezTo>
                  <a:pt x="382647" y="1254083"/>
                  <a:pt x="367782" y="1265924"/>
                  <a:pt x="358924" y="1281869"/>
                </a:cubicBezTo>
                <a:cubicBezTo>
                  <a:pt x="352853" y="1292797"/>
                  <a:pt x="342457" y="1363575"/>
                  <a:pt x="341832" y="1367327"/>
                </a:cubicBezTo>
                <a:cubicBezTo>
                  <a:pt x="350378" y="1415753"/>
                  <a:pt x="355543" y="1464899"/>
                  <a:pt x="367470" y="1512605"/>
                </a:cubicBezTo>
                <a:cubicBezTo>
                  <a:pt x="372732" y="1533652"/>
                  <a:pt x="385319" y="1552178"/>
                  <a:pt x="393107" y="1572426"/>
                </a:cubicBezTo>
                <a:cubicBezTo>
                  <a:pt x="399574" y="1589241"/>
                  <a:pt x="403102" y="1607141"/>
                  <a:pt x="410199" y="1623701"/>
                </a:cubicBezTo>
                <a:cubicBezTo>
                  <a:pt x="420236" y="1647119"/>
                  <a:pt x="435147" y="1668321"/>
                  <a:pt x="444382" y="1692067"/>
                </a:cubicBezTo>
                <a:cubicBezTo>
                  <a:pt x="497735" y="1829261"/>
                  <a:pt x="446960" y="1728423"/>
                  <a:pt x="487111" y="1828800"/>
                </a:cubicBezTo>
                <a:cubicBezTo>
                  <a:pt x="497531" y="1854849"/>
                  <a:pt x="509900" y="1880075"/>
                  <a:pt x="521294" y="1905712"/>
                </a:cubicBezTo>
                <a:cubicBezTo>
                  <a:pt x="538503" y="2026173"/>
                  <a:pt x="517978" y="1900162"/>
                  <a:pt x="555477" y="2059536"/>
                </a:cubicBezTo>
                <a:cubicBezTo>
                  <a:pt x="559446" y="2076403"/>
                  <a:pt x="560625" y="2093820"/>
                  <a:pt x="564023" y="2110811"/>
                </a:cubicBezTo>
                <a:cubicBezTo>
                  <a:pt x="569173" y="2136564"/>
                  <a:pt x="575417" y="2162086"/>
                  <a:pt x="581114" y="2187723"/>
                </a:cubicBezTo>
                <a:cubicBezTo>
                  <a:pt x="583963" y="2224755"/>
                  <a:pt x="586442" y="2261817"/>
                  <a:pt x="589660" y="2298818"/>
                </a:cubicBezTo>
                <a:cubicBezTo>
                  <a:pt x="592140" y="2327338"/>
                  <a:pt x="599711" y="2355687"/>
                  <a:pt x="598206" y="2384276"/>
                </a:cubicBezTo>
                <a:cubicBezTo>
                  <a:pt x="593990" y="2464383"/>
                  <a:pt x="582222" y="2543924"/>
                  <a:pt x="572569" y="2623559"/>
                </a:cubicBezTo>
                <a:cubicBezTo>
                  <a:pt x="568961" y="2653325"/>
                  <a:pt x="556015" y="2704070"/>
                  <a:pt x="538385" y="2726108"/>
                </a:cubicBezTo>
                <a:cubicBezTo>
                  <a:pt x="528009" y="2739078"/>
                  <a:pt x="508417" y="2741113"/>
                  <a:pt x="495657" y="2751746"/>
                </a:cubicBezTo>
                <a:cubicBezTo>
                  <a:pt x="473993" y="2769799"/>
                  <a:pt x="458188" y="2794373"/>
                  <a:pt x="435836" y="2811566"/>
                </a:cubicBezTo>
                <a:cubicBezTo>
                  <a:pt x="404893" y="2835368"/>
                  <a:pt x="360740" y="2844009"/>
                  <a:pt x="324741" y="2854295"/>
                </a:cubicBezTo>
                <a:cubicBezTo>
                  <a:pt x="310498" y="2862841"/>
                  <a:pt x="295619" y="2870407"/>
                  <a:pt x="282012" y="2879932"/>
                </a:cubicBezTo>
                <a:cubicBezTo>
                  <a:pt x="267069" y="2890392"/>
                  <a:pt x="254924" y="2904732"/>
                  <a:pt x="239283" y="2914116"/>
                </a:cubicBezTo>
                <a:cubicBezTo>
                  <a:pt x="193909" y="2941340"/>
                  <a:pt x="196554" y="2914182"/>
                  <a:pt x="196554" y="293975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11CB96-727A-FFA0-4FA9-EBB018EB3BFF}"/>
              </a:ext>
            </a:extLst>
          </p:cNvPr>
          <p:cNvSpPr txBox="1"/>
          <p:nvPr/>
        </p:nvSpPr>
        <p:spPr>
          <a:xfrm>
            <a:off x="7333919" y="5288335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템플릿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Base 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09F235D-422E-7C43-CA4F-7C868E7C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84" y="1691729"/>
            <a:ext cx="4343400" cy="82796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F4C5F7C-E9FD-78B4-AB28-C82B745BBD75}"/>
              </a:ext>
            </a:extLst>
          </p:cNvPr>
          <p:cNvCxnSpPr>
            <a:cxnSpLocks/>
          </p:cNvCxnSpPr>
          <p:nvPr/>
        </p:nvCxnSpPr>
        <p:spPr>
          <a:xfrm>
            <a:off x="3045667" y="2277098"/>
            <a:ext cx="4085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402FFE-EFA3-9526-19C8-0991B665699F}"/>
              </a:ext>
            </a:extLst>
          </p:cNvPr>
          <p:cNvCxnSpPr>
            <a:cxnSpLocks/>
          </p:cNvCxnSpPr>
          <p:nvPr/>
        </p:nvCxnSpPr>
        <p:spPr>
          <a:xfrm>
            <a:off x="3916390" y="3455298"/>
            <a:ext cx="3411832" cy="318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61A40D-1070-BDE8-D5AC-C3EA8D216C52}"/>
              </a:ext>
            </a:extLst>
          </p:cNvPr>
          <p:cNvCxnSpPr>
            <a:cxnSpLocks/>
          </p:cNvCxnSpPr>
          <p:nvPr/>
        </p:nvCxnSpPr>
        <p:spPr>
          <a:xfrm flipV="1">
            <a:off x="3170698" y="7888932"/>
            <a:ext cx="3960669" cy="1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53CF71BF-CC90-2903-0204-D3F0BB4E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4000500"/>
            <a:ext cx="7493811" cy="198645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DFC8DCE-EB84-8589-85A9-DDF2ADDC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6068192"/>
            <a:ext cx="7493810" cy="18329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DDCE4B-A6E5-6690-F22A-0D7B8465EE6F}"/>
              </a:ext>
            </a:extLst>
          </p:cNvPr>
          <p:cNvSpPr txBox="1"/>
          <p:nvPr/>
        </p:nvSpPr>
        <p:spPr>
          <a:xfrm>
            <a:off x="12162881" y="3091495"/>
            <a:ext cx="341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71506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886C70-9F75-2304-7FC9-8384B0D06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8C7D699-68F6-2F67-A31F-A97634DA4000}"/>
              </a:ext>
            </a:extLst>
          </p:cNvPr>
          <p:cNvSpPr txBox="1"/>
          <p:nvPr/>
        </p:nvSpPr>
        <p:spPr>
          <a:xfrm>
            <a:off x="1028700" y="942975"/>
            <a:ext cx="6299522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spc="157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구현</a:t>
            </a:r>
            <a:endParaRPr lang="en-US" altLang="ko-KR" sz="4500" spc="157" dirty="0">
              <a:solidFill>
                <a:srgbClr val="004AA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975369-FFC5-A3F2-4761-B5882CE87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19" y="2876500"/>
            <a:ext cx="7896283" cy="6839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D2AE28-0721-DA23-5E96-32AA809C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1" y="2876500"/>
            <a:ext cx="8458200" cy="683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49E572-4AB6-C7CA-5001-F7DD27CB0C4C}"/>
              </a:ext>
            </a:extLst>
          </p:cNvPr>
          <p:cNvSpPr txBox="1"/>
          <p:nvPr/>
        </p:nvSpPr>
        <p:spPr>
          <a:xfrm>
            <a:off x="2094060" y="21717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상호명 검색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주차필터기능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8546F-D359-89CC-EE1B-9F24AB2C55F5}"/>
              </a:ext>
            </a:extLst>
          </p:cNvPr>
          <p:cNvSpPr txBox="1"/>
          <p:nvPr/>
        </p:nvSpPr>
        <p:spPr>
          <a:xfrm>
            <a:off x="11850169" y="2171699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리뷰 작성 기능 구현코드</a:t>
            </a:r>
          </a:p>
        </p:txBody>
      </p:sp>
    </p:spTree>
    <p:extLst>
      <p:ext uri="{BB962C8B-B14F-4D97-AF65-F5344CB8AC3E}">
        <p14:creationId xmlns:p14="http://schemas.microsoft.com/office/powerpoint/2010/main" val="337876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558982"/>
            <a:ext cx="16230600" cy="1001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spc="213" dirty="0">
                <a:solidFill>
                  <a:srgbClr val="F6F6F6"/>
                </a:solidFill>
                <a:latin typeface="Gotham Bold"/>
              </a:rPr>
              <a:t>DATA</a:t>
            </a:r>
            <a:r>
              <a:rPr lang="ko-KR" altLang="en-US" sz="6099" spc="213" dirty="0">
                <a:solidFill>
                  <a:srgbClr val="F6F6F6"/>
                </a:solidFill>
                <a:latin typeface="Gotham Bold"/>
              </a:rPr>
              <a:t> </a:t>
            </a:r>
            <a:r>
              <a:rPr lang="en-US" altLang="ko-KR" sz="6099" spc="213" dirty="0">
                <a:solidFill>
                  <a:srgbClr val="F6F6F6"/>
                </a:solidFill>
                <a:latin typeface="Gotham Bold"/>
              </a:rPr>
              <a:t>PREPARATION</a:t>
            </a:r>
            <a:endParaRPr lang="en-US" sz="6099" spc="213" dirty="0">
              <a:solidFill>
                <a:srgbClr val="F6F6F6"/>
              </a:solidFill>
              <a:latin typeface="Gotham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8415003" y="4039781"/>
            <a:ext cx="1457994" cy="0"/>
          </a:xfrm>
          <a:prstGeom prst="line">
            <a:avLst/>
          </a:prstGeom>
          <a:ln w="95250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942975"/>
            <a:ext cx="6299522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spc="157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</a:t>
            </a:r>
            <a:r>
              <a:rPr lang="en-US" altLang="ko-KR" sz="4500" spc="157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(Crawling)</a:t>
            </a:r>
            <a:endParaRPr lang="en-US" sz="4500" spc="157" dirty="0">
              <a:solidFill>
                <a:srgbClr val="004AA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7FDAB3-21CD-67F4-3D24-81B7ADBA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5200" y="548355"/>
            <a:ext cx="6729867" cy="3505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76AF52-64B5-D1DF-E95F-5DB098727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8" y="2300955"/>
            <a:ext cx="6592012" cy="69573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183CEC-7649-5E9F-8212-155B36FE2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204706"/>
            <a:ext cx="5943600" cy="5053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C5CA1B-213C-9136-C6FF-CD21319FEEA1}"/>
              </a:ext>
            </a:extLst>
          </p:cNvPr>
          <p:cNvSpPr txBox="1"/>
          <p:nvPr/>
        </p:nvSpPr>
        <p:spPr>
          <a:xfrm>
            <a:off x="12268200" y="613410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사용한 함수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8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분당 데이터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3.6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수집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데이터 수집일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sz="3600"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5A931-C946-6CE2-6830-802EACFB41D1}"/>
              </a:ext>
            </a:extLst>
          </p:cNvPr>
          <p:cNvSpPr txBox="1"/>
          <p:nvPr/>
        </p:nvSpPr>
        <p:spPr>
          <a:xfrm>
            <a:off x="12496800" y="8081784"/>
            <a:ext cx="45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60</a:t>
            </a:r>
            <a:r>
              <a:rPr lang="ko-KR" altLang="en-US" sz="8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ko-KR" altLang="en-US" sz="8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0C04C-AD1C-C421-9DFB-16FB7E7938B9}"/>
              </a:ext>
            </a:extLst>
          </p:cNvPr>
          <p:cNvSpPr txBox="1"/>
          <p:nvPr/>
        </p:nvSpPr>
        <p:spPr>
          <a:xfrm>
            <a:off x="13716000" y="95283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순수 구동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1B68E0-18CF-B707-1D18-9CA8C0F0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6ABD0D5C-7262-BB67-EB2C-9C8F51EEE4FA}"/>
              </a:ext>
            </a:extLst>
          </p:cNvPr>
          <p:cNvSpPr txBox="1"/>
          <p:nvPr/>
        </p:nvSpPr>
        <p:spPr>
          <a:xfrm>
            <a:off x="1028700" y="942975"/>
            <a:ext cx="6299522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ko-KR" altLang="en-US" sz="4500" spc="157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4500" spc="157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4500" spc="157" dirty="0">
                <a:solidFill>
                  <a:srgbClr val="004A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</a:t>
            </a:r>
            <a:endParaRPr lang="en-US" sz="4500" spc="157" dirty="0">
              <a:solidFill>
                <a:srgbClr val="004AAD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08D7F7-5D27-002C-42B0-C6A79EC41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171700"/>
            <a:ext cx="8191500" cy="6934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5D6081-8384-6B64-C611-23F5181EA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171700"/>
            <a:ext cx="8561615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108</Words>
  <Application>Microsoft Office PowerPoint</Application>
  <PresentationFormat>사용자 지정</PresentationFormat>
  <Paragraphs>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Calibri</vt:lpstr>
      <vt:lpstr>Arial</vt:lpstr>
      <vt:lpstr>HY헤드라인M</vt:lpstr>
      <vt:lpstr>Gotham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면접 발표 디자인 크리에이티브 포트폴리오 프레젠테이션</dc:title>
  <dc:creator>Jayden Jeong</dc:creator>
  <cp:lastModifiedBy>Jayden Jeong</cp:lastModifiedBy>
  <cp:revision>2</cp:revision>
  <dcterms:created xsi:type="dcterms:W3CDTF">2006-08-16T00:00:00Z</dcterms:created>
  <dcterms:modified xsi:type="dcterms:W3CDTF">2024-02-20T05:12:30Z</dcterms:modified>
  <dc:identifier>DAF9OFXXiJ4</dc:identifier>
</cp:coreProperties>
</file>