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32216" y="110359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0438" y="4724910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 smtClean="0">
                <a:solidFill>
                  <a:schemeClr val="bg1"/>
                </a:solidFill>
                <a:latin typeface="Arial"/>
                <a:cs typeface="Arial"/>
              </a:rPr>
              <a:t>M.Sangili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/>
                <a:cs typeface="Arial"/>
              </a:rPr>
              <a:t>Saravana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-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</TotalTime>
  <Words>646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SANGILI SARAVANA M.</cp:lastModifiedBy>
  <cp:revision>28</cp:revision>
  <dcterms:created xsi:type="dcterms:W3CDTF">2021-05-26T16:50:10Z</dcterms:created>
  <dcterms:modified xsi:type="dcterms:W3CDTF">2024-04-01T10:49:34Z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