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70" r:id="rId6"/>
    <p:sldId id="267" r:id="rId7"/>
    <p:sldId id="265" r:id="rId8"/>
    <p:sldId id="266" r:id="rId9"/>
    <p:sldId id="268" r:id="rId10"/>
    <p:sldId id="269" r:id="rId11"/>
    <p:sldId id="272" r:id="rId12"/>
    <p:sldId id="273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0"/>
            <p14:sldId id="267"/>
            <p14:sldId id="265"/>
            <p14:sldId id="266"/>
            <p14:sldId id="268"/>
            <p14:sldId id="269"/>
            <p14:sldId id="272"/>
            <p14:sldId id="273"/>
            <p14:sldId id="271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B4A6"/>
    <a:srgbClr val="734F29"/>
    <a:srgbClr val="D24726"/>
    <a:srgbClr val="DD462F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0030F-C69B-4EEF-A7D8-34F8095DDB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025" y="227860"/>
            <a:ext cx="11111948" cy="1653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Sanjay Gilki’s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315" y="4994230"/>
            <a:ext cx="10899369" cy="113779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Designed and Developed few Key Visualizations, Actionable Insights, fore-sights and Recommendations using </a:t>
            </a:r>
            <a:r>
              <a:rPr lang="en-US" b="1" dirty="0"/>
              <a:t>Descriptive, Diagnostic, Predictive and Prescriptive </a:t>
            </a:r>
            <a:r>
              <a:rPr lang="en-US" b="1" dirty="0" smtClean="0"/>
              <a:t>Analytics.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5" y="290331"/>
            <a:ext cx="2750492" cy="1546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47" y="289862"/>
            <a:ext cx="2179435" cy="1547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58" y="274218"/>
            <a:ext cx="2607026" cy="151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523" y="312723"/>
            <a:ext cx="2376787" cy="152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2" y="779406"/>
            <a:ext cx="11192307" cy="56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98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768" y="2410690"/>
            <a:ext cx="6966065" cy="22278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3442" y="2410690"/>
            <a:ext cx="4508715" cy="2187227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539257"/>
            <a:ext cx="11238807" cy="631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86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0" y="712887"/>
            <a:ext cx="10791979" cy="5778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8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5" y="732419"/>
            <a:ext cx="10987628" cy="55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4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87" y="662726"/>
            <a:ext cx="11194924" cy="543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2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8" y="617314"/>
            <a:ext cx="11374793" cy="56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3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5" y="550035"/>
            <a:ext cx="11351018" cy="5979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66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6" y="13648"/>
            <a:ext cx="6455391" cy="10295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machine learning MODEL </a:t>
            </a: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KEY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61" y="524565"/>
            <a:ext cx="5906418" cy="591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3924" y="2224586"/>
            <a:ext cx="5349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Prepare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data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for Deeper EDA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model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Find Anomalies by cross mapper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 : Strategically select the right model to address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the DS /ML/ DL user case insights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9" y="191351"/>
            <a:ext cx="6303418" cy="6326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1320" y="2004149"/>
            <a:ext cx="4653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 is a Python data visualization library based on matplotlib.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high-level interface for drawing attractive and informative statistical graphics.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357" y="191351"/>
            <a:ext cx="5336276" cy="102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b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</a:t>
            </a:r>
            <a:r>
              <a:rPr lang="en-US" sz="2800" b="1" dirty="0">
                <a:solidFill>
                  <a:srgbClr val="EFD5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8228352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62</TotalTime>
  <Words>120</Words>
  <Application>Microsoft Office PowerPoint</Application>
  <PresentationFormat>Widescreen</PresentationFormat>
  <Paragraphs>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WelcomeDoc</vt:lpstr>
      <vt:lpstr>Sanjay Gilki’s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OF machine learning MODEL  or  algorithm FOR KEY Insights</vt:lpstr>
      <vt:lpstr>seaborn statistical data visualization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Microsoft account</dc:creator>
  <cp:keywords/>
  <cp:lastModifiedBy>Microsoft account</cp:lastModifiedBy>
  <cp:revision>9</cp:revision>
  <dcterms:created xsi:type="dcterms:W3CDTF">2022-02-17T13:24:08Z</dcterms:created>
  <dcterms:modified xsi:type="dcterms:W3CDTF">2022-02-23T19:47:25Z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