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3" autoAdjust="0"/>
    <p:restoredTop sz="94660"/>
  </p:normalViewPr>
  <p:slideViewPr>
    <p:cSldViewPr snapToGrid="0">
      <p:cViewPr varScale="1">
        <p:scale>
          <a:sx n="196" d="100"/>
          <a:sy n="196" d="100"/>
        </p:scale>
        <p:origin x="139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09011-408F-4B6F-AB61-7AF2FADD8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EB7DB-B57A-420B-9BAD-A6F0FAB4C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220E4-98C4-4BCD-AF58-0B00C7D8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AE2F-F22D-45B8-93F0-FA9938115C9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F9EDD-BF2D-47B8-B076-9D6E5405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D7B50-7064-483C-A24A-44D042D9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8EE5-48F2-4062-BF5D-0B1F77BB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30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4C39-DE34-4BED-A66C-7D51948E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9A4D2-FB11-4F67-80DE-A991BB5E2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6C6F4-B77D-4AAF-A4FE-DA115C98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AE2F-F22D-45B8-93F0-FA9938115C9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AE99B-0F6B-4615-A591-35FA7FD23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7AC17-3542-4607-B521-B16F2DDDC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8EE5-48F2-4062-BF5D-0B1F77BB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498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71162-5653-48CE-8332-827935EE07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A4F578-1C5D-4355-9288-4FE8787A1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BA7C1-A7D0-4C9C-9590-94E0C32AE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AE2F-F22D-45B8-93F0-FA9938115C9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D40F1-D2BA-4807-A4CA-1DC32F386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1F283-1FA7-4213-B937-972EF2614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8EE5-48F2-4062-BF5D-0B1F77BB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45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BC03-F431-41D7-8E46-F72EF1D98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497E-E385-4EAC-BAC6-8CBE74C3E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08887-D7FF-452A-AB16-35DC86CF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AE2F-F22D-45B8-93F0-FA9938115C9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2B6ED-ACFB-4E51-8934-4C4D2CA29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77C17-452F-4672-B20D-2AA0C004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8EE5-48F2-4062-BF5D-0B1F77BB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67F32-0223-42E8-ACB4-E67CF67C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18F90-2768-4B28-805B-A9F49EEF3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4D9C-2D33-46B5-9936-A0632C5A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AE2F-F22D-45B8-93F0-FA9938115C9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AC365-0634-4D66-AEBE-07CBCF0F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524E2-CE65-402D-BE5B-A7AC621B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8EE5-48F2-4062-BF5D-0B1F77BB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23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6C44-F0F2-4000-8A3C-8B337DFF6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5017-303B-459C-B38D-E2E36E7BC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9F7AA-EDDA-4EA4-A67A-967FC4E49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FDF1-C3E0-4ED5-8EB0-8A192D941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AE2F-F22D-45B8-93F0-FA9938115C9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DFE28-5FD1-47AF-B68E-4ECF010E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B9FB5-59B4-40CF-96B6-812F15FC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8EE5-48F2-4062-BF5D-0B1F77BB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8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9239D-9D5D-4220-953E-BB15BE6DC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168A4-31BB-4EF6-B482-947E56601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B6DE82-4EB0-4080-B2A2-41E0F4BAE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2879D-80AA-4E8E-9B7A-036DD8091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59BE6-27B5-467A-BF33-05D6099636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BAF2DF-981C-4A54-A41F-AB899B4B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AE2F-F22D-45B8-93F0-FA9938115C9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D0FD2-9A55-4A2D-B483-5B582D6AE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979FE7-055A-4FE6-8458-66CA6564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8EE5-48F2-4062-BF5D-0B1F77BB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68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211A-C2B0-4122-BD40-5C7F329D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86059-F8B2-4FB7-B37C-F7FB452C7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AE2F-F22D-45B8-93F0-FA9938115C9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F30CB-FD58-4C64-9FDC-0E5F2796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85DF7D-4563-4627-8897-26E5C428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8EE5-48F2-4062-BF5D-0B1F77BB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4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777B99-48C8-4A95-BDA9-FF1AAF2C7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AE2F-F22D-45B8-93F0-FA9938115C9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F93B6-1A28-41DD-8743-8F274745B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32D8D-DA78-43B0-A9A4-6760D45E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8EE5-48F2-4062-BF5D-0B1F77BB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3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9FA1-533E-4BA1-A4EC-55F15CD9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B21F2-5210-49C7-A803-90EE3A325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6D77F-2893-4EEC-8464-EEF24D23E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4FF7E-2EF4-45B6-87F4-A1E77F9BC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AE2F-F22D-45B8-93F0-FA9938115C9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6BF01-91B5-4AAF-9D57-C2DD45A5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D281D-C386-4475-82CF-83F893F6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8EE5-48F2-4062-BF5D-0B1F77BB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9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A0EC-A331-4B4D-A81D-C208D38A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91C68-9F19-449F-B939-257AB6BAF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A8EDA-DB1B-485A-A399-1AE2511ED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CCAE3-F011-45E5-ADD0-094F2007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6AE2F-F22D-45B8-93F0-FA9938115C9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079A6-0F17-47A8-8673-EB1956B7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9CEE4-4E31-48FD-9EEF-9FADC1AEB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98EE5-48F2-4062-BF5D-0B1F77BB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7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C3CEC-D072-4F52-B990-A5287CE8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00A15-4573-442F-ADA6-C977BF13C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8CA94-9884-42EF-AFDC-CD095A87A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6AE2F-F22D-45B8-93F0-FA9938115C92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D4D1-CA1F-4071-ABF7-706DB20AC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8C1D8-12EE-4240-888E-DBB38E854B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98EE5-48F2-4062-BF5D-0B1F77BB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9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041863-142E-4C50-876F-58143C4383C4}"/>
              </a:ext>
            </a:extLst>
          </p:cNvPr>
          <p:cNvSpPr/>
          <p:nvPr/>
        </p:nvSpPr>
        <p:spPr>
          <a:xfrm>
            <a:off x="5444244" y="5143986"/>
            <a:ext cx="1303507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fitfMRI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9ED179-95EB-4614-A484-4A390D796AAF}"/>
              </a:ext>
            </a:extLst>
          </p:cNvPr>
          <p:cNvSpPr/>
          <p:nvPr/>
        </p:nvSpPr>
        <p:spPr>
          <a:xfrm>
            <a:off x="720496" y="2907431"/>
            <a:ext cx="2057724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fmriprepRegression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CDBC7-9B9A-40F7-9C6D-2C8BE1509C71}"/>
              </a:ext>
            </a:extLst>
          </p:cNvPr>
          <p:cNvSpPr/>
          <p:nvPr/>
        </p:nvSpPr>
        <p:spPr>
          <a:xfrm>
            <a:off x="9662161" y="2893897"/>
            <a:ext cx="2057724" cy="3657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fmriprepBetaSeries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74CA36-F639-4E91-AA0A-404ED46B570B}"/>
              </a:ext>
            </a:extLst>
          </p:cNvPr>
          <p:cNvSpPr/>
          <p:nvPr/>
        </p:nvSpPr>
        <p:spPr>
          <a:xfrm>
            <a:off x="4610583" y="2591282"/>
            <a:ext cx="2968881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helper_fmriprep_covariates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15442F-475F-431C-86F1-F549F810ABA7}"/>
              </a:ext>
            </a:extLst>
          </p:cNvPr>
          <p:cNvSpPr/>
          <p:nvPr/>
        </p:nvSpPr>
        <p:spPr>
          <a:xfrm>
            <a:off x="4610583" y="1885704"/>
            <a:ext cx="2968881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helper_fmriprep_loadVars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791CDE-43B1-495D-95D1-C92645A742EE}"/>
              </a:ext>
            </a:extLst>
          </p:cNvPr>
          <p:cNvSpPr/>
          <p:nvPr/>
        </p:nvSpPr>
        <p:spPr>
          <a:xfrm>
            <a:off x="4610583" y="1239465"/>
            <a:ext cx="2970827" cy="36576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helper_fmriprep_regoptions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0F9FC91-1202-44AC-AE5A-EE00E256198F}"/>
              </a:ext>
            </a:extLst>
          </p:cNvPr>
          <p:cNvSpPr/>
          <p:nvPr/>
        </p:nvSpPr>
        <p:spPr>
          <a:xfrm>
            <a:off x="5187759" y="6215324"/>
            <a:ext cx="1816479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FSLHPfilter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53F10E-8C3E-4700-BDEE-47C9641EAF9C}"/>
              </a:ext>
            </a:extLst>
          </p:cNvPr>
          <p:cNvSpPr/>
          <p:nvPr/>
        </p:nvSpPr>
        <p:spPr>
          <a:xfrm>
            <a:off x="7345353" y="6215324"/>
            <a:ext cx="18164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massRegression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2F7F15-A627-4D31-8AE2-57BA9271E95E}"/>
              </a:ext>
            </a:extLst>
          </p:cNvPr>
          <p:cNvSpPr/>
          <p:nvPr/>
        </p:nvSpPr>
        <p:spPr>
          <a:xfrm>
            <a:off x="3030164" y="6215324"/>
            <a:ext cx="18164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simBOLD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8F4A02-0926-4E27-91AA-2E7B9BDA1337}"/>
              </a:ext>
            </a:extLst>
          </p:cNvPr>
          <p:cNvSpPr/>
          <p:nvPr/>
        </p:nvSpPr>
        <p:spPr>
          <a:xfrm>
            <a:off x="5187758" y="3246120"/>
            <a:ext cx="1816480" cy="3657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smoothfMRI</a:t>
            </a:r>
            <a:endParaRPr lang="en-US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5EC1F7B-6F44-4299-8DC0-49FEE81754B3}"/>
              </a:ext>
            </a:extLst>
          </p:cNvPr>
          <p:cNvCxnSpPr>
            <a:stCxn id="14" idx="0"/>
            <a:endCxn id="4" idx="2"/>
          </p:cNvCxnSpPr>
          <p:nvPr/>
        </p:nvCxnSpPr>
        <p:spPr>
          <a:xfrm rot="5400000" flipH="1" flipV="1">
            <a:off x="4664412" y="4783738"/>
            <a:ext cx="705578" cy="21575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158C9AB-8A12-486D-BAFE-8C51028B9BAB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rot="16200000" flipV="1">
            <a:off x="5743210" y="5862534"/>
            <a:ext cx="70557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4B1ECE0-3B16-4DE3-AC1D-71E1A8042632}"/>
              </a:ext>
            </a:extLst>
          </p:cNvPr>
          <p:cNvCxnSpPr>
            <a:stCxn id="13" idx="0"/>
            <a:endCxn id="4" idx="2"/>
          </p:cNvCxnSpPr>
          <p:nvPr/>
        </p:nvCxnSpPr>
        <p:spPr>
          <a:xfrm rot="16200000" flipV="1">
            <a:off x="6822007" y="4783737"/>
            <a:ext cx="705578" cy="21575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D3082BC-ABA3-4192-97DD-B6C68CE92C83}"/>
              </a:ext>
            </a:extLst>
          </p:cNvPr>
          <p:cNvCxnSpPr>
            <a:stCxn id="11" idx="1"/>
            <a:endCxn id="5" idx="3"/>
          </p:cNvCxnSpPr>
          <p:nvPr/>
        </p:nvCxnSpPr>
        <p:spPr>
          <a:xfrm rot="10800000" flipV="1">
            <a:off x="2778221" y="1422345"/>
            <a:ext cx="1832363" cy="16679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CB7E648A-9A30-4C6D-9A12-D96B1AEDAA4D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 flipV="1">
            <a:off x="2778221" y="2068583"/>
            <a:ext cx="1832363" cy="10217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743F417B-CC96-41E6-A44E-64A9B9C4140F}"/>
              </a:ext>
            </a:extLst>
          </p:cNvPr>
          <p:cNvCxnSpPr>
            <a:stCxn id="7" idx="1"/>
            <a:endCxn id="5" idx="3"/>
          </p:cNvCxnSpPr>
          <p:nvPr/>
        </p:nvCxnSpPr>
        <p:spPr>
          <a:xfrm rot="10800000" flipV="1">
            <a:off x="2778221" y="2774161"/>
            <a:ext cx="1832363" cy="3161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5A530A27-4E8D-413E-BE81-3F9AC87F4560}"/>
              </a:ext>
            </a:extLst>
          </p:cNvPr>
          <p:cNvCxnSpPr>
            <a:stCxn id="15" idx="1"/>
            <a:endCxn id="5" idx="3"/>
          </p:cNvCxnSpPr>
          <p:nvPr/>
        </p:nvCxnSpPr>
        <p:spPr>
          <a:xfrm rot="10800000">
            <a:off x="2778220" y="3090312"/>
            <a:ext cx="2409538" cy="3386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01974D95-5BB7-454B-B7E2-7C8910660714}"/>
              </a:ext>
            </a:extLst>
          </p:cNvPr>
          <p:cNvCxnSpPr>
            <a:stCxn id="15" idx="3"/>
            <a:endCxn id="6" idx="1"/>
          </p:cNvCxnSpPr>
          <p:nvPr/>
        </p:nvCxnSpPr>
        <p:spPr>
          <a:xfrm flipV="1">
            <a:off x="7004238" y="3076777"/>
            <a:ext cx="2657923" cy="3522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54C597B-5863-46C5-8233-A13854CC510E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7581410" y="1422345"/>
            <a:ext cx="2080751" cy="16544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9B45FE6A-382C-412A-B05B-659AADB853CD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7579464" y="2068584"/>
            <a:ext cx="2082697" cy="10081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D49F10D-43F9-4508-86B7-A599A66C1706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7579464" y="2774162"/>
            <a:ext cx="2082697" cy="302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7C3647A-267C-4724-8250-9A867FB5BC7A}"/>
              </a:ext>
            </a:extLst>
          </p:cNvPr>
          <p:cNvCxnSpPr>
            <a:stCxn id="4" idx="1"/>
            <a:endCxn id="5" idx="2"/>
          </p:cNvCxnSpPr>
          <p:nvPr/>
        </p:nvCxnSpPr>
        <p:spPr>
          <a:xfrm rot="10800000">
            <a:off x="1749358" y="3273192"/>
            <a:ext cx="3694886" cy="20536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592347B-18EE-46A6-8F34-D015FB7C57FD}"/>
              </a:ext>
            </a:extLst>
          </p:cNvPr>
          <p:cNvCxnSpPr>
            <a:stCxn id="4" idx="3"/>
            <a:endCxn id="6" idx="2"/>
          </p:cNvCxnSpPr>
          <p:nvPr/>
        </p:nvCxnSpPr>
        <p:spPr>
          <a:xfrm flipV="1">
            <a:off x="6747751" y="3259657"/>
            <a:ext cx="3943272" cy="20672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27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Sangil</dc:creator>
  <cp:lastModifiedBy>Lee, Sangil</cp:lastModifiedBy>
  <cp:revision>2</cp:revision>
  <dcterms:created xsi:type="dcterms:W3CDTF">2021-02-16T17:34:33Z</dcterms:created>
  <dcterms:modified xsi:type="dcterms:W3CDTF">2021-02-16T17:50:49Z</dcterms:modified>
</cp:coreProperties>
</file>