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 rot="1675461">
            <a:off x="10281218" y="4465880"/>
            <a:ext cx="2632917" cy="2262303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26000"/>
                </a:schemeClr>
              </a:gs>
              <a:gs pos="100000">
                <a:schemeClr val="tx2">
                  <a:lumMod val="60000"/>
                  <a:lumOff val="40000"/>
                  <a:alpha val="53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6944462" flipH="1">
            <a:off x="10414093" y="3571304"/>
            <a:ext cx="1195084" cy="185257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7" name=""/>
          <p:cNvSpPr/>
          <p:nvPr/>
        </p:nvSpPr>
        <p:spPr>
          <a:xfrm>
            <a:off x="-126989" y="-9778"/>
            <a:ext cx="4248001" cy="2981578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>
                  <a:lumMod val="90000"/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6177926" flipH="1">
            <a:off x="7049128" y="857079"/>
            <a:ext cx="848385" cy="131513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8" name=""/>
          <p:cNvSpPr/>
          <p:nvPr/>
        </p:nvSpPr>
        <p:spPr>
          <a:xfrm rot="715747">
            <a:off x="2133599" y="1066800"/>
            <a:ext cx="2911583" cy="165247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3498807">
            <a:off x="11012967" y="2807051"/>
            <a:ext cx="802483" cy="116756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050" name="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" name=""/>
          <p:cNvSpPr/>
          <p:nvPr/>
        </p:nvSpPr>
        <p:spPr>
          <a:xfrm rot="3498807">
            <a:off x="5996159" y="853941"/>
            <a:ext cx="1065386" cy="1769151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>
                  <a:alpha val="82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1" name=""/>
          <p:cNvSpPr/>
          <p:nvPr/>
        </p:nvSpPr>
        <p:spPr>
          <a:xfrm rot="6177926" flipH="1">
            <a:off x="436947" y="3109549"/>
            <a:ext cx="577270" cy="894863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20000"/>
                  <a:lumOff val="80000"/>
                  <a:alpha val="32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2" name="" descr="상단터치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971800"/>
            <a:ext cx="10363199" cy="974724"/>
          </a:xfrm>
          <a:effectLst/>
        </p:spPr>
        <p:txBody>
          <a:bodyPr>
            <a:noAutofit/>
          </a:bodyPr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956036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24" name="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" name="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 rot="17818018" flipV="1">
            <a:off x="11167469" y="3191023"/>
            <a:ext cx="447092" cy="86317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  <a:alpha val="68000"/>
                </a:schemeClr>
              </a:gs>
              <a:gs pos="100000">
                <a:schemeClr val="tx2">
                  <a:lumMod val="20000"/>
                  <a:lumOff val="80000"/>
                  <a:alpha val="27000"/>
                </a:schemeClr>
              </a:gs>
            </a:gsLst>
            <a:lin ang="90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" name=""/>
          <p:cNvSpPr/>
          <p:nvPr/>
        </p:nvSpPr>
        <p:spPr>
          <a:xfrm rot="3498807">
            <a:off x="11196732" y="3799576"/>
            <a:ext cx="677408" cy="985586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94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42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"/>
          <p:cNvSpPr/>
          <p:nvPr/>
        </p:nvSpPr>
        <p:spPr>
          <a:xfrm rot="2152626" flipH="1" flipV="1">
            <a:off x="-1184304" y="-84071"/>
            <a:ext cx="3810967" cy="3289000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61000"/>
                </a:schemeClr>
              </a:gs>
              <a:gs pos="100000">
                <a:schemeClr val="accent1">
                  <a:lumMod val="40000"/>
                  <a:lumOff val="60000"/>
                  <a:alpha val="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rot="19473186" flipV="1">
            <a:off x="10958370" y="4967089"/>
            <a:ext cx="1889898" cy="1631049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bg2">
                  <a:alpha val="59000"/>
                </a:schemeClr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rot="14524539" flipV="1">
            <a:off x="1002262" y="-966509"/>
            <a:ext cx="2149914" cy="3182677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914" h="2387008">
                <a:moveTo>
                  <a:pt x="2149914" y="1896331"/>
                </a:moveTo>
                <a:cubicBezTo>
                  <a:pt x="1829468" y="2387008"/>
                  <a:pt x="1098776" y="2360781"/>
                  <a:pt x="751562" y="2207311"/>
                </a:cubicBezTo>
                <a:cubicBezTo>
                  <a:pt x="404348" y="2053841"/>
                  <a:pt x="0" y="1341617"/>
                  <a:pt x="66630" y="975512"/>
                </a:cubicBezTo>
                <a:cubicBezTo>
                  <a:pt x="133260" y="609407"/>
                  <a:pt x="565393" y="0"/>
                  <a:pt x="1151342" y="10683"/>
                </a:cubicBezTo>
                <a:lnTo>
                  <a:pt x="2149914" y="1896331"/>
                </a:lnTo>
              </a:path>
            </a:pathLst>
          </a:custGeom>
          <a:gradFill>
            <a:gsLst>
              <a:gs pos="0">
                <a:schemeClr val="bg2">
                  <a:alpha val="41000"/>
                </a:schemeClr>
              </a:gs>
              <a:gs pos="100000">
                <a:schemeClr val="bg2">
                  <a:lumMod val="75000"/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" descr="상단터치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2" name=""/>
          <p:cNvSpPr/>
          <p:nvPr/>
        </p:nvSpPr>
        <p:spPr>
          <a:xfrm rot="13126932" flipH="1" flipV="1">
            <a:off x="11515602" y="4440722"/>
            <a:ext cx="1104289" cy="953041"/>
          </a:xfrm>
          <a:custGeom>
            <a:avLst/>
            <a:gdLst>
              <a:gd name="connsiteX0" fmla="*/ 2239997 w 2438400"/>
              <a:gd name="connsiteY0" fmla="*/ 1885851 h 2438400"/>
              <a:gd name="connsiteX1" fmla="*/ 753688 w 2438400"/>
              <a:gd name="connsiteY1" fmla="*/ 2346031 h 2438400"/>
              <a:gd name="connsiteX2" fmla="*/ 25529 w 2438400"/>
              <a:gd name="connsiteY2" fmla="*/ 971016 h 2438400"/>
              <a:gd name="connsiteX3" fmla="*/ 1241425 w 2438400"/>
              <a:gd name="connsiteY3" fmla="*/ 203 h 2438400"/>
              <a:gd name="connsiteX4" fmla="*/ 2239997 w 2438400"/>
              <a:gd name="connsiteY4" fmla="*/ 1885851 h 2438400"/>
              <a:gd name="connsiteX0" fmla="*/ 2202582 w 2202582"/>
              <a:gd name="connsiteY0" fmla="*/ 1896331 h 2509981"/>
              <a:gd name="connsiteX1" fmla="*/ 716273 w 2202582"/>
              <a:gd name="connsiteY1" fmla="*/ 2356511 h 2509981"/>
              <a:gd name="connsiteX2" fmla="*/ 119298 w 2202582"/>
              <a:gd name="connsiteY2" fmla="*/ 975512 h 2509981"/>
              <a:gd name="connsiteX3" fmla="*/ 1204010 w 2202582"/>
              <a:gd name="connsiteY3" fmla="*/ 10683 h 2509981"/>
              <a:gd name="connsiteX4" fmla="*/ 2202582 w 2202582"/>
              <a:gd name="connsiteY4" fmla="*/ 1896331 h 2509981"/>
              <a:gd name="connsiteX0" fmla="*/ 2149914 w 2149914"/>
              <a:gd name="connsiteY0" fmla="*/ 1896331 h 2387008"/>
              <a:gd name="connsiteX1" fmla="*/ 751562 w 2149914"/>
              <a:gd name="connsiteY1" fmla="*/ 2207311 h 2387008"/>
              <a:gd name="connsiteX2" fmla="*/ 66630 w 2149914"/>
              <a:gd name="connsiteY2" fmla="*/ 975512 h 2387008"/>
              <a:gd name="connsiteX3" fmla="*/ 1151342 w 2149914"/>
              <a:gd name="connsiteY3" fmla="*/ 10683 h 2387008"/>
              <a:gd name="connsiteX4" fmla="*/ 2149914 w 2149914"/>
              <a:gd name="connsiteY4" fmla="*/ 1896331 h 2387008"/>
              <a:gd name="connsiteX0" fmla="*/ 2109184 w 2109184"/>
              <a:gd name="connsiteY0" fmla="*/ 1896331 h 2387008"/>
              <a:gd name="connsiteX1" fmla="*/ 955211 w 2109184"/>
              <a:gd name="connsiteY1" fmla="*/ 2037418 h 2387008"/>
              <a:gd name="connsiteX2" fmla="*/ 25900 w 2109184"/>
              <a:gd name="connsiteY2" fmla="*/ 975512 h 2387008"/>
              <a:gd name="connsiteX3" fmla="*/ 1110612 w 2109184"/>
              <a:gd name="connsiteY3" fmla="*/ 10683 h 2387008"/>
              <a:gd name="connsiteX4" fmla="*/ 2109184 w 2109184"/>
              <a:gd name="connsiteY4" fmla="*/ 1896331 h 2387008"/>
              <a:gd name="connsiteX0" fmla="*/ 1584521 w 1584521"/>
              <a:gd name="connsiteY0" fmla="*/ 1896331 h 2387008"/>
              <a:gd name="connsiteX1" fmla="*/ 430548 w 1584521"/>
              <a:gd name="connsiteY1" fmla="*/ 2037418 h 2387008"/>
              <a:gd name="connsiteX2" fmla="*/ 41167 w 1584521"/>
              <a:gd name="connsiteY2" fmla="*/ 796374 h 2387008"/>
              <a:gd name="connsiteX3" fmla="*/ 585949 w 1584521"/>
              <a:gd name="connsiteY3" fmla="*/ 10683 h 2387008"/>
              <a:gd name="connsiteX4" fmla="*/ 1584521 w 1584521"/>
              <a:gd name="connsiteY4" fmla="*/ 1896331 h 23870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521" h="2387008">
                <a:moveTo>
                  <a:pt x="1584521" y="1896331"/>
                </a:moveTo>
                <a:cubicBezTo>
                  <a:pt x="1264075" y="2387008"/>
                  <a:pt x="687774" y="2220744"/>
                  <a:pt x="430548" y="2037418"/>
                </a:cubicBezTo>
                <a:cubicBezTo>
                  <a:pt x="173322" y="1854092"/>
                  <a:pt x="15267" y="1134163"/>
                  <a:pt x="41167" y="796374"/>
                </a:cubicBezTo>
                <a:cubicBezTo>
                  <a:pt x="67067" y="458585"/>
                  <a:pt x="0" y="0"/>
                  <a:pt x="585949" y="10683"/>
                </a:cubicBezTo>
                <a:lnTo>
                  <a:pt x="1584521" y="1896331"/>
                </a:lnTo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83000"/>
                </a:schemeClr>
              </a:gs>
              <a:gs pos="100000">
                <a:schemeClr val="accent1">
                  <a:lumMod val="40000"/>
                  <a:lumOff val="60000"/>
                  <a:alpha val="35000"/>
                </a:schemeClr>
              </a:gs>
            </a:gsLst>
            <a:lin ang="198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77886"/>
            <a:ext cx="10972799" cy="1568898"/>
          </a:xfrm>
        </p:spPr>
        <p:txBody>
          <a:bodyPr/>
          <a:lstStyle>
            <a:lvl1pPr algn="ctr">
              <a:defRPr sz="5400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959427" y="1000108"/>
            <a:ext cx="8273143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971250" y="2286000"/>
            <a:ext cx="8275199" cy="34290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56799" y="274638"/>
            <a:ext cx="16255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129485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라인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"/>
          <p:cNvSpPr/>
          <p:nvPr/>
        </p:nvSpPr>
        <p:spPr>
          <a:xfrm rot="21160224">
            <a:off x="5609710" y="1089941"/>
            <a:ext cx="3177889" cy="2195166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0904"/>
              <a:gd name="connsiteX1" fmla="*/ 74380 w 802483"/>
              <a:gd name="connsiteY1" fmla="*/ 135498 h 870904"/>
              <a:gd name="connsiteX2" fmla="*/ 397670 w 802483"/>
              <a:gd name="connsiteY2" fmla="*/ 1588 h 870904"/>
              <a:gd name="connsiteX3" fmla="*/ 687622 w 802483"/>
              <a:gd name="connsiteY3" fmla="*/ 145024 h 870904"/>
              <a:gd name="connsiteX4" fmla="*/ 802482 w 802483"/>
              <a:gd name="connsiteY4" fmla="*/ 442120 h 870904"/>
              <a:gd name="connsiteX5" fmla="*/ 667232 w 802483"/>
              <a:gd name="connsiteY5" fmla="*/ 738237 h 870904"/>
              <a:gd name="connsiteX6" fmla="*/ 402432 w 802483"/>
              <a:gd name="connsiteY6" fmla="*/ 868364 h 870904"/>
              <a:gd name="connsiteX7" fmla="*/ 160123 w 802483"/>
              <a:gd name="connsiteY7" fmla="*/ 753480 h 870904"/>
              <a:gd name="connsiteX8" fmla="*/ 1 w 802483"/>
              <a:gd name="connsiteY8" fmla="*/ 582614 h 870904"/>
              <a:gd name="connsiteX9" fmla="*/ 16669 w 802483"/>
              <a:gd name="connsiteY9" fmla="*/ 458787 h 870904"/>
              <a:gd name="connsiteX0" fmla="*/ 16669 w 802483"/>
              <a:gd name="connsiteY0" fmla="*/ 458787 h 875425"/>
              <a:gd name="connsiteX1" fmla="*/ 74380 w 802483"/>
              <a:gd name="connsiteY1" fmla="*/ 135498 h 875425"/>
              <a:gd name="connsiteX2" fmla="*/ 397670 w 802483"/>
              <a:gd name="connsiteY2" fmla="*/ 1588 h 875425"/>
              <a:gd name="connsiteX3" fmla="*/ 687622 w 802483"/>
              <a:gd name="connsiteY3" fmla="*/ 145024 h 875425"/>
              <a:gd name="connsiteX4" fmla="*/ 802482 w 802483"/>
              <a:gd name="connsiteY4" fmla="*/ 442120 h 875425"/>
              <a:gd name="connsiteX5" fmla="*/ 667232 w 802483"/>
              <a:gd name="connsiteY5" fmla="*/ 738237 h 875425"/>
              <a:gd name="connsiteX6" fmla="*/ 402432 w 802483"/>
              <a:gd name="connsiteY6" fmla="*/ 868364 h 875425"/>
              <a:gd name="connsiteX7" fmla="*/ 134623 w 802483"/>
              <a:gd name="connsiteY7" fmla="*/ 780604 h 875425"/>
              <a:gd name="connsiteX8" fmla="*/ 1 w 802483"/>
              <a:gd name="connsiteY8" fmla="*/ 582614 h 875425"/>
              <a:gd name="connsiteX9" fmla="*/ 16669 w 802483"/>
              <a:gd name="connsiteY9" fmla="*/ 458787 h 875425"/>
              <a:gd name="connsiteX0" fmla="*/ 90586 w 876400"/>
              <a:gd name="connsiteY0" fmla="*/ 458787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90586 w 876400"/>
              <a:gd name="connsiteY9" fmla="*/ 458787 h 875425"/>
              <a:gd name="connsiteX0" fmla="*/ 38718 w 876400"/>
              <a:gd name="connsiteY0" fmla="*/ 392920 h 875425"/>
              <a:gd name="connsiteX1" fmla="*/ 148297 w 876400"/>
              <a:gd name="connsiteY1" fmla="*/ 135498 h 875425"/>
              <a:gd name="connsiteX2" fmla="*/ 471587 w 876400"/>
              <a:gd name="connsiteY2" fmla="*/ 1588 h 875425"/>
              <a:gd name="connsiteX3" fmla="*/ 761539 w 876400"/>
              <a:gd name="connsiteY3" fmla="*/ 145024 h 875425"/>
              <a:gd name="connsiteX4" fmla="*/ 876399 w 876400"/>
              <a:gd name="connsiteY4" fmla="*/ 442120 h 875425"/>
              <a:gd name="connsiteX5" fmla="*/ 741149 w 876400"/>
              <a:gd name="connsiteY5" fmla="*/ 738237 h 875425"/>
              <a:gd name="connsiteX6" fmla="*/ 476349 w 876400"/>
              <a:gd name="connsiteY6" fmla="*/ 868364 h 875425"/>
              <a:gd name="connsiteX7" fmla="*/ 208540 w 876400"/>
              <a:gd name="connsiteY7" fmla="*/ 780604 h 875425"/>
              <a:gd name="connsiteX8" fmla="*/ 1 w 876400"/>
              <a:gd name="connsiteY8" fmla="*/ 592372 h 875425"/>
              <a:gd name="connsiteX9" fmla="*/ 38718 w 876400"/>
              <a:gd name="connsiteY9" fmla="*/ 392920 h 87542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6400" h="875425">
                <a:moveTo>
                  <a:pt x="38718" y="392920"/>
                </a:moveTo>
                <a:cubicBezTo>
                  <a:pt x="38718" y="271663"/>
                  <a:pt x="76152" y="200720"/>
                  <a:pt x="148297" y="135498"/>
                </a:cubicBezTo>
                <a:cubicBezTo>
                  <a:pt x="220442" y="70276"/>
                  <a:pt x="369380" y="0"/>
                  <a:pt x="471587" y="1588"/>
                </a:cubicBezTo>
                <a:cubicBezTo>
                  <a:pt x="573794" y="3176"/>
                  <a:pt x="694070" y="71602"/>
                  <a:pt x="761539" y="145024"/>
                </a:cubicBezTo>
                <a:cubicBezTo>
                  <a:pt x="829008" y="218446"/>
                  <a:pt x="876400" y="320863"/>
                  <a:pt x="876399" y="442120"/>
                </a:cubicBezTo>
                <a:cubicBezTo>
                  <a:pt x="876399" y="563377"/>
                  <a:pt x="807824" y="667196"/>
                  <a:pt x="741149" y="738237"/>
                </a:cubicBezTo>
                <a:cubicBezTo>
                  <a:pt x="674474" y="809278"/>
                  <a:pt x="565117" y="861303"/>
                  <a:pt x="476349" y="868364"/>
                </a:cubicBezTo>
                <a:cubicBezTo>
                  <a:pt x="387581" y="875425"/>
                  <a:pt x="287931" y="826603"/>
                  <a:pt x="208540" y="780604"/>
                </a:cubicBezTo>
                <a:cubicBezTo>
                  <a:pt x="129149" y="734605"/>
                  <a:pt x="0" y="713629"/>
                  <a:pt x="1" y="592372"/>
                </a:cubicBezTo>
                <a:cubicBezTo>
                  <a:pt x="1" y="592371"/>
                  <a:pt x="38718" y="392921"/>
                  <a:pt x="38718" y="392920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rot="9001978">
            <a:off x="4371335" y="1622401"/>
            <a:ext cx="2235199" cy="1371600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100000">
                <a:schemeClr val="accent1">
                  <a:alpha val="71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rot="5400000">
            <a:off x="-115864" y="3040486"/>
            <a:ext cx="1772698" cy="1787782"/>
          </a:xfrm>
          <a:custGeom>
            <a:avLst/>
            <a:gdLst>
              <a:gd name="connsiteX0" fmla="*/ 0 w 1270000"/>
              <a:gd name="connsiteY0" fmla="*/ 635000 h 1270000"/>
              <a:gd name="connsiteX1" fmla="*/ 185988 w 1270000"/>
              <a:gd name="connsiteY1" fmla="*/ 185987 h 1270000"/>
              <a:gd name="connsiteX2" fmla="*/ 635001 w 1270000"/>
              <a:gd name="connsiteY2" fmla="*/ 0 h 1270000"/>
              <a:gd name="connsiteX3" fmla="*/ 1084014 w 1270000"/>
              <a:gd name="connsiteY3" fmla="*/ 185988 h 1270000"/>
              <a:gd name="connsiteX4" fmla="*/ 1270001 w 1270000"/>
              <a:gd name="connsiteY4" fmla="*/ 635001 h 1270000"/>
              <a:gd name="connsiteX5" fmla="*/ 1084014 w 1270000"/>
              <a:gd name="connsiteY5" fmla="*/ 1084014 h 1270000"/>
              <a:gd name="connsiteX6" fmla="*/ 635001 w 1270000"/>
              <a:gd name="connsiteY6" fmla="*/ 1270001 h 1270000"/>
              <a:gd name="connsiteX7" fmla="*/ 185988 w 1270000"/>
              <a:gd name="connsiteY7" fmla="*/ 1084013 h 1270000"/>
              <a:gd name="connsiteX8" fmla="*/ 1 w 1270000"/>
              <a:gd name="connsiteY8" fmla="*/ 635000 h 1270000"/>
              <a:gd name="connsiteX9" fmla="*/ 0 w 1270000"/>
              <a:gd name="connsiteY9" fmla="*/ 635000 h 1270000"/>
              <a:gd name="connsiteX0" fmla="*/ 0 w 1270001"/>
              <a:gd name="connsiteY0" fmla="*/ 574040 h 1209041"/>
              <a:gd name="connsiteX1" fmla="*/ 185988 w 1270001"/>
              <a:gd name="connsiteY1" fmla="*/ 125027 h 1209041"/>
              <a:gd name="connsiteX2" fmla="*/ 657460 w 1270001"/>
              <a:gd name="connsiteY2" fmla="*/ 0 h 1209041"/>
              <a:gd name="connsiteX3" fmla="*/ 1084014 w 1270001"/>
              <a:gd name="connsiteY3" fmla="*/ 125028 h 1209041"/>
              <a:gd name="connsiteX4" fmla="*/ 1270001 w 1270001"/>
              <a:gd name="connsiteY4" fmla="*/ 574041 h 1209041"/>
              <a:gd name="connsiteX5" fmla="*/ 1084014 w 1270001"/>
              <a:gd name="connsiteY5" fmla="*/ 1023054 h 1209041"/>
              <a:gd name="connsiteX6" fmla="*/ 635001 w 1270001"/>
              <a:gd name="connsiteY6" fmla="*/ 1209041 h 1209041"/>
              <a:gd name="connsiteX7" fmla="*/ 185988 w 1270001"/>
              <a:gd name="connsiteY7" fmla="*/ 1023053 h 1209041"/>
              <a:gd name="connsiteX8" fmla="*/ 1 w 1270001"/>
              <a:gd name="connsiteY8" fmla="*/ 574040 h 1209041"/>
              <a:gd name="connsiteX9" fmla="*/ 0 w 1270001"/>
              <a:gd name="connsiteY9" fmla="*/ 574040 h 1209041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97889"/>
              <a:gd name="connsiteX1" fmla="*/ 185988 w 1270001"/>
              <a:gd name="connsiteY1" fmla="*/ 125027 h 1097889"/>
              <a:gd name="connsiteX2" fmla="*/ 657460 w 1270001"/>
              <a:gd name="connsiteY2" fmla="*/ 0 h 1097889"/>
              <a:gd name="connsiteX3" fmla="*/ 1084014 w 1270001"/>
              <a:gd name="connsiteY3" fmla="*/ 125028 h 1097889"/>
              <a:gd name="connsiteX4" fmla="*/ 1270001 w 1270001"/>
              <a:gd name="connsiteY4" fmla="*/ 574041 h 1097889"/>
              <a:gd name="connsiteX5" fmla="*/ 1084014 w 1270001"/>
              <a:gd name="connsiteY5" fmla="*/ 1023054 h 1097889"/>
              <a:gd name="connsiteX6" fmla="*/ 185988 w 1270001"/>
              <a:gd name="connsiteY6" fmla="*/ 1023053 h 1097889"/>
              <a:gd name="connsiteX7" fmla="*/ 1 w 1270001"/>
              <a:gd name="connsiteY7" fmla="*/ 574040 h 1097889"/>
              <a:gd name="connsiteX8" fmla="*/ 0 w 1270001"/>
              <a:gd name="connsiteY8" fmla="*/ 574040 h 1097889"/>
              <a:gd name="connsiteX0" fmla="*/ 0 w 1270001"/>
              <a:gd name="connsiteY0" fmla="*/ 574040 h 1025700"/>
              <a:gd name="connsiteX1" fmla="*/ 185988 w 1270001"/>
              <a:gd name="connsiteY1" fmla="*/ 125027 h 1025700"/>
              <a:gd name="connsiteX2" fmla="*/ 657460 w 1270001"/>
              <a:gd name="connsiteY2" fmla="*/ 0 h 1025700"/>
              <a:gd name="connsiteX3" fmla="*/ 1084014 w 1270001"/>
              <a:gd name="connsiteY3" fmla="*/ 125028 h 1025700"/>
              <a:gd name="connsiteX4" fmla="*/ 1270001 w 1270001"/>
              <a:gd name="connsiteY4" fmla="*/ 574041 h 1025700"/>
              <a:gd name="connsiteX5" fmla="*/ 1084014 w 1270001"/>
              <a:gd name="connsiteY5" fmla="*/ 1023054 h 1025700"/>
              <a:gd name="connsiteX6" fmla="*/ 185988 w 1270001"/>
              <a:gd name="connsiteY6" fmla="*/ 1023053 h 1025700"/>
              <a:gd name="connsiteX7" fmla="*/ 1 w 1270001"/>
              <a:gd name="connsiteY7" fmla="*/ 574040 h 1025700"/>
              <a:gd name="connsiteX8" fmla="*/ 0 w 1270001"/>
              <a:gd name="connsiteY8" fmla="*/ 574040 h 1025700"/>
              <a:gd name="connsiteX0" fmla="*/ 0 w 1270001"/>
              <a:gd name="connsiteY0" fmla="*/ 584601 h 1036261"/>
              <a:gd name="connsiteX1" fmla="*/ 280636 w 1270001"/>
              <a:gd name="connsiteY1" fmla="*/ 198954 h 1036261"/>
              <a:gd name="connsiteX2" fmla="*/ 657460 w 1270001"/>
              <a:gd name="connsiteY2" fmla="*/ 10561 h 1036261"/>
              <a:gd name="connsiteX3" fmla="*/ 1084014 w 1270001"/>
              <a:gd name="connsiteY3" fmla="*/ 135589 h 1036261"/>
              <a:gd name="connsiteX4" fmla="*/ 1270001 w 1270001"/>
              <a:gd name="connsiteY4" fmla="*/ 584602 h 1036261"/>
              <a:gd name="connsiteX5" fmla="*/ 1084014 w 1270001"/>
              <a:gd name="connsiteY5" fmla="*/ 1033615 h 1036261"/>
              <a:gd name="connsiteX6" fmla="*/ 185988 w 1270001"/>
              <a:gd name="connsiteY6" fmla="*/ 1033614 h 1036261"/>
              <a:gd name="connsiteX7" fmla="*/ 1 w 1270001"/>
              <a:gd name="connsiteY7" fmla="*/ 584601 h 1036261"/>
              <a:gd name="connsiteX8" fmla="*/ 0 w 1270001"/>
              <a:gd name="connsiteY8" fmla="*/ 584601 h 1036261"/>
              <a:gd name="connsiteX0" fmla="*/ 0 w 1264683"/>
              <a:gd name="connsiteY0" fmla="*/ 584601 h 1036261"/>
              <a:gd name="connsiteX1" fmla="*/ 280636 w 1264683"/>
              <a:gd name="connsiteY1" fmla="*/ 198954 h 1036261"/>
              <a:gd name="connsiteX2" fmla="*/ 657460 w 1264683"/>
              <a:gd name="connsiteY2" fmla="*/ 10561 h 1036261"/>
              <a:gd name="connsiteX3" fmla="*/ 1084014 w 1264683"/>
              <a:gd name="connsiteY3" fmla="*/ 135589 h 1036261"/>
              <a:gd name="connsiteX4" fmla="*/ 1212249 w 1264683"/>
              <a:gd name="connsiteY4" fmla="*/ 642354 h 1036261"/>
              <a:gd name="connsiteX5" fmla="*/ 1084014 w 1264683"/>
              <a:gd name="connsiteY5" fmla="*/ 1033615 h 1036261"/>
              <a:gd name="connsiteX6" fmla="*/ 185988 w 1264683"/>
              <a:gd name="connsiteY6" fmla="*/ 1033614 h 1036261"/>
              <a:gd name="connsiteX7" fmla="*/ 1 w 1264683"/>
              <a:gd name="connsiteY7" fmla="*/ 584601 h 1036261"/>
              <a:gd name="connsiteX8" fmla="*/ 0 w 1264683"/>
              <a:gd name="connsiteY8" fmla="*/ 584601 h 1036261"/>
              <a:gd name="connsiteX0" fmla="*/ 0 w 1264683"/>
              <a:gd name="connsiteY0" fmla="*/ 541477 h 993137"/>
              <a:gd name="connsiteX1" fmla="*/ 280636 w 1264683"/>
              <a:gd name="connsiteY1" fmla="*/ 155830 h 993137"/>
              <a:gd name="connsiteX2" fmla="*/ 657460 w 1264683"/>
              <a:gd name="connsiteY2" fmla="*/ 44440 h 993137"/>
              <a:gd name="connsiteX3" fmla="*/ 1084014 w 1264683"/>
              <a:gd name="connsiteY3" fmla="*/ 92465 h 993137"/>
              <a:gd name="connsiteX4" fmla="*/ 1212249 w 1264683"/>
              <a:gd name="connsiteY4" fmla="*/ 599230 h 993137"/>
              <a:gd name="connsiteX5" fmla="*/ 1084014 w 1264683"/>
              <a:gd name="connsiteY5" fmla="*/ 990491 h 993137"/>
              <a:gd name="connsiteX6" fmla="*/ 185988 w 1264683"/>
              <a:gd name="connsiteY6" fmla="*/ 990490 h 993137"/>
              <a:gd name="connsiteX7" fmla="*/ 1 w 1264683"/>
              <a:gd name="connsiteY7" fmla="*/ 541477 h 993137"/>
              <a:gd name="connsiteX8" fmla="*/ 0 w 1264683"/>
              <a:gd name="connsiteY8" fmla="*/ 541477 h 993137"/>
              <a:gd name="connsiteX0" fmla="*/ 0 w 1264683"/>
              <a:gd name="connsiteY0" fmla="*/ 504925 h 956585"/>
              <a:gd name="connsiteX1" fmla="*/ 280636 w 1264683"/>
              <a:gd name="connsiteY1" fmla="*/ 119278 h 956585"/>
              <a:gd name="connsiteX2" fmla="*/ 657460 w 1264683"/>
              <a:gd name="connsiteY2" fmla="*/ 7888 h 956585"/>
              <a:gd name="connsiteX3" fmla="*/ 1063159 w 1264683"/>
              <a:gd name="connsiteY3" fmla="*/ 166604 h 956585"/>
              <a:gd name="connsiteX4" fmla="*/ 1212249 w 1264683"/>
              <a:gd name="connsiteY4" fmla="*/ 562678 h 956585"/>
              <a:gd name="connsiteX5" fmla="*/ 1084014 w 1264683"/>
              <a:gd name="connsiteY5" fmla="*/ 953939 h 956585"/>
              <a:gd name="connsiteX6" fmla="*/ 185988 w 1264683"/>
              <a:gd name="connsiteY6" fmla="*/ 953938 h 956585"/>
              <a:gd name="connsiteX7" fmla="*/ 1 w 1264683"/>
              <a:gd name="connsiteY7" fmla="*/ 504925 h 956585"/>
              <a:gd name="connsiteX8" fmla="*/ 0 w 1264683"/>
              <a:gd name="connsiteY8" fmla="*/ 504925 h 9565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683" h="956585">
                <a:moveTo>
                  <a:pt x="0" y="504925"/>
                </a:moveTo>
                <a:cubicBezTo>
                  <a:pt x="0" y="336512"/>
                  <a:pt x="171059" y="202118"/>
                  <a:pt x="280636" y="119278"/>
                </a:cubicBezTo>
                <a:cubicBezTo>
                  <a:pt x="390213" y="36439"/>
                  <a:pt x="527040" y="0"/>
                  <a:pt x="657460" y="7888"/>
                </a:cubicBezTo>
                <a:cubicBezTo>
                  <a:pt x="787880" y="15776"/>
                  <a:pt x="970694" y="74139"/>
                  <a:pt x="1063159" y="166604"/>
                </a:cubicBezTo>
                <a:cubicBezTo>
                  <a:pt x="1155624" y="259069"/>
                  <a:pt x="1208773" y="431456"/>
                  <a:pt x="1212249" y="562678"/>
                </a:cubicBezTo>
                <a:cubicBezTo>
                  <a:pt x="1215725" y="693900"/>
                  <a:pt x="1264683" y="879104"/>
                  <a:pt x="1084014" y="953939"/>
                </a:cubicBezTo>
                <a:cubicBezTo>
                  <a:pt x="803884" y="956585"/>
                  <a:pt x="328958" y="937334"/>
                  <a:pt x="185988" y="953938"/>
                </a:cubicBezTo>
                <a:cubicBezTo>
                  <a:pt x="66902" y="834852"/>
                  <a:pt x="1" y="673337"/>
                  <a:pt x="1" y="504925"/>
                </a:cubicBezTo>
                <a:lnTo>
                  <a:pt x="0" y="504925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 rot="1165291">
            <a:off x="827025" y="3008427"/>
            <a:ext cx="1120693" cy="917174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2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3498807">
            <a:off x="2730916" y="1507741"/>
            <a:ext cx="1056542" cy="153719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2483" h="875671">
                <a:moveTo>
                  <a:pt x="16669" y="458787"/>
                </a:moveTo>
                <a:cubicBezTo>
                  <a:pt x="16669" y="337530"/>
                  <a:pt x="10880" y="211698"/>
                  <a:pt x="74380" y="135498"/>
                </a:cubicBezTo>
                <a:cubicBezTo>
                  <a:pt x="137880" y="59298"/>
                  <a:pt x="295463" y="0"/>
                  <a:pt x="397670" y="1588"/>
                </a:cubicBezTo>
                <a:cubicBezTo>
                  <a:pt x="499877" y="3176"/>
                  <a:pt x="620153" y="71602"/>
                  <a:pt x="687622" y="145024"/>
                </a:cubicBezTo>
                <a:cubicBezTo>
                  <a:pt x="755091" y="218446"/>
                  <a:pt x="802483" y="320863"/>
                  <a:pt x="802482" y="442120"/>
                </a:cubicBezTo>
                <a:cubicBezTo>
                  <a:pt x="802482" y="563377"/>
                  <a:pt x="733907" y="667196"/>
                  <a:pt x="667232" y="738237"/>
                </a:cubicBezTo>
                <a:cubicBezTo>
                  <a:pt x="600557" y="809278"/>
                  <a:pt x="501240" y="861057"/>
                  <a:pt x="402432" y="868364"/>
                </a:cubicBezTo>
                <a:cubicBezTo>
                  <a:pt x="303624" y="875671"/>
                  <a:pt x="141452" y="829703"/>
                  <a:pt x="74380" y="782078"/>
                </a:cubicBezTo>
                <a:cubicBezTo>
                  <a:pt x="7308" y="734453"/>
                  <a:pt x="0" y="703871"/>
                  <a:pt x="1" y="582614"/>
                </a:cubicBezTo>
                <a:cubicBezTo>
                  <a:pt x="1" y="582613"/>
                  <a:pt x="16669" y="458788"/>
                  <a:pt x="16669" y="458787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774300"/>
            <a:ext cx="10363199" cy="1362075"/>
          </a:xfrm>
        </p:spPr>
        <p:txBody>
          <a:bodyPr anchor="t"/>
          <a:lstStyle>
            <a:lvl1pPr algn="r">
              <a:defRPr sz="5400" b="0" cap="all">
                <a:solidFill>
                  <a:schemeClr val="accent5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4286256"/>
            <a:ext cx="10363199" cy="488043"/>
          </a:xfrm>
        </p:spPr>
        <p:txBody>
          <a:bodyPr anchor="b"/>
          <a:lstStyle>
            <a:lvl1pPr marL="0" indent="0" algn="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404258"/>
            <a:ext cx="5384799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404258"/>
            <a:ext cx="5384799" cy="47219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49829"/>
            <a:ext cx="10972799" cy="4818433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13"/>
          </p:nvPr>
        </p:nvSpPr>
        <p:spPr>
          <a:xfrm>
            <a:off x="609599" y="139607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sz="quarter" idx="14"/>
          </p:nvPr>
        </p:nvSpPr>
        <p:spPr>
          <a:xfrm>
            <a:off x="6153149" y="139607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09599" y="385762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sz="quarter" idx="16"/>
          </p:nvPr>
        </p:nvSpPr>
        <p:spPr>
          <a:xfrm>
            <a:off x="6153149" y="3857628"/>
            <a:ext cx="5429250" cy="232683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38B5ADD-133D-4FE1-AF97-1CF32717E8F2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8F4ECA57-1034-4446-8203-94D9C1DE2B4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H="1" flipV="1">
            <a:off x="8293099" y="4103177"/>
            <a:ext cx="4047066" cy="2840547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3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-152399" y="-101600"/>
            <a:ext cx="5181599" cy="3636850"/>
          </a:xfrm>
          <a:custGeom>
            <a:avLst/>
            <a:gdLst>
              <a:gd name="connsiteX0" fmla="*/ 0 w 3454400"/>
              <a:gd name="connsiteY0" fmla="*/ 1727200 h 3454400"/>
              <a:gd name="connsiteX1" fmla="*/ 505887 w 3454400"/>
              <a:gd name="connsiteY1" fmla="*/ 505885 h 3454400"/>
              <a:gd name="connsiteX2" fmla="*/ 1727203 w 3454400"/>
              <a:gd name="connsiteY2" fmla="*/ 2 h 3454400"/>
              <a:gd name="connsiteX3" fmla="*/ 2948518 w 3454400"/>
              <a:gd name="connsiteY3" fmla="*/ 505889 h 3454400"/>
              <a:gd name="connsiteX4" fmla="*/ 3454401 w 3454400"/>
              <a:gd name="connsiteY4" fmla="*/ 1727205 h 3454400"/>
              <a:gd name="connsiteX5" fmla="*/ 2948515 w 3454400"/>
              <a:gd name="connsiteY5" fmla="*/ 2948520 h 3454400"/>
              <a:gd name="connsiteX6" fmla="*/ 1727200 w 3454400"/>
              <a:gd name="connsiteY6" fmla="*/ 3454405 h 3454400"/>
              <a:gd name="connsiteX7" fmla="*/ 505885 w 3454400"/>
              <a:gd name="connsiteY7" fmla="*/ 2948519 h 3454400"/>
              <a:gd name="connsiteX8" fmla="*/ 1 w 3454400"/>
              <a:gd name="connsiteY8" fmla="*/ 1727203 h 3454400"/>
              <a:gd name="connsiteX9" fmla="*/ 0 w 3454400"/>
              <a:gd name="connsiteY9" fmla="*/ 1727200 h 3454400"/>
              <a:gd name="connsiteX0" fmla="*/ 0 w 3454402"/>
              <a:gd name="connsiteY0" fmla="*/ 1727199 h 3503915"/>
              <a:gd name="connsiteX1" fmla="*/ 505887 w 3454402"/>
              <a:gd name="connsiteY1" fmla="*/ 505884 h 3503915"/>
              <a:gd name="connsiteX2" fmla="*/ 1727203 w 3454402"/>
              <a:gd name="connsiteY2" fmla="*/ 1 h 3503915"/>
              <a:gd name="connsiteX3" fmla="*/ 2948518 w 3454402"/>
              <a:gd name="connsiteY3" fmla="*/ 505888 h 3503915"/>
              <a:gd name="connsiteX4" fmla="*/ 3454401 w 3454402"/>
              <a:gd name="connsiteY4" fmla="*/ 1727204 h 3503915"/>
              <a:gd name="connsiteX5" fmla="*/ 2948515 w 3454402"/>
              <a:gd name="connsiteY5" fmla="*/ 2948519 h 3503915"/>
              <a:gd name="connsiteX6" fmla="*/ 1727200 w 3454402"/>
              <a:gd name="connsiteY6" fmla="*/ 3454404 h 3503915"/>
              <a:gd name="connsiteX7" fmla="*/ 879375 w 3454402"/>
              <a:gd name="connsiteY7" fmla="*/ 3245584 h 3503915"/>
              <a:gd name="connsiteX8" fmla="*/ 505885 w 3454402"/>
              <a:gd name="connsiteY8" fmla="*/ 2948518 h 3503915"/>
              <a:gd name="connsiteX9" fmla="*/ 1 w 3454402"/>
              <a:gd name="connsiteY9" fmla="*/ 1727202 h 3503915"/>
              <a:gd name="connsiteX10" fmla="*/ 0 w 3454402"/>
              <a:gd name="connsiteY10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727199 h 3503915"/>
              <a:gd name="connsiteX1" fmla="*/ 505887 w 3512201"/>
              <a:gd name="connsiteY1" fmla="*/ 505884 h 3503915"/>
              <a:gd name="connsiteX2" fmla="*/ 1727203 w 3512201"/>
              <a:gd name="connsiteY2" fmla="*/ 1 h 3503915"/>
              <a:gd name="connsiteX3" fmla="*/ 2948518 w 3512201"/>
              <a:gd name="connsiteY3" fmla="*/ 505888 h 3503915"/>
              <a:gd name="connsiteX4" fmla="*/ 3295316 w 3512201"/>
              <a:gd name="connsiteY4" fmla="*/ 1041399 h 3503915"/>
              <a:gd name="connsiteX5" fmla="*/ 3454401 w 3512201"/>
              <a:gd name="connsiteY5" fmla="*/ 1727204 h 3503915"/>
              <a:gd name="connsiteX6" fmla="*/ 2948515 w 3512201"/>
              <a:gd name="connsiteY6" fmla="*/ 2948519 h 3503915"/>
              <a:gd name="connsiteX7" fmla="*/ 1727200 w 3512201"/>
              <a:gd name="connsiteY7" fmla="*/ 3454404 h 3503915"/>
              <a:gd name="connsiteX8" fmla="*/ 879375 w 3512201"/>
              <a:gd name="connsiteY8" fmla="*/ 3245584 h 3503915"/>
              <a:gd name="connsiteX9" fmla="*/ 505885 w 3512201"/>
              <a:gd name="connsiteY9" fmla="*/ 2948518 h 3503915"/>
              <a:gd name="connsiteX10" fmla="*/ 1 w 3512201"/>
              <a:gd name="connsiteY10" fmla="*/ 1727202 h 3503915"/>
              <a:gd name="connsiteX11" fmla="*/ 0 w 3512201"/>
              <a:gd name="connsiteY11" fmla="*/ 1727199 h 3503915"/>
              <a:gd name="connsiteX0" fmla="*/ 0 w 3512201"/>
              <a:gd name="connsiteY0" fmla="*/ 1424867 h 3201583"/>
              <a:gd name="connsiteX1" fmla="*/ 505887 w 3512201"/>
              <a:gd name="connsiteY1" fmla="*/ 203552 h 3201583"/>
              <a:gd name="connsiteX2" fmla="*/ 2948518 w 3512201"/>
              <a:gd name="connsiteY2" fmla="*/ 203556 h 3201583"/>
              <a:gd name="connsiteX3" fmla="*/ 3295316 w 3512201"/>
              <a:gd name="connsiteY3" fmla="*/ 739067 h 3201583"/>
              <a:gd name="connsiteX4" fmla="*/ 3454401 w 3512201"/>
              <a:gd name="connsiteY4" fmla="*/ 1424872 h 3201583"/>
              <a:gd name="connsiteX5" fmla="*/ 2948515 w 3512201"/>
              <a:gd name="connsiteY5" fmla="*/ 2646187 h 3201583"/>
              <a:gd name="connsiteX6" fmla="*/ 1727200 w 3512201"/>
              <a:gd name="connsiteY6" fmla="*/ 3152072 h 3201583"/>
              <a:gd name="connsiteX7" fmla="*/ 879375 w 3512201"/>
              <a:gd name="connsiteY7" fmla="*/ 2943252 h 3201583"/>
              <a:gd name="connsiteX8" fmla="*/ 505885 w 3512201"/>
              <a:gd name="connsiteY8" fmla="*/ 2646186 h 3201583"/>
              <a:gd name="connsiteX9" fmla="*/ 1 w 3512201"/>
              <a:gd name="connsiteY9" fmla="*/ 1424870 h 3201583"/>
              <a:gd name="connsiteX10" fmla="*/ 0 w 3512201"/>
              <a:gd name="connsiteY10" fmla="*/ 1424867 h 3201583"/>
              <a:gd name="connsiteX0" fmla="*/ 0 w 3512201"/>
              <a:gd name="connsiteY0" fmla="*/ 1223268 h 2999984"/>
              <a:gd name="connsiteX1" fmla="*/ 877262 w 3512201"/>
              <a:gd name="connsiteY1" fmla="*/ 525728 h 2999984"/>
              <a:gd name="connsiteX2" fmla="*/ 2948518 w 3512201"/>
              <a:gd name="connsiteY2" fmla="*/ 1957 h 2999984"/>
              <a:gd name="connsiteX3" fmla="*/ 3295316 w 3512201"/>
              <a:gd name="connsiteY3" fmla="*/ 537468 h 2999984"/>
              <a:gd name="connsiteX4" fmla="*/ 3454401 w 3512201"/>
              <a:gd name="connsiteY4" fmla="*/ 1223273 h 2999984"/>
              <a:gd name="connsiteX5" fmla="*/ 2948515 w 3512201"/>
              <a:gd name="connsiteY5" fmla="*/ 2444588 h 2999984"/>
              <a:gd name="connsiteX6" fmla="*/ 1727200 w 3512201"/>
              <a:gd name="connsiteY6" fmla="*/ 2950473 h 2999984"/>
              <a:gd name="connsiteX7" fmla="*/ 879375 w 3512201"/>
              <a:gd name="connsiteY7" fmla="*/ 2741653 h 2999984"/>
              <a:gd name="connsiteX8" fmla="*/ 505885 w 3512201"/>
              <a:gd name="connsiteY8" fmla="*/ 2444587 h 2999984"/>
              <a:gd name="connsiteX9" fmla="*/ 1 w 3512201"/>
              <a:gd name="connsiteY9" fmla="*/ 1223271 h 2999984"/>
              <a:gd name="connsiteX10" fmla="*/ 0 w 3512201"/>
              <a:gd name="connsiteY10" fmla="*/ 1223268 h 2999984"/>
              <a:gd name="connsiteX0" fmla="*/ 0 w 3512201"/>
              <a:gd name="connsiteY0" fmla="*/ 811840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9" fmla="*/ 0 w 3512201"/>
              <a:gd name="connsiteY9" fmla="*/ 811840 h 2588556"/>
              <a:gd name="connsiteX0" fmla="*/ 1 w 3512201"/>
              <a:gd name="connsiteY0" fmla="*/ 811843 h 2588556"/>
              <a:gd name="connsiteX1" fmla="*/ 877262 w 3512201"/>
              <a:gd name="connsiteY1" fmla="*/ 114300 h 2588556"/>
              <a:gd name="connsiteX2" fmla="*/ 3295316 w 3512201"/>
              <a:gd name="connsiteY2" fmla="*/ 126040 h 2588556"/>
              <a:gd name="connsiteX3" fmla="*/ 3454401 w 3512201"/>
              <a:gd name="connsiteY3" fmla="*/ 811845 h 2588556"/>
              <a:gd name="connsiteX4" fmla="*/ 2948515 w 3512201"/>
              <a:gd name="connsiteY4" fmla="*/ 2033160 h 2588556"/>
              <a:gd name="connsiteX5" fmla="*/ 1727200 w 3512201"/>
              <a:gd name="connsiteY5" fmla="*/ 2539045 h 2588556"/>
              <a:gd name="connsiteX6" fmla="*/ 879375 w 3512201"/>
              <a:gd name="connsiteY6" fmla="*/ 2330225 h 2588556"/>
              <a:gd name="connsiteX7" fmla="*/ 505885 w 3512201"/>
              <a:gd name="connsiteY7" fmla="*/ 2033159 h 2588556"/>
              <a:gd name="connsiteX8" fmla="*/ 1 w 3512201"/>
              <a:gd name="connsiteY8" fmla="*/ 811843 h 2588556"/>
              <a:gd name="connsiteX0" fmla="*/ 93528 w 3099844"/>
              <a:gd name="connsiteY0" fmla="*/ 2033159 h 2588556"/>
              <a:gd name="connsiteX1" fmla="*/ 464905 w 3099844"/>
              <a:gd name="connsiteY1" fmla="*/ 114300 h 2588556"/>
              <a:gd name="connsiteX2" fmla="*/ 2882959 w 3099844"/>
              <a:gd name="connsiteY2" fmla="*/ 126040 h 2588556"/>
              <a:gd name="connsiteX3" fmla="*/ 3042044 w 3099844"/>
              <a:gd name="connsiteY3" fmla="*/ 811845 h 2588556"/>
              <a:gd name="connsiteX4" fmla="*/ 2536158 w 3099844"/>
              <a:gd name="connsiteY4" fmla="*/ 2033160 h 2588556"/>
              <a:gd name="connsiteX5" fmla="*/ 1314843 w 3099844"/>
              <a:gd name="connsiteY5" fmla="*/ 2539045 h 2588556"/>
              <a:gd name="connsiteX6" fmla="*/ 467018 w 3099844"/>
              <a:gd name="connsiteY6" fmla="*/ 2330225 h 2588556"/>
              <a:gd name="connsiteX7" fmla="*/ 93528 w 3099844"/>
              <a:gd name="connsiteY7" fmla="*/ 2033159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404770 w 3037596"/>
              <a:gd name="connsiteY0" fmla="*/ 2330225 h 2588556"/>
              <a:gd name="connsiteX1" fmla="*/ 402657 w 3037596"/>
              <a:gd name="connsiteY1" fmla="*/ 114300 h 2588556"/>
              <a:gd name="connsiteX2" fmla="*/ 2820711 w 3037596"/>
              <a:gd name="connsiteY2" fmla="*/ 126040 h 2588556"/>
              <a:gd name="connsiteX3" fmla="*/ 2979796 w 3037596"/>
              <a:gd name="connsiteY3" fmla="*/ 811845 h 2588556"/>
              <a:gd name="connsiteX4" fmla="*/ 2473910 w 3037596"/>
              <a:gd name="connsiteY4" fmla="*/ 2033160 h 2588556"/>
              <a:gd name="connsiteX5" fmla="*/ 1252595 w 3037596"/>
              <a:gd name="connsiteY5" fmla="*/ 2539045 h 2588556"/>
              <a:gd name="connsiteX6" fmla="*/ 404770 w 3037596"/>
              <a:gd name="connsiteY6" fmla="*/ 2330225 h 2588556"/>
              <a:gd name="connsiteX0" fmla="*/ 11070 w 2643896"/>
              <a:gd name="connsiteY0" fmla="*/ 2330225 h 2588556"/>
              <a:gd name="connsiteX1" fmla="*/ 8957 w 2643896"/>
              <a:gd name="connsiteY1" fmla="*/ 114300 h 2588556"/>
              <a:gd name="connsiteX2" fmla="*/ 2427011 w 2643896"/>
              <a:gd name="connsiteY2" fmla="*/ 126040 h 2588556"/>
              <a:gd name="connsiteX3" fmla="*/ 2586096 w 2643896"/>
              <a:gd name="connsiteY3" fmla="*/ 811845 h 2588556"/>
              <a:gd name="connsiteX4" fmla="*/ 2080210 w 2643896"/>
              <a:gd name="connsiteY4" fmla="*/ 2033160 h 2588556"/>
              <a:gd name="connsiteX5" fmla="*/ 858895 w 2643896"/>
              <a:gd name="connsiteY5" fmla="*/ 2539045 h 2588556"/>
              <a:gd name="connsiteX6" fmla="*/ 11070 w 2643896"/>
              <a:gd name="connsiteY6" fmla="*/ 2330225 h 2588556"/>
              <a:gd name="connsiteX0" fmla="*/ 11070 w 2643896"/>
              <a:gd name="connsiteY0" fmla="*/ 2320442 h 2578773"/>
              <a:gd name="connsiteX1" fmla="*/ 8957 w 2643896"/>
              <a:gd name="connsiteY1" fmla="*/ 104517 h 2578773"/>
              <a:gd name="connsiteX2" fmla="*/ 2427011 w 2643896"/>
              <a:gd name="connsiteY2" fmla="*/ 116257 h 2578773"/>
              <a:gd name="connsiteX3" fmla="*/ 2586096 w 2643896"/>
              <a:gd name="connsiteY3" fmla="*/ 802062 h 2578773"/>
              <a:gd name="connsiteX4" fmla="*/ 2080210 w 2643896"/>
              <a:gd name="connsiteY4" fmla="*/ 2023377 h 2578773"/>
              <a:gd name="connsiteX5" fmla="*/ 858895 w 2643896"/>
              <a:gd name="connsiteY5" fmla="*/ 2529262 h 2578773"/>
              <a:gd name="connsiteX6" fmla="*/ 11070 w 2643896"/>
              <a:gd name="connsiteY6" fmla="*/ 2320442 h 2578773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  <a:gd name="connsiteX0" fmla="*/ 11070 w 2643896"/>
              <a:gd name="connsiteY0" fmla="*/ 2215925 h 2474256"/>
              <a:gd name="connsiteX1" fmla="*/ 8957 w 2643896"/>
              <a:gd name="connsiteY1" fmla="*/ 0 h 2474256"/>
              <a:gd name="connsiteX2" fmla="*/ 2427011 w 2643896"/>
              <a:gd name="connsiteY2" fmla="*/ 11740 h 2474256"/>
              <a:gd name="connsiteX3" fmla="*/ 2586096 w 2643896"/>
              <a:gd name="connsiteY3" fmla="*/ 697545 h 2474256"/>
              <a:gd name="connsiteX4" fmla="*/ 2080210 w 2643896"/>
              <a:gd name="connsiteY4" fmla="*/ 1918860 h 2474256"/>
              <a:gd name="connsiteX5" fmla="*/ 858895 w 2643896"/>
              <a:gd name="connsiteY5" fmla="*/ 2424745 h 2474256"/>
              <a:gd name="connsiteX6" fmla="*/ 11070 w 2643896"/>
              <a:gd name="connsiteY6" fmla="*/ 2215925 h 24742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3896" h="2474256">
                <a:moveTo>
                  <a:pt x="11070" y="2215925"/>
                </a:moveTo>
                <a:cubicBezTo>
                  <a:pt x="12189" y="1417165"/>
                  <a:pt x="0" y="646764"/>
                  <a:pt x="8957" y="0"/>
                </a:cubicBezTo>
                <a:lnTo>
                  <a:pt x="2427011" y="11740"/>
                </a:lnTo>
                <a:cubicBezTo>
                  <a:pt x="2511325" y="215293"/>
                  <a:pt x="2643896" y="379692"/>
                  <a:pt x="2586096" y="697545"/>
                </a:cubicBezTo>
                <a:cubicBezTo>
                  <a:pt x="2586096" y="1155627"/>
                  <a:pt x="2404124" y="1594947"/>
                  <a:pt x="2080210" y="1918860"/>
                </a:cubicBezTo>
                <a:cubicBezTo>
                  <a:pt x="1649617" y="2160958"/>
                  <a:pt x="1203752" y="2375234"/>
                  <a:pt x="858895" y="2424745"/>
                </a:cubicBezTo>
                <a:cubicBezTo>
                  <a:pt x="514038" y="2474256"/>
                  <a:pt x="63025" y="2314677"/>
                  <a:pt x="11070" y="2215925"/>
                </a:cubicBez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alpha val="90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rot="6177926" flipH="1">
            <a:off x="5525126" y="-133520"/>
            <a:ext cx="848385" cy="1315138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accent4">
                  <a:lumMod val="40000"/>
                  <a:lumOff val="60000"/>
                  <a:alpha val="58000"/>
                </a:schemeClr>
              </a:gs>
              <a:gs pos="100000">
                <a:schemeClr val="accent3">
                  <a:lumMod val="20000"/>
                  <a:lumOff val="80000"/>
                  <a:alpha val="3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2793999" y="203202"/>
            <a:ext cx="2669954" cy="1934591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1000"/>
                </a:schemeClr>
              </a:gs>
              <a:gs pos="100000">
                <a:schemeClr val="accent1">
                  <a:alpha val="47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734324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77281"/>
            <a:ext cx="7315199" cy="3584575"/>
          </a:xfrm>
          <a:solidFill>
            <a:schemeClr val="accent2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029200"/>
            <a:ext cx="7315199" cy="1143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9AA4FD8-1A25-4026-8A2A-25C738BB5620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FCD931F-0C49-4CD0-B07F-EA37D40CD0E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꽃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" descr="상단터치"/>
          <p:cNvPicPr>
            <a:picLocks noChangeAspect="1" noChangeArrowheads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2191999" cy="35242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026" name="" descr="라인"/>
          <p:cNvPicPr>
            <a:picLocks noChangeAspect="1" noChangeArrowheads="1"/>
          </p:cNvPicPr>
          <p:nvPr/>
        </p:nvPicPr>
        <p:blipFill rotWithShape="1">
          <a:blip r:embed="rId15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/>
          </a:stretch>
        </p:blipFill>
        <p:spPr>
          <a:xfrm>
            <a:off x="0" y="6486525"/>
            <a:ext cx="12191999" cy="371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3" name=""/>
          <p:cNvSpPr/>
          <p:nvPr/>
        </p:nvSpPr>
        <p:spPr>
          <a:xfrm rot="11550499">
            <a:off x="10498755" y="304800"/>
            <a:ext cx="1448154" cy="1049303"/>
          </a:xfrm>
          <a:custGeom>
            <a:avLst/>
            <a:gdLst>
              <a:gd name="connsiteX0" fmla="*/ 0 w 1828800"/>
              <a:gd name="connsiteY0" fmla="*/ 914400 h 1828800"/>
              <a:gd name="connsiteX1" fmla="*/ 267822 w 1828800"/>
              <a:gd name="connsiteY1" fmla="*/ 267822 h 1828800"/>
              <a:gd name="connsiteX2" fmla="*/ 914401 w 1828800"/>
              <a:gd name="connsiteY2" fmla="*/ 1 h 1828800"/>
              <a:gd name="connsiteX3" fmla="*/ 1560979 w 1828800"/>
              <a:gd name="connsiteY3" fmla="*/ 267823 h 1828800"/>
              <a:gd name="connsiteX4" fmla="*/ 1828800 w 1828800"/>
              <a:gd name="connsiteY4" fmla="*/ 914402 h 1828800"/>
              <a:gd name="connsiteX5" fmla="*/ 1560978 w 1828800"/>
              <a:gd name="connsiteY5" fmla="*/ 1560981 h 1828800"/>
              <a:gd name="connsiteX6" fmla="*/ 914399 w 1828800"/>
              <a:gd name="connsiteY6" fmla="*/ 1828802 h 1828800"/>
              <a:gd name="connsiteX7" fmla="*/ 267821 w 1828800"/>
              <a:gd name="connsiteY7" fmla="*/ 1560980 h 1828800"/>
              <a:gd name="connsiteX8" fmla="*/ 0 w 1828800"/>
              <a:gd name="connsiteY8" fmla="*/ 914401 h 1828800"/>
              <a:gd name="connsiteX9" fmla="*/ 0 w 1828800"/>
              <a:gd name="connsiteY9" fmla="*/ 914400 h 1828800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0 w 1828800"/>
              <a:gd name="connsiteY0" fmla="*/ 914399 h 1828802"/>
              <a:gd name="connsiteX1" fmla="*/ 267822 w 1828800"/>
              <a:gd name="connsiteY1" fmla="*/ 267821 h 1828802"/>
              <a:gd name="connsiteX2" fmla="*/ 914401 w 1828800"/>
              <a:gd name="connsiteY2" fmla="*/ 0 h 1828802"/>
              <a:gd name="connsiteX3" fmla="*/ 1560979 w 1828800"/>
              <a:gd name="connsiteY3" fmla="*/ 267822 h 1828802"/>
              <a:gd name="connsiteX4" fmla="*/ 1828800 w 1828800"/>
              <a:gd name="connsiteY4" fmla="*/ 914401 h 1828802"/>
              <a:gd name="connsiteX5" fmla="*/ 1560978 w 1828800"/>
              <a:gd name="connsiteY5" fmla="*/ 1560980 h 1828802"/>
              <a:gd name="connsiteX6" fmla="*/ 914399 w 1828800"/>
              <a:gd name="connsiteY6" fmla="*/ 1828801 h 1828802"/>
              <a:gd name="connsiteX7" fmla="*/ 267821 w 1828800"/>
              <a:gd name="connsiteY7" fmla="*/ 1560979 h 1828802"/>
              <a:gd name="connsiteX8" fmla="*/ 0 w 1828800"/>
              <a:gd name="connsiteY8" fmla="*/ 914400 h 1828802"/>
              <a:gd name="connsiteX9" fmla="*/ 0 w 1828800"/>
              <a:gd name="connsiteY9" fmla="*/ 914399 h 1828802"/>
              <a:gd name="connsiteX0" fmla="*/ 65686 w 1894486"/>
              <a:gd name="connsiteY0" fmla="*/ 914399 h 1828802"/>
              <a:gd name="connsiteX1" fmla="*/ 333508 w 1894486"/>
              <a:gd name="connsiteY1" fmla="*/ 267821 h 1828802"/>
              <a:gd name="connsiteX2" fmla="*/ 980087 w 1894486"/>
              <a:gd name="connsiteY2" fmla="*/ 0 h 1828802"/>
              <a:gd name="connsiteX3" fmla="*/ 1626665 w 1894486"/>
              <a:gd name="connsiteY3" fmla="*/ 267822 h 1828802"/>
              <a:gd name="connsiteX4" fmla="*/ 1894486 w 1894486"/>
              <a:gd name="connsiteY4" fmla="*/ 914401 h 1828802"/>
              <a:gd name="connsiteX5" fmla="*/ 1626664 w 1894486"/>
              <a:gd name="connsiteY5" fmla="*/ 1560980 h 1828802"/>
              <a:gd name="connsiteX6" fmla="*/ 980085 w 1894486"/>
              <a:gd name="connsiteY6" fmla="*/ 1828801 h 1828802"/>
              <a:gd name="connsiteX7" fmla="*/ 333507 w 1894486"/>
              <a:gd name="connsiteY7" fmla="*/ 1560979 h 1828802"/>
              <a:gd name="connsiteX8" fmla="*/ 65686 w 1894486"/>
              <a:gd name="connsiteY8" fmla="*/ 914400 h 1828802"/>
              <a:gd name="connsiteX9" fmla="*/ 65686 w 1894486"/>
              <a:gd name="connsiteY9" fmla="*/ 914399 h 1828802"/>
              <a:gd name="connsiteX0" fmla="*/ 65686 w 1894486"/>
              <a:gd name="connsiteY0" fmla="*/ 914399 h 1854201"/>
              <a:gd name="connsiteX1" fmla="*/ 333508 w 1894486"/>
              <a:gd name="connsiteY1" fmla="*/ 267821 h 1854201"/>
              <a:gd name="connsiteX2" fmla="*/ 980087 w 1894486"/>
              <a:gd name="connsiteY2" fmla="*/ 0 h 1854201"/>
              <a:gd name="connsiteX3" fmla="*/ 1626665 w 1894486"/>
              <a:gd name="connsiteY3" fmla="*/ 267822 h 1854201"/>
              <a:gd name="connsiteX4" fmla="*/ 1894486 w 1894486"/>
              <a:gd name="connsiteY4" fmla="*/ 914401 h 1854201"/>
              <a:gd name="connsiteX5" fmla="*/ 1626664 w 1894486"/>
              <a:gd name="connsiteY5" fmla="*/ 1560980 h 1854201"/>
              <a:gd name="connsiteX6" fmla="*/ 980085 w 1894486"/>
              <a:gd name="connsiteY6" fmla="*/ 1828801 h 1854201"/>
              <a:gd name="connsiteX7" fmla="*/ 333507 w 1894486"/>
              <a:gd name="connsiteY7" fmla="*/ 1408579 h 1854201"/>
              <a:gd name="connsiteX8" fmla="*/ 65686 w 1894486"/>
              <a:gd name="connsiteY8" fmla="*/ 914400 h 1854201"/>
              <a:gd name="connsiteX9" fmla="*/ 65686 w 1894486"/>
              <a:gd name="connsiteY9" fmla="*/ 914399 h 1854201"/>
              <a:gd name="connsiteX0" fmla="*/ 65686 w 1894486"/>
              <a:gd name="connsiteY0" fmla="*/ 914399 h 1830271"/>
              <a:gd name="connsiteX1" fmla="*/ 333508 w 1894486"/>
              <a:gd name="connsiteY1" fmla="*/ 267821 h 1830271"/>
              <a:gd name="connsiteX2" fmla="*/ 980087 w 1894486"/>
              <a:gd name="connsiteY2" fmla="*/ 0 h 1830271"/>
              <a:gd name="connsiteX3" fmla="*/ 1626665 w 1894486"/>
              <a:gd name="connsiteY3" fmla="*/ 267822 h 1830271"/>
              <a:gd name="connsiteX4" fmla="*/ 1894486 w 1894486"/>
              <a:gd name="connsiteY4" fmla="*/ 914401 h 1830271"/>
              <a:gd name="connsiteX5" fmla="*/ 1626664 w 1894486"/>
              <a:gd name="connsiteY5" fmla="*/ 1560980 h 1830271"/>
              <a:gd name="connsiteX6" fmla="*/ 980085 w 1894486"/>
              <a:gd name="connsiteY6" fmla="*/ 1828801 h 1830271"/>
              <a:gd name="connsiteX7" fmla="*/ 394467 w 1894486"/>
              <a:gd name="connsiteY7" fmla="*/ 1569802 h 1830271"/>
              <a:gd name="connsiteX8" fmla="*/ 65686 w 1894486"/>
              <a:gd name="connsiteY8" fmla="*/ 914400 h 1830271"/>
              <a:gd name="connsiteX9" fmla="*/ 65686 w 1894486"/>
              <a:gd name="connsiteY9" fmla="*/ 914399 h 18302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4486" h="1830271">
                <a:moveTo>
                  <a:pt x="65686" y="914399"/>
                </a:moveTo>
                <a:cubicBezTo>
                  <a:pt x="65686" y="671885"/>
                  <a:pt x="0" y="551599"/>
                  <a:pt x="333508" y="267821"/>
                </a:cubicBezTo>
                <a:cubicBezTo>
                  <a:pt x="504992" y="96338"/>
                  <a:pt x="737573" y="0"/>
                  <a:pt x="980087" y="0"/>
                </a:cubicBezTo>
                <a:cubicBezTo>
                  <a:pt x="1222601" y="0"/>
                  <a:pt x="1455182" y="96339"/>
                  <a:pt x="1626665" y="267822"/>
                </a:cubicBezTo>
                <a:cubicBezTo>
                  <a:pt x="1769272" y="522725"/>
                  <a:pt x="1894486" y="671887"/>
                  <a:pt x="1894486" y="914401"/>
                </a:cubicBezTo>
                <a:cubicBezTo>
                  <a:pt x="1894486" y="1156915"/>
                  <a:pt x="1798148" y="1389496"/>
                  <a:pt x="1626664" y="1560980"/>
                </a:cubicBezTo>
                <a:cubicBezTo>
                  <a:pt x="1354918" y="1694764"/>
                  <a:pt x="1185451" y="1827331"/>
                  <a:pt x="980085" y="1828801"/>
                </a:cubicBezTo>
                <a:cubicBezTo>
                  <a:pt x="774719" y="1830271"/>
                  <a:pt x="565950" y="1741285"/>
                  <a:pt x="394467" y="1569802"/>
                </a:cubicBezTo>
                <a:cubicBezTo>
                  <a:pt x="222984" y="1398319"/>
                  <a:pt x="65686" y="1156914"/>
                  <a:pt x="65686" y="914400"/>
                </a:cubicBezTo>
                <a:lnTo>
                  <a:pt x="65686" y="914399"/>
                </a:lnTo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0000"/>
                  <a:lumOff val="60000"/>
                  <a:alpha val="58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2085274" flipH="1">
            <a:off x="11373920" y="475484"/>
            <a:ext cx="818078" cy="713339"/>
          </a:xfrm>
          <a:custGeom>
            <a:avLst/>
            <a:gdLst>
              <a:gd name="connsiteX0" fmla="*/ 0 w 914400"/>
              <a:gd name="connsiteY0" fmla="*/ 457200 h 914400"/>
              <a:gd name="connsiteX1" fmla="*/ 133911 w 914400"/>
              <a:gd name="connsiteY1" fmla="*/ 133911 h 914400"/>
              <a:gd name="connsiteX2" fmla="*/ 457201 w 914400"/>
              <a:gd name="connsiteY2" fmla="*/ 1 h 914400"/>
              <a:gd name="connsiteX3" fmla="*/ 780490 w 914400"/>
              <a:gd name="connsiteY3" fmla="*/ 133912 h 914400"/>
              <a:gd name="connsiteX4" fmla="*/ 914400 w 914400"/>
              <a:gd name="connsiteY4" fmla="*/ 457202 h 914400"/>
              <a:gd name="connsiteX5" fmla="*/ 780489 w 914400"/>
              <a:gd name="connsiteY5" fmla="*/ 780491 h 914400"/>
              <a:gd name="connsiteX6" fmla="*/ 457200 w 914400"/>
              <a:gd name="connsiteY6" fmla="*/ 914402 h 914400"/>
              <a:gd name="connsiteX7" fmla="*/ 133911 w 914400"/>
              <a:gd name="connsiteY7" fmla="*/ 780491 h 914400"/>
              <a:gd name="connsiteX8" fmla="*/ 1 w 914400"/>
              <a:gd name="connsiteY8" fmla="*/ 457202 h 914400"/>
              <a:gd name="connsiteX9" fmla="*/ 0 w 914400"/>
              <a:gd name="connsiteY9" fmla="*/ 457200 h 914400"/>
              <a:gd name="connsiteX0" fmla="*/ 76200 w 914401"/>
              <a:gd name="connsiteY0" fmla="*/ 457200 h 914402"/>
              <a:gd name="connsiteX1" fmla="*/ 133911 w 914401"/>
              <a:gd name="connsiteY1" fmla="*/ 133911 h 914402"/>
              <a:gd name="connsiteX2" fmla="*/ 457201 w 914401"/>
              <a:gd name="connsiteY2" fmla="*/ 1 h 914402"/>
              <a:gd name="connsiteX3" fmla="*/ 780490 w 914401"/>
              <a:gd name="connsiteY3" fmla="*/ 133912 h 914402"/>
              <a:gd name="connsiteX4" fmla="*/ 914400 w 914401"/>
              <a:gd name="connsiteY4" fmla="*/ 457202 h 914402"/>
              <a:gd name="connsiteX5" fmla="*/ 780489 w 914401"/>
              <a:gd name="connsiteY5" fmla="*/ 780491 h 914402"/>
              <a:gd name="connsiteX6" fmla="*/ 457200 w 914401"/>
              <a:gd name="connsiteY6" fmla="*/ 914402 h 914402"/>
              <a:gd name="connsiteX7" fmla="*/ 133911 w 914401"/>
              <a:gd name="connsiteY7" fmla="*/ 780491 h 914402"/>
              <a:gd name="connsiteX8" fmla="*/ 1 w 914401"/>
              <a:gd name="connsiteY8" fmla="*/ 457202 h 914402"/>
              <a:gd name="connsiteX9" fmla="*/ 76200 w 914401"/>
              <a:gd name="connsiteY9" fmla="*/ 457200 h 914402"/>
              <a:gd name="connsiteX0" fmla="*/ 16669 w 854870"/>
              <a:gd name="connsiteY0" fmla="*/ 457200 h 914402"/>
              <a:gd name="connsiteX1" fmla="*/ 74380 w 854870"/>
              <a:gd name="connsiteY1" fmla="*/ 133911 h 914402"/>
              <a:gd name="connsiteX2" fmla="*/ 397670 w 854870"/>
              <a:gd name="connsiteY2" fmla="*/ 1 h 914402"/>
              <a:gd name="connsiteX3" fmla="*/ 720959 w 854870"/>
              <a:gd name="connsiteY3" fmla="*/ 133912 h 914402"/>
              <a:gd name="connsiteX4" fmla="*/ 854869 w 854870"/>
              <a:gd name="connsiteY4" fmla="*/ 457202 h 914402"/>
              <a:gd name="connsiteX5" fmla="*/ 720958 w 854870"/>
              <a:gd name="connsiteY5" fmla="*/ 780491 h 914402"/>
              <a:gd name="connsiteX6" fmla="*/ 397669 w 854870"/>
              <a:gd name="connsiteY6" fmla="*/ 914402 h 914402"/>
              <a:gd name="connsiteX7" fmla="*/ 74380 w 854870"/>
              <a:gd name="connsiteY7" fmla="*/ 780491 h 914402"/>
              <a:gd name="connsiteX8" fmla="*/ 1 w 854870"/>
              <a:gd name="connsiteY8" fmla="*/ 581027 h 914402"/>
              <a:gd name="connsiteX9" fmla="*/ 16669 w 854870"/>
              <a:gd name="connsiteY9" fmla="*/ 457200 h 914402"/>
              <a:gd name="connsiteX0" fmla="*/ 16669 w 854870"/>
              <a:gd name="connsiteY0" fmla="*/ 457200 h 866777"/>
              <a:gd name="connsiteX1" fmla="*/ 74380 w 854870"/>
              <a:gd name="connsiteY1" fmla="*/ 133911 h 866777"/>
              <a:gd name="connsiteX2" fmla="*/ 397670 w 854870"/>
              <a:gd name="connsiteY2" fmla="*/ 1 h 866777"/>
              <a:gd name="connsiteX3" fmla="*/ 720959 w 854870"/>
              <a:gd name="connsiteY3" fmla="*/ 133912 h 866777"/>
              <a:gd name="connsiteX4" fmla="*/ 854869 w 854870"/>
              <a:gd name="connsiteY4" fmla="*/ 457202 h 866777"/>
              <a:gd name="connsiteX5" fmla="*/ 720958 w 854870"/>
              <a:gd name="connsiteY5" fmla="*/ 780491 h 866777"/>
              <a:gd name="connsiteX6" fmla="*/ 402432 w 854870"/>
              <a:gd name="connsiteY6" fmla="*/ 866777 h 866777"/>
              <a:gd name="connsiteX7" fmla="*/ 74380 w 854870"/>
              <a:gd name="connsiteY7" fmla="*/ 780491 h 866777"/>
              <a:gd name="connsiteX8" fmla="*/ 1 w 854870"/>
              <a:gd name="connsiteY8" fmla="*/ 581027 h 866777"/>
              <a:gd name="connsiteX9" fmla="*/ 16669 w 854870"/>
              <a:gd name="connsiteY9" fmla="*/ 457200 h 866777"/>
              <a:gd name="connsiteX0" fmla="*/ 16669 w 802483"/>
              <a:gd name="connsiteY0" fmla="*/ 457200 h 866777"/>
              <a:gd name="connsiteX1" fmla="*/ 74380 w 802483"/>
              <a:gd name="connsiteY1" fmla="*/ 133911 h 866777"/>
              <a:gd name="connsiteX2" fmla="*/ 397670 w 802483"/>
              <a:gd name="connsiteY2" fmla="*/ 1 h 866777"/>
              <a:gd name="connsiteX3" fmla="*/ 720959 w 802483"/>
              <a:gd name="connsiteY3" fmla="*/ 133912 h 866777"/>
              <a:gd name="connsiteX4" fmla="*/ 802482 w 802483"/>
              <a:gd name="connsiteY4" fmla="*/ 440533 h 866777"/>
              <a:gd name="connsiteX5" fmla="*/ 720958 w 802483"/>
              <a:gd name="connsiteY5" fmla="*/ 780491 h 866777"/>
              <a:gd name="connsiteX6" fmla="*/ 402432 w 802483"/>
              <a:gd name="connsiteY6" fmla="*/ 866777 h 866777"/>
              <a:gd name="connsiteX7" fmla="*/ 74380 w 802483"/>
              <a:gd name="connsiteY7" fmla="*/ 780491 h 866777"/>
              <a:gd name="connsiteX8" fmla="*/ 1 w 802483"/>
              <a:gd name="connsiteY8" fmla="*/ 581027 h 866777"/>
              <a:gd name="connsiteX9" fmla="*/ 16669 w 802483"/>
              <a:gd name="connsiteY9" fmla="*/ 457200 h 866777"/>
              <a:gd name="connsiteX0" fmla="*/ 16669 w 802483"/>
              <a:gd name="connsiteY0" fmla="*/ 458787 h 868364"/>
              <a:gd name="connsiteX1" fmla="*/ 74380 w 802483"/>
              <a:gd name="connsiteY1" fmla="*/ 135498 h 868364"/>
              <a:gd name="connsiteX2" fmla="*/ 397670 w 802483"/>
              <a:gd name="connsiteY2" fmla="*/ 1588 h 868364"/>
              <a:gd name="connsiteX3" fmla="*/ 687622 w 802483"/>
              <a:gd name="connsiteY3" fmla="*/ 145024 h 868364"/>
              <a:gd name="connsiteX4" fmla="*/ 802482 w 802483"/>
              <a:gd name="connsiteY4" fmla="*/ 442120 h 868364"/>
              <a:gd name="connsiteX5" fmla="*/ 720958 w 802483"/>
              <a:gd name="connsiteY5" fmla="*/ 782078 h 868364"/>
              <a:gd name="connsiteX6" fmla="*/ 402432 w 802483"/>
              <a:gd name="connsiteY6" fmla="*/ 868364 h 868364"/>
              <a:gd name="connsiteX7" fmla="*/ 74380 w 802483"/>
              <a:gd name="connsiteY7" fmla="*/ 782078 h 868364"/>
              <a:gd name="connsiteX8" fmla="*/ 1 w 802483"/>
              <a:gd name="connsiteY8" fmla="*/ 582614 h 868364"/>
              <a:gd name="connsiteX9" fmla="*/ 16669 w 802483"/>
              <a:gd name="connsiteY9" fmla="*/ 458787 h 868364"/>
              <a:gd name="connsiteX0" fmla="*/ 16669 w 802483"/>
              <a:gd name="connsiteY0" fmla="*/ 458787 h 875671"/>
              <a:gd name="connsiteX1" fmla="*/ 74380 w 802483"/>
              <a:gd name="connsiteY1" fmla="*/ 135498 h 875671"/>
              <a:gd name="connsiteX2" fmla="*/ 397670 w 802483"/>
              <a:gd name="connsiteY2" fmla="*/ 1588 h 875671"/>
              <a:gd name="connsiteX3" fmla="*/ 687622 w 802483"/>
              <a:gd name="connsiteY3" fmla="*/ 145024 h 875671"/>
              <a:gd name="connsiteX4" fmla="*/ 802482 w 802483"/>
              <a:gd name="connsiteY4" fmla="*/ 442120 h 875671"/>
              <a:gd name="connsiteX5" fmla="*/ 667232 w 802483"/>
              <a:gd name="connsiteY5" fmla="*/ 738237 h 875671"/>
              <a:gd name="connsiteX6" fmla="*/ 402432 w 802483"/>
              <a:gd name="connsiteY6" fmla="*/ 868364 h 875671"/>
              <a:gd name="connsiteX7" fmla="*/ 74380 w 802483"/>
              <a:gd name="connsiteY7" fmla="*/ 782078 h 875671"/>
              <a:gd name="connsiteX8" fmla="*/ 1 w 802483"/>
              <a:gd name="connsiteY8" fmla="*/ 582614 h 875671"/>
              <a:gd name="connsiteX9" fmla="*/ 16669 w 802483"/>
              <a:gd name="connsiteY9" fmla="*/ 458787 h 875671"/>
              <a:gd name="connsiteX0" fmla="*/ 16669 w 802483"/>
              <a:gd name="connsiteY0" fmla="*/ 458787 h 874313"/>
              <a:gd name="connsiteX1" fmla="*/ 74380 w 802483"/>
              <a:gd name="connsiteY1" fmla="*/ 135498 h 874313"/>
              <a:gd name="connsiteX2" fmla="*/ 397670 w 802483"/>
              <a:gd name="connsiteY2" fmla="*/ 1588 h 874313"/>
              <a:gd name="connsiteX3" fmla="*/ 687622 w 802483"/>
              <a:gd name="connsiteY3" fmla="*/ 145024 h 874313"/>
              <a:gd name="connsiteX4" fmla="*/ 802482 w 802483"/>
              <a:gd name="connsiteY4" fmla="*/ 442120 h 874313"/>
              <a:gd name="connsiteX5" fmla="*/ 667232 w 802483"/>
              <a:gd name="connsiteY5" fmla="*/ 738237 h 874313"/>
              <a:gd name="connsiteX6" fmla="*/ 402432 w 802483"/>
              <a:gd name="connsiteY6" fmla="*/ 868364 h 874313"/>
              <a:gd name="connsiteX7" fmla="*/ 130375 w 802483"/>
              <a:gd name="connsiteY7" fmla="*/ 773933 h 874313"/>
              <a:gd name="connsiteX8" fmla="*/ 1 w 802483"/>
              <a:gd name="connsiteY8" fmla="*/ 582614 h 874313"/>
              <a:gd name="connsiteX9" fmla="*/ 16669 w 802483"/>
              <a:gd name="connsiteY9" fmla="*/ 458787 h 874313"/>
              <a:gd name="connsiteX0" fmla="*/ 5789 w 791603"/>
              <a:gd name="connsiteY0" fmla="*/ 458787 h 874313"/>
              <a:gd name="connsiteX1" fmla="*/ 63500 w 791603"/>
              <a:gd name="connsiteY1" fmla="*/ 135498 h 874313"/>
              <a:gd name="connsiteX2" fmla="*/ 386790 w 791603"/>
              <a:gd name="connsiteY2" fmla="*/ 1588 h 874313"/>
              <a:gd name="connsiteX3" fmla="*/ 676742 w 791603"/>
              <a:gd name="connsiteY3" fmla="*/ 145024 h 874313"/>
              <a:gd name="connsiteX4" fmla="*/ 791602 w 791603"/>
              <a:gd name="connsiteY4" fmla="*/ 442120 h 874313"/>
              <a:gd name="connsiteX5" fmla="*/ 656352 w 791603"/>
              <a:gd name="connsiteY5" fmla="*/ 738237 h 874313"/>
              <a:gd name="connsiteX6" fmla="*/ 391552 w 791603"/>
              <a:gd name="connsiteY6" fmla="*/ 868364 h 874313"/>
              <a:gd name="connsiteX7" fmla="*/ 119495 w 791603"/>
              <a:gd name="connsiteY7" fmla="*/ 773933 h 874313"/>
              <a:gd name="connsiteX8" fmla="*/ 40297 w 791603"/>
              <a:gd name="connsiteY8" fmla="*/ 567547 h 874313"/>
              <a:gd name="connsiteX9" fmla="*/ 5789 w 791603"/>
              <a:gd name="connsiteY9" fmla="*/ 458787 h 874313"/>
              <a:gd name="connsiteX0" fmla="*/ 39387 w 784884"/>
              <a:gd name="connsiteY0" fmla="*/ 369060 h 874313"/>
              <a:gd name="connsiteX1" fmla="*/ 56781 w 784884"/>
              <a:gd name="connsiteY1" fmla="*/ 135498 h 874313"/>
              <a:gd name="connsiteX2" fmla="*/ 380071 w 784884"/>
              <a:gd name="connsiteY2" fmla="*/ 1588 h 874313"/>
              <a:gd name="connsiteX3" fmla="*/ 670023 w 784884"/>
              <a:gd name="connsiteY3" fmla="*/ 145024 h 874313"/>
              <a:gd name="connsiteX4" fmla="*/ 784883 w 784884"/>
              <a:gd name="connsiteY4" fmla="*/ 442120 h 874313"/>
              <a:gd name="connsiteX5" fmla="*/ 649633 w 784884"/>
              <a:gd name="connsiteY5" fmla="*/ 738237 h 874313"/>
              <a:gd name="connsiteX6" fmla="*/ 384833 w 784884"/>
              <a:gd name="connsiteY6" fmla="*/ 868364 h 874313"/>
              <a:gd name="connsiteX7" fmla="*/ 112776 w 784884"/>
              <a:gd name="connsiteY7" fmla="*/ 773933 h 874313"/>
              <a:gd name="connsiteX8" fmla="*/ 33578 w 784884"/>
              <a:gd name="connsiteY8" fmla="*/ 567547 h 874313"/>
              <a:gd name="connsiteX9" fmla="*/ 39387 w 784884"/>
              <a:gd name="connsiteY9" fmla="*/ 369060 h 874313"/>
              <a:gd name="connsiteX0" fmla="*/ 5810 w 751307"/>
              <a:gd name="connsiteY0" fmla="*/ 368237 h 873490"/>
              <a:gd name="connsiteX1" fmla="*/ 135805 w 751307"/>
              <a:gd name="connsiteY1" fmla="*/ 148794 h 873490"/>
              <a:gd name="connsiteX2" fmla="*/ 346494 w 751307"/>
              <a:gd name="connsiteY2" fmla="*/ 765 h 873490"/>
              <a:gd name="connsiteX3" fmla="*/ 636446 w 751307"/>
              <a:gd name="connsiteY3" fmla="*/ 144201 h 873490"/>
              <a:gd name="connsiteX4" fmla="*/ 751306 w 751307"/>
              <a:gd name="connsiteY4" fmla="*/ 441297 h 873490"/>
              <a:gd name="connsiteX5" fmla="*/ 616056 w 751307"/>
              <a:gd name="connsiteY5" fmla="*/ 737414 h 873490"/>
              <a:gd name="connsiteX6" fmla="*/ 351256 w 751307"/>
              <a:gd name="connsiteY6" fmla="*/ 867541 h 873490"/>
              <a:gd name="connsiteX7" fmla="*/ 79199 w 751307"/>
              <a:gd name="connsiteY7" fmla="*/ 773110 h 873490"/>
              <a:gd name="connsiteX8" fmla="*/ 1 w 751307"/>
              <a:gd name="connsiteY8" fmla="*/ 566724 h 873490"/>
              <a:gd name="connsiteX9" fmla="*/ 5810 w 751307"/>
              <a:gd name="connsiteY9" fmla="*/ 368237 h 87349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307" h="873490">
                <a:moveTo>
                  <a:pt x="5810" y="368237"/>
                </a:moveTo>
                <a:cubicBezTo>
                  <a:pt x="5810" y="246980"/>
                  <a:pt x="79024" y="210039"/>
                  <a:pt x="135805" y="148794"/>
                </a:cubicBezTo>
                <a:cubicBezTo>
                  <a:pt x="192586" y="87549"/>
                  <a:pt x="263054" y="1530"/>
                  <a:pt x="346494" y="765"/>
                </a:cubicBezTo>
                <a:cubicBezTo>
                  <a:pt x="429934" y="0"/>
                  <a:pt x="568977" y="70779"/>
                  <a:pt x="636446" y="144201"/>
                </a:cubicBezTo>
                <a:cubicBezTo>
                  <a:pt x="703915" y="217623"/>
                  <a:pt x="751307" y="320040"/>
                  <a:pt x="751306" y="441297"/>
                </a:cubicBezTo>
                <a:cubicBezTo>
                  <a:pt x="751306" y="562554"/>
                  <a:pt x="682731" y="666373"/>
                  <a:pt x="616056" y="737414"/>
                </a:cubicBezTo>
                <a:cubicBezTo>
                  <a:pt x="549381" y="808455"/>
                  <a:pt x="440732" y="861592"/>
                  <a:pt x="351256" y="867541"/>
                </a:cubicBezTo>
                <a:cubicBezTo>
                  <a:pt x="261780" y="873490"/>
                  <a:pt x="137741" y="823246"/>
                  <a:pt x="79199" y="773110"/>
                </a:cubicBezTo>
                <a:cubicBezTo>
                  <a:pt x="20657" y="722974"/>
                  <a:pt x="0" y="687981"/>
                  <a:pt x="1" y="566724"/>
                </a:cubicBezTo>
                <a:cubicBezTo>
                  <a:pt x="1" y="566723"/>
                  <a:pt x="5810" y="368238"/>
                  <a:pt x="5810" y="368237"/>
                </a:cubicBezTo>
              </a:path>
            </a:pathLst>
          </a:custGeom>
          <a:gradFill>
            <a:gsLst>
              <a:gs pos="0">
                <a:schemeClr val="tx2">
                  <a:lumMod val="90000"/>
                </a:schemeClr>
              </a:gs>
              <a:gs pos="100000">
                <a:schemeClr val="tx2">
                  <a:alpha val="36000"/>
                </a:schemeClr>
              </a:gs>
            </a:gsLst>
            <a:lin ang="540000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C31EB75-E64F-4D33-B70A-52CB2E4EB5F4}" type="datetime1">
              <a:rPr lang="ko-KR" altLang="en-US"/>
              <a:pPr>
                <a:defRPr lang="ko-KR" altLang="en-US"/>
              </a:pPr>
              <a:t>2021-09-24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C650CC-5EDF-4A9F-AC2C-F074E03D503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2"/>
        </a:buClr>
        <a:buFont typeface="Yoon 윤고딕 550_TT"/>
        <a:buChar char="-"/>
        <a:defRPr sz="1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Wingdings"/>
        <a:buChar char="ü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6pPr>
      <a:lvl7pPr marL="2776538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7pPr>
      <a:lvl8pPr marL="3135313" indent="-261938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lang="en-US" altLang="ko-KR" sz="1600" kern="1200" dirty="0" smtClean="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8pPr>
      <a:lvl9pPr marL="3494088" indent="-26035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•"/>
        <a:defRPr sz="1600" kern="1200">
          <a:solidFill>
            <a:schemeClr val="accent6">
              <a:lumMod val="7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공과금 관리프로그램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1099" y="5005644"/>
            <a:ext cx="7622399" cy="1159579"/>
          </a:xfrm>
        </p:spPr>
        <p:txBody>
          <a:bodyPr/>
          <a:lstStyle/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학년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0000"/>
                </a:solidFill>
              </a:rPr>
              <a:t>3</a:t>
            </a:r>
            <a:r>
              <a:rPr lang="ko-KR" altLang="en-US" sz="1800">
                <a:solidFill>
                  <a:srgbClr val="000000"/>
                </a:solidFill>
              </a:rPr>
              <a:t>			</a:t>
            </a:r>
            <a:endParaRPr lang="ko-KR" altLang="en-US" sz="180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이름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김창희</a:t>
            </a:r>
            <a:r>
              <a:rPr lang="en-US" altLang="ko-KR" sz="1800">
                <a:solidFill>
                  <a:srgbClr val="000000"/>
                </a:solidFill>
              </a:rPr>
              <a:t>,</a:t>
            </a:r>
            <a:r>
              <a:rPr lang="ko-KR" altLang="en-US" sz="1800">
                <a:solidFill>
                  <a:srgbClr val="000000"/>
                </a:solidFill>
              </a:rPr>
              <a:t> 박상인	</a:t>
            </a:r>
            <a:endParaRPr lang="ko-KR" altLang="en-US" sz="1800">
              <a:solidFill>
                <a:srgbClr val="000000"/>
              </a:solidFill>
            </a:endParaRPr>
          </a:p>
          <a:p>
            <a:pPr algn="r">
              <a:defRPr/>
            </a:pPr>
            <a:r>
              <a:rPr lang="ko-KR" altLang="en-US" sz="1800">
                <a:solidFill>
                  <a:srgbClr val="000000"/>
                </a:solidFill>
              </a:rPr>
              <a:t>학과 </a:t>
            </a:r>
            <a:r>
              <a:rPr lang="en-US" altLang="ko-KR" sz="1800">
                <a:solidFill>
                  <a:srgbClr val="000000"/>
                </a:solidFill>
              </a:rPr>
              <a:t>:</a:t>
            </a:r>
            <a:r>
              <a:rPr lang="ko-KR" altLang="en-US" sz="1800">
                <a:solidFill>
                  <a:srgbClr val="000000"/>
                </a:solidFill>
              </a:rPr>
              <a:t> 컴퓨터공학과</a:t>
            </a:r>
            <a:r>
              <a:rPr lang="ko-KR" altLang="en-US" sz="1800"/>
              <a:t>	</a:t>
            </a:r>
            <a:endParaRPr lang="ko-KR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목적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기능표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개발환경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600"/>
              <a:t>개발일정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공과금</a:t>
            </a:r>
            <a:r>
              <a:rPr lang="en-US" altLang="ko-KR"/>
              <a:t>(</a:t>
            </a:r>
            <a:r>
              <a:rPr lang="ko-KR" altLang="en-US"/>
              <a:t>전기세</a:t>
            </a:r>
            <a:r>
              <a:rPr lang="en-US" altLang="ko-KR"/>
              <a:t>,</a:t>
            </a:r>
            <a:r>
              <a:rPr lang="ko-KR" altLang="en-US"/>
              <a:t> 수도세 등</a:t>
            </a:r>
            <a:r>
              <a:rPr lang="en-US" altLang="ko-KR"/>
              <a:t>)</a:t>
            </a:r>
            <a:r>
              <a:rPr lang="ko-KR" altLang="en-US"/>
              <a:t>을 저장해서 월별내역들을 정리해 얼마나 사용하는지를 쉽게 알아볼 수 있도록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기능표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1758350"/>
          <a:ext cx="10972800" cy="38063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83481"/>
                <a:gridCol w="1362375"/>
                <a:gridCol w="5904297"/>
                <a:gridCol w="750769"/>
                <a:gridCol w="1171875"/>
              </a:tblGrid>
              <a:tr h="43099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주요기능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세부기능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C/S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ffffff"/>
                          </a:solidFill>
                          <a:latin typeface="Arial"/>
                          <a:ea typeface="함초롬돋움"/>
                          <a:cs typeface="함초롬돋움"/>
                        </a:rPr>
                        <a:t>우선순위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4483">
                <a:tc rowSpan="4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공과금 관리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입력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공과금을 입력받아서 서버에 전달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R1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448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삭제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삭제할 공과금 내역을 서버에 전달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448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수정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수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정할 공과금 내역을 서버에 전달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R5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448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검색</a:t>
                      </a: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출력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서버에서 공과금내역을 가져와서 출력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R2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76183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회원관리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로그인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아이디와 비밀번호를 받아 로그인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7618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회원의 정보를 받아 회원가입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R6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76183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관리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입력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클라이언트에서 받은 정보를 입력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R3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76183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출력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클라이언트에서 필요한 정보를 출력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S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R4</a:t>
                      </a:r>
                      <a:endParaRPr lang="en-US" altLang="ko-KR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4410" y="2527884"/>
            <a:ext cx="2143125" cy="21431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2729" y="2704096"/>
            <a:ext cx="2543175" cy="17907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0776" y="2946393"/>
            <a:ext cx="2867025" cy="1590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개발일정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1848587"/>
          <a:ext cx="10957560" cy="39001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92655"/>
                <a:gridCol w="8764905"/>
              </a:tblGrid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                        날짜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계획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lToBr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     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         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                                                   </a:t>
                      </a: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                              최종발표          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9/27</a:t>
                      </a:r>
                      <a:r>
                        <a:rPr lang="ko-KR" altLang="en-US"/>
                        <a:t>   </a:t>
                      </a:r>
                      <a:r>
                        <a:rPr lang="en-US" altLang="ko-KR"/>
                        <a:t>10/4</a:t>
                      </a:r>
                      <a:r>
                        <a:rPr lang="ko-KR" altLang="en-US"/>
                        <a:t>         </a:t>
                      </a:r>
                      <a:r>
                        <a:rPr lang="en-US" altLang="ko-KR"/>
                        <a:t>10/18</a:t>
                      </a:r>
                      <a:r>
                        <a:rPr lang="ko-KR" altLang="en-US"/>
                        <a:t>                                               </a:t>
                      </a:r>
                      <a:r>
                        <a:rPr lang="en-US" altLang="ko-KR"/>
                        <a:t>11/29</a:t>
                      </a:r>
                      <a:r>
                        <a:rPr lang="ko-KR" altLang="en-US"/>
                        <a:t>                                 </a:t>
                      </a:r>
                      <a:r>
                        <a:rPr lang="en-US" altLang="ko-KR"/>
                        <a:t>12/7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요구분석 및 프로그램설계서 작성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UI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</a:rPr>
                        <a:t>DB</a:t>
                      </a: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설계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코딩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500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rgbClr val="000000"/>
                          </a:solidFill>
                        </a:rPr>
                        <a:t>프로그램 테스트 및 보완</a:t>
                      </a: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0cdef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"/>
          <p:cNvSpPr/>
          <p:nvPr/>
        </p:nvSpPr>
        <p:spPr>
          <a:xfrm>
            <a:off x="2942896" y="2739258"/>
            <a:ext cx="1165991" cy="20527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4108887" y="3322254"/>
            <a:ext cx="845754" cy="303814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ccb00">
                  <a:alpha val="100000"/>
                </a:srgbClr>
              </a:gs>
              <a:gs pos="100000">
                <a:srgbClr val="4ccb00">
                  <a:alpha val="100000"/>
                </a:srgbClr>
              </a:gs>
            </a:gsLst>
            <a:lin ang="5400000" scaled="0"/>
          </a:gradFill>
          <a:ln w="12700" cap="flat" cmpd="sng" algn="ctr">
            <a:solidFill>
              <a:srgbClr val="2462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4531764" y="3967326"/>
            <a:ext cx="845754" cy="303814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ccb00">
                  <a:alpha val="100000"/>
                </a:srgbClr>
              </a:gs>
              <a:gs pos="100000">
                <a:srgbClr val="4ccb00">
                  <a:alpha val="100000"/>
                </a:srgbClr>
              </a:gs>
            </a:gsLst>
            <a:lin ang="5400000" scaled="0"/>
          </a:gradFill>
          <a:ln w="12700" cap="flat" cmpd="sng" algn="ctr">
            <a:solidFill>
              <a:srgbClr val="2462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8" name=""/>
          <p:cNvSpPr/>
          <p:nvPr/>
        </p:nvSpPr>
        <p:spPr>
          <a:xfrm>
            <a:off x="4108887" y="4657067"/>
            <a:ext cx="4179504" cy="30381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ccb00">
                  <a:alpha val="100000"/>
                </a:srgbClr>
              </a:gs>
              <a:gs pos="100000">
                <a:srgbClr val="4ccb00">
                  <a:alpha val="100000"/>
                </a:srgbClr>
              </a:gs>
            </a:gsLst>
            <a:lin ang="5400000" scaled="0"/>
          </a:gradFill>
          <a:ln w="12700" cap="flat" cmpd="sng" algn="ctr">
            <a:solidFill>
              <a:srgbClr val="2462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9" name=""/>
          <p:cNvSpPr/>
          <p:nvPr/>
        </p:nvSpPr>
        <p:spPr>
          <a:xfrm>
            <a:off x="8288391" y="5252872"/>
            <a:ext cx="3059167" cy="303815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4ccb00">
                  <a:alpha val="100000"/>
                </a:srgbClr>
              </a:gs>
              <a:gs pos="100000">
                <a:srgbClr val="4ccb00">
                  <a:alpha val="100000"/>
                </a:srgbClr>
              </a:gs>
            </a:gsLst>
            <a:lin ang="5400000" scaled="0"/>
          </a:gradFill>
          <a:ln w="12700" cap="flat" cmpd="sng" algn="ctr">
            <a:solidFill>
              <a:srgbClr val="2462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함초롬돋움"/>
              <a:cs typeface="함초롬돋움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942896" y="2616869"/>
            <a:ext cx="582995" cy="36255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/>
            </a:pPr>
            <a:endParaRPr lang="ko-KR" altLang="en-US" sz="7200"/>
          </a:p>
          <a:p>
            <a:pPr marL="0" indent="0" algn="ctr">
              <a:buNone/>
              <a:defRPr/>
            </a:pPr>
            <a:r>
              <a:rPr lang="ko-KR" altLang="en-US" sz="7200"/>
              <a:t>감사합니다</a:t>
            </a:r>
            <a:endParaRPr lang="ko-KR" altLang="en-US" sz="7200"/>
          </a:p>
          <a:p>
            <a:pPr marL="0" indent="0" algn="ctr">
              <a:buNone/>
              <a:defRPr/>
            </a:pPr>
            <a:r>
              <a:rPr lang="en-US" altLang="ko-KR" sz="7200"/>
              <a:t>Q/A</a:t>
            </a:r>
            <a:endParaRPr lang="en-US" altLang="ko-KR" sz="7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꽃잎">
  <a:themeElements>
    <a:clrScheme name="꽃잎">
      <a:dk1>
        <a:srgbClr val="85d7ff"/>
      </a:dk1>
      <a:lt1>
        <a:srgbClr val="ffffff"/>
      </a:lt1>
      <a:dk2>
        <a:srgbClr val="b0e9f2"/>
      </a:dk2>
      <a:lt2>
        <a:srgbClr val="f6ffcd"/>
      </a:lt2>
      <a:accent1>
        <a:srgbClr val="4ccb00"/>
      </a:accent1>
      <a:accent2>
        <a:srgbClr val="b8de01"/>
      </a:accent2>
      <a:accent3>
        <a:srgbClr val="4bcce2"/>
      </a:accent3>
      <a:accent4>
        <a:srgbClr val="136573"/>
      </a:accent4>
      <a:accent5>
        <a:srgbClr val="ff9900"/>
      </a:accent5>
      <a:accent6>
        <a:srgbClr val="5f5f5f"/>
      </a:accent6>
      <a:hlink>
        <a:srgbClr val="28d3ea"/>
      </a:hlink>
      <a:folHlink>
        <a:srgbClr val="0033cc"/>
      </a:folHlink>
    </a:clrScheme>
    <a:fontScheme name="꽃잎">
      <a:majorFont>
        <a:latin typeface="Verdan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꽃잎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30000"/>
                <a:shade val="90000"/>
                <a:satMod val="100000"/>
              </a:schemeClr>
            </a:gs>
            <a:gs pos="60000">
              <a:schemeClr val="phClr">
                <a:tint val="60000"/>
                <a:shade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30000"/>
              </a:schemeClr>
            </a:gs>
            <a:gs pos="45000">
              <a:schemeClr val="phClr">
                <a:tint val="90000"/>
                <a:shade val="10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122</ep:Words>
  <ep:PresentationFormat>화면 슬라이드 쇼(4:3)</ep:PresentationFormat>
  <ep:Paragraphs>16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꽃잎</vt:lpstr>
      <vt:lpstr>공과금 관리프로그램</vt:lpstr>
      <vt:lpstr>목차</vt:lpstr>
      <vt:lpstr>목적</vt:lpstr>
      <vt:lpstr>기능표</vt:lpstr>
      <vt:lpstr>개발환경</vt:lpstr>
      <vt:lpstr>개발일정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2021-09-24T01:14:57.593</dcterms:created>
  <dc:creator>tiger</dc:creator>
  <cp:lastModifiedBy>tiger</cp:lastModifiedBy>
  <dcterms:modified xsi:type="dcterms:W3CDTF">2021-09-24T02:07:32.606</dcterms:modified>
  <cp:revision>9</cp:revision>
  <dc:title>공과금 관리프로그램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