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2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60" r:id="rId18"/>
    <p:sldId id="26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21F8ED-502E-E704-2C8F-3DA109DF68BC}" v="28" dt="2021-12-06T12:02:01.175"/>
  </p1510:revLst>
</p1510:revInfo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/>
          <p:cNvSpPr/>
          <p:nvPr/>
        </p:nvSpPr>
        <p:spPr>
          <a:xfrm rot="1675461">
            <a:off x="10281218" y="4465880"/>
            <a:ext cx="2632917" cy="2262303"/>
          </a:xfrm>
          <a:custGeom>
            <a:avLst/>
            <a:gdLst>
              <a:gd name="connsiteX0" fmla="*/ 2239997 w 2438400"/>
              <a:gd name="connsiteY0" fmla="*/ 1885851 h 2438400"/>
              <a:gd name="connsiteX1" fmla="*/ 753688 w 2438400"/>
              <a:gd name="connsiteY1" fmla="*/ 2346031 h 2438400"/>
              <a:gd name="connsiteX2" fmla="*/ 25529 w 2438400"/>
              <a:gd name="connsiteY2" fmla="*/ 971016 h 2438400"/>
              <a:gd name="connsiteX3" fmla="*/ 1241425 w 2438400"/>
              <a:gd name="connsiteY3" fmla="*/ 203 h 2438400"/>
              <a:gd name="connsiteX4" fmla="*/ 2239997 w 2438400"/>
              <a:gd name="connsiteY4" fmla="*/ 1885851 h 2438400"/>
              <a:gd name="connsiteX0" fmla="*/ 2202582 w 2202582"/>
              <a:gd name="connsiteY0" fmla="*/ 1896331 h 2509981"/>
              <a:gd name="connsiteX1" fmla="*/ 716273 w 2202582"/>
              <a:gd name="connsiteY1" fmla="*/ 2356511 h 2509981"/>
              <a:gd name="connsiteX2" fmla="*/ 119298 w 2202582"/>
              <a:gd name="connsiteY2" fmla="*/ 975512 h 2509981"/>
              <a:gd name="connsiteX3" fmla="*/ 1204010 w 2202582"/>
              <a:gd name="connsiteY3" fmla="*/ 10683 h 2509981"/>
              <a:gd name="connsiteX4" fmla="*/ 2202582 w 2202582"/>
              <a:gd name="connsiteY4" fmla="*/ 1896331 h 2509981"/>
              <a:gd name="connsiteX0" fmla="*/ 2149914 w 2149914"/>
              <a:gd name="connsiteY0" fmla="*/ 1896331 h 2387008"/>
              <a:gd name="connsiteX1" fmla="*/ 751562 w 2149914"/>
              <a:gd name="connsiteY1" fmla="*/ 2207311 h 2387008"/>
              <a:gd name="connsiteX2" fmla="*/ 66630 w 2149914"/>
              <a:gd name="connsiteY2" fmla="*/ 975512 h 2387008"/>
              <a:gd name="connsiteX3" fmla="*/ 1151342 w 2149914"/>
              <a:gd name="connsiteY3" fmla="*/ 10683 h 2387008"/>
              <a:gd name="connsiteX4" fmla="*/ 2149914 w 2149914"/>
              <a:gd name="connsiteY4" fmla="*/ 1896331 h 23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914" h="2387008">
                <a:moveTo>
                  <a:pt x="2149914" y="1896331"/>
                </a:moveTo>
                <a:cubicBezTo>
                  <a:pt x="1829468" y="2387008"/>
                  <a:pt x="1098776" y="2360781"/>
                  <a:pt x="751562" y="2207311"/>
                </a:cubicBezTo>
                <a:cubicBezTo>
                  <a:pt x="404348" y="2053841"/>
                  <a:pt x="0" y="1341617"/>
                  <a:pt x="66630" y="975512"/>
                </a:cubicBezTo>
                <a:cubicBezTo>
                  <a:pt x="133260" y="609407"/>
                  <a:pt x="565393" y="0"/>
                  <a:pt x="1151342" y="10683"/>
                </a:cubicBezTo>
                <a:lnTo>
                  <a:pt x="2149914" y="1896331"/>
                </a:lnTo>
              </a:path>
            </a:pathLst>
          </a:custGeom>
          <a:gradFill>
            <a:gsLst>
              <a:gs pos="0">
                <a:schemeClr val="tx2">
                  <a:lumMod val="20000"/>
                  <a:lumOff val="80000"/>
                  <a:alpha val="26000"/>
                </a:schemeClr>
              </a:gs>
              <a:gs pos="100000">
                <a:schemeClr val="tx2">
                  <a:lumMod val="60000"/>
                  <a:lumOff val="40000"/>
                  <a:alpha val="53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자유형: 도형 14"/>
          <p:cNvSpPr/>
          <p:nvPr/>
        </p:nvSpPr>
        <p:spPr>
          <a:xfrm rot="6944462" flipH="1">
            <a:off x="10414093" y="3571304"/>
            <a:ext cx="1195084" cy="1852578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76200 w 914401"/>
              <a:gd name="connsiteY0" fmla="*/ 457200 h 914402"/>
              <a:gd name="connsiteX1" fmla="*/ 133911 w 914401"/>
              <a:gd name="connsiteY1" fmla="*/ 133911 h 914402"/>
              <a:gd name="connsiteX2" fmla="*/ 457201 w 914401"/>
              <a:gd name="connsiteY2" fmla="*/ 1 h 914402"/>
              <a:gd name="connsiteX3" fmla="*/ 780490 w 914401"/>
              <a:gd name="connsiteY3" fmla="*/ 133912 h 914402"/>
              <a:gd name="connsiteX4" fmla="*/ 914400 w 914401"/>
              <a:gd name="connsiteY4" fmla="*/ 457202 h 914402"/>
              <a:gd name="connsiteX5" fmla="*/ 780489 w 914401"/>
              <a:gd name="connsiteY5" fmla="*/ 780491 h 914402"/>
              <a:gd name="connsiteX6" fmla="*/ 457200 w 914401"/>
              <a:gd name="connsiteY6" fmla="*/ 914402 h 914402"/>
              <a:gd name="connsiteX7" fmla="*/ 133911 w 914401"/>
              <a:gd name="connsiteY7" fmla="*/ 780491 h 914402"/>
              <a:gd name="connsiteX8" fmla="*/ 1 w 914401"/>
              <a:gd name="connsiteY8" fmla="*/ 457202 h 914402"/>
              <a:gd name="connsiteX9" fmla="*/ 76200 w 914401"/>
              <a:gd name="connsiteY9" fmla="*/ 457200 h 914402"/>
              <a:gd name="connsiteX0" fmla="*/ 16669 w 854870"/>
              <a:gd name="connsiteY0" fmla="*/ 457200 h 914402"/>
              <a:gd name="connsiteX1" fmla="*/ 74380 w 854870"/>
              <a:gd name="connsiteY1" fmla="*/ 133911 h 914402"/>
              <a:gd name="connsiteX2" fmla="*/ 397670 w 854870"/>
              <a:gd name="connsiteY2" fmla="*/ 1 h 914402"/>
              <a:gd name="connsiteX3" fmla="*/ 720959 w 854870"/>
              <a:gd name="connsiteY3" fmla="*/ 133912 h 914402"/>
              <a:gd name="connsiteX4" fmla="*/ 854869 w 854870"/>
              <a:gd name="connsiteY4" fmla="*/ 457202 h 914402"/>
              <a:gd name="connsiteX5" fmla="*/ 720958 w 854870"/>
              <a:gd name="connsiteY5" fmla="*/ 780491 h 914402"/>
              <a:gd name="connsiteX6" fmla="*/ 397669 w 854870"/>
              <a:gd name="connsiteY6" fmla="*/ 914402 h 914402"/>
              <a:gd name="connsiteX7" fmla="*/ 74380 w 854870"/>
              <a:gd name="connsiteY7" fmla="*/ 780491 h 914402"/>
              <a:gd name="connsiteX8" fmla="*/ 1 w 854870"/>
              <a:gd name="connsiteY8" fmla="*/ 581027 h 914402"/>
              <a:gd name="connsiteX9" fmla="*/ 16669 w 854870"/>
              <a:gd name="connsiteY9" fmla="*/ 457200 h 914402"/>
              <a:gd name="connsiteX0" fmla="*/ 16669 w 854870"/>
              <a:gd name="connsiteY0" fmla="*/ 457200 h 866777"/>
              <a:gd name="connsiteX1" fmla="*/ 74380 w 854870"/>
              <a:gd name="connsiteY1" fmla="*/ 133911 h 866777"/>
              <a:gd name="connsiteX2" fmla="*/ 397670 w 854870"/>
              <a:gd name="connsiteY2" fmla="*/ 1 h 866777"/>
              <a:gd name="connsiteX3" fmla="*/ 720959 w 854870"/>
              <a:gd name="connsiteY3" fmla="*/ 133912 h 866777"/>
              <a:gd name="connsiteX4" fmla="*/ 854869 w 854870"/>
              <a:gd name="connsiteY4" fmla="*/ 457202 h 866777"/>
              <a:gd name="connsiteX5" fmla="*/ 720958 w 854870"/>
              <a:gd name="connsiteY5" fmla="*/ 780491 h 866777"/>
              <a:gd name="connsiteX6" fmla="*/ 402432 w 854870"/>
              <a:gd name="connsiteY6" fmla="*/ 866777 h 866777"/>
              <a:gd name="connsiteX7" fmla="*/ 74380 w 854870"/>
              <a:gd name="connsiteY7" fmla="*/ 780491 h 866777"/>
              <a:gd name="connsiteX8" fmla="*/ 1 w 854870"/>
              <a:gd name="connsiteY8" fmla="*/ 581027 h 866777"/>
              <a:gd name="connsiteX9" fmla="*/ 16669 w 854870"/>
              <a:gd name="connsiteY9" fmla="*/ 457200 h 866777"/>
              <a:gd name="connsiteX0" fmla="*/ 16669 w 802483"/>
              <a:gd name="connsiteY0" fmla="*/ 457200 h 866777"/>
              <a:gd name="connsiteX1" fmla="*/ 74380 w 802483"/>
              <a:gd name="connsiteY1" fmla="*/ 133911 h 866777"/>
              <a:gd name="connsiteX2" fmla="*/ 397670 w 802483"/>
              <a:gd name="connsiteY2" fmla="*/ 1 h 866777"/>
              <a:gd name="connsiteX3" fmla="*/ 720959 w 802483"/>
              <a:gd name="connsiteY3" fmla="*/ 133912 h 866777"/>
              <a:gd name="connsiteX4" fmla="*/ 802482 w 802483"/>
              <a:gd name="connsiteY4" fmla="*/ 440533 h 866777"/>
              <a:gd name="connsiteX5" fmla="*/ 720958 w 802483"/>
              <a:gd name="connsiteY5" fmla="*/ 780491 h 866777"/>
              <a:gd name="connsiteX6" fmla="*/ 402432 w 802483"/>
              <a:gd name="connsiteY6" fmla="*/ 866777 h 866777"/>
              <a:gd name="connsiteX7" fmla="*/ 74380 w 802483"/>
              <a:gd name="connsiteY7" fmla="*/ 780491 h 866777"/>
              <a:gd name="connsiteX8" fmla="*/ 1 w 802483"/>
              <a:gd name="connsiteY8" fmla="*/ 581027 h 866777"/>
              <a:gd name="connsiteX9" fmla="*/ 16669 w 802483"/>
              <a:gd name="connsiteY9" fmla="*/ 457200 h 866777"/>
              <a:gd name="connsiteX0" fmla="*/ 16669 w 802483"/>
              <a:gd name="connsiteY0" fmla="*/ 458787 h 868364"/>
              <a:gd name="connsiteX1" fmla="*/ 74380 w 802483"/>
              <a:gd name="connsiteY1" fmla="*/ 135498 h 868364"/>
              <a:gd name="connsiteX2" fmla="*/ 397670 w 802483"/>
              <a:gd name="connsiteY2" fmla="*/ 1588 h 868364"/>
              <a:gd name="connsiteX3" fmla="*/ 687622 w 802483"/>
              <a:gd name="connsiteY3" fmla="*/ 145024 h 868364"/>
              <a:gd name="connsiteX4" fmla="*/ 802482 w 802483"/>
              <a:gd name="connsiteY4" fmla="*/ 442120 h 868364"/>
              <a:gd name="connsiteX5" fmla="*/ 720958 w 802483"/>
              <a:gd name="connsiteY5" fmla="*/ 782078 h 868364"/>
              <a:gd name="connsiteX6" fmla="*/ 402432 w 802483"/>
              <a:gd name="connsiteY6" fmla="*/ 868364 h 868364"/>
              <a:gd name="connsiteX7" fmla="*/ 74380 w 802483"/>
              <a:gd name="connsiteY7" fmla="*/ 782078 h 868364"/>
              <a:gd name="connsiteX8" fmla="*/ 1 w 802483"/>
              <a:gd name="connsiteY8" fmla="*/ 582614 h 868364"/>
              <a:gd name="connsiteX9" fmla="*/ 16669 w 802483"/>
              <a:gd name="connsiteY9" fmla="*/ 458787 h 868364"/>
              <a:gd name="connsiteX0" fmla="*/ 16669 w 802483"/>
              <a:gd name="connsiteY0" fmla="*/ 458787 h 875671"/>
              <a:gd name="connsiteX1" fmla="*/ 74380 w 802483"/>
              <a:gd name="connsiteY1" fmla="*/ 135498 h 875671"/>
              <a:gd name="connsiteX2" fmla="*/ 397670 w 802483"/>
              <a:gd name="connsiteY2" fmla="*/ 1588 h 875671"/>
              <a:gd name="connsiteX3" fmla="*/ 687622 w 802483"/>
              <a:gd name="connsiteY3" fmla="*/ 145024 h 875671"/>
              <a:gd name="connsiteX4" fmla="*/ 802482 w 802483"/>
              <a:gd name="connsiteY4" fmla="*/ 442120 h 875671"/>
              <a:gd name="connsiteX5" fmla="*/ 667232 w 802483"/>
              <a:gd name="connsiteY5" fmla="*/ 738237 h 875671"/>
              <a:gd name="connsiteX6" fmla="*/ 402432 w 802483"/>
              <a:gd name="connsiteY6" fmla="*/ 868364 h 875671"/>
              <a:gd name="connsiteX7" fmla="*/ 74380 w 802483"/>
              <a:gd name="connsiteY7" fmla="*/ 782078 h 875671"/>
              <a:gd name="connsiteX8" fmla="*/ 1 w 802483"/>
              <a:gd name="connsiteY8" fmla="*/ 582614 h 875671"/>
              <a:gd name="connsiteX9" fmla="*/ 16669 w 802483"/>
              <a:gd name="connsiteY9" fmla="*/ 458787 h 875671"/>
              <a:gd name="connsiteX0" fmla="*/ 16669 w 802483"/>
              <a:gd name="connsiteY0" fmla="*/ 458787 h 874313"/>
              <a:gd name="connsiteX1" fmla="*/ 74380 w 802483"/>
              <a:gd name="connsiteY1" fmla="*/ 135498 h 874313"/>
              <a:gd name="connsiteX2" fmla="*/ 397670 w 802483"/>
              <a:gd name="connsiteY2" fmla="*/ 1588 h 874313"/>
              <a:gd name="connsiteX3" fmla="*/ 687622 w 802483"/>
              <a:gd name="connsiteY3" fmla="*/ 145024 h 874313"/>
              <a:gd name="connsiteX4" fmla="*/ 802482 w 802483"/>
              <a:gd name="connsiteY4" fmla="*/ 442120 h 874313"/>
              <a:gd name="connsiteX5" fmla="*/ 667232 w 802483"/>
              <a:gd name="connsiteY5" fmla="*/ 738237 h 874313"/>
              <a:gd name="connsiteX6" fmla="*/ 402432 w 802483"/>
              <a:gd name="connsiteY6" fmla="*/ 868364 h 874313"/>
              <a:gd name="connsiteX7" fmla="*/ 130375 w 802483"/>
              <a:gd name="connsiteY7" fmla="*/ 773933 h 874313"/>
              <a:gd name="connsiteX8" fmla="*/ 1 w 802483"/>
              <a:gd name="connsiteY8" fmla="*/ 582614 h 874313"/>
              <a:gd name="connsiteX9" fmla="*/ 16669 w 802483"/>
              <a:gd name="connsiteY9" fmla="*/ 458787 h 874313"/>
              <a:gd name="connsiteX0" fmla="*/ 5789 w 791603"/>
              <a:gd name="connsiteY0" fmla="*/ 458787 h 874313"/>
              <a:gd name="connsiteX1" fmla="*/ 63500 w 791603"/>
              <a:gd name="connsiteY1" fmla="*/ 135498 h 874313"/>
              <a:gd name="connsiteX2" fmla="*/ 386790 w 791603"/>
              <a:gd name="connsiteY2" fmla="*/ 1588 h 874313"/>
              <a:gd name="connsiteX3" fmla="*/ 676742 w 791603"/>
              <a:gd name="connsiteY3" fmla="*/ 145024 h 874313"/>
              <a:gd name="connsiteX4" fmla="*/ 791602 w 791603"/>
              <a:gd name="connsiteY4" fmla="*/ 442120 h 874313"/>
              <a:gd name="connsiteX5" fmla="*/ 656352 w 791603"/>
              <a:gd name="connsiteY5" fmla="*/ 738237 h 874313"/>
              <a:gd name="connsiteX6" fmla="*/ 391552 w 791603"/>
              <a:gd name="connsiteY6" fmla="*/ 868364 h 874313"/>
              <a:gd name="connsiteX7" fmla="*/ 119495 w 791603"/>
              <a:gd name="connsiteY7" fmla="*/ 773933 h 874313"/>
              <a:gd name="connsiteX8" fmla="*/ 40297 w 791603"/>
              <a:gd name="connsiteY8" fmla="*/ 567547 h 874313"/>
              <a:gd name="connsiteX9" fmla="*/ 5789 w 791603"/>
              <a:gd name="connsiteY9" fmla="*/ 458787 h 874313"/>
              <a:gd name="connsiteX0" fmla="*/ 39387 w 784884"/>
              <a:gd name="connsiteY0" fmla="*/ 369060 h 874313"/>
              <a:gd name="connsiteX1" fmla="*/ 56781 w 784884"/>
              <a:gd name="connsiteY1" fmla="*/ 135498 h 874313"/>
              <a:gd name="connsiteX2" fmla="*/ 380071 w 784884"/>
              <a:gd name="connsiteY2" fmla="*/ 1588 h 874313"/>
              <a:gd name="connsiteX3" fmla="*/ 670023 w 784884"/>
              <a:gd name="connsiteY3" fmla="*/ 145024 h 874313"/>
              <a:gd name="connsiteX4" fmla="*/ 784883 w 784884"/>
              <a:gd name="connsiteY4" fmla="*/ 442120 h 874313"/>
              <a:gd name="connsiteX5" fmla="*/ 649633 w 784884"/>
              <a:gd name="connsiteY5" fmla="*/ 738237 h 874313"/>
              <a:gd name="connsiteX6" fmla="*/ 384833 w 784884"/>
              <a:gd name="connsiteY6" fmla="*/ 868364 h 874313"/>
              <a:gd name="connsiteX7" fmla="*/ 112776 w 784884"/>
              <a:gd name="connsiteY7" fmla="*/ 773933 h 874313"/>
              <a:gd name="connsiteX8" fmla="*/ 33578 w 784884"/>
              <a:gd name="connsiteY8" fmla="*/ 567547 h 874313"/>
              <a:gd name="connsiteX9" fmla="*/ 39387 w 784884"/>
              <a:gd name="connsiteY9" fmla="*/ 369060 h 874313"/>
              <a:gd name="connsiteX0" fmla="*/ 5810 w 751307"/>
              <a:gd name="connsiteY0" fmla="*/ 368237 h 873490"/>
              <a:gd name="connsiteX1" fmla="*/ 135805 w 751307"/>
              <a:gd name="connsiteY1" fmla="*/ 148794 h 873490"/>
              <a:gd name="connsiteX2" fmla="*/ 346494 w 751307"/>
              <a:gd name="connsiteY2" fmla="*/ 765 h 873490"/>
              <a:gd name="connsiteX3" fmla="*/ 636446 w 751307"/>
              <a:gd name="connsiteY3" fmla="*/ 144201 h 873490"/>
              <a:gd name="connsiteX4" fmla="*/ 751306 w 751307"/>
              <a:gd name="connsiteY4" fmla="*/ 441297 h 873490"/>
              <a:gd name="connsiteX5" fmla="*/ 616056 w 751307"/>
              <a:gd name="connsiteY5" fmla="*/ 737414 h 873490"/>
              <a:gd name="connsiteX6" fmla="*/ 351256 w 751307"/>
              <a:gd name="connsiteY6" fmla="*/ 867541 h 873490"/>
              <a:gd name="connsiteX7" fmla="*/ 79199 w 751307"/>
              <a:gd name="connsiteY7" fmla="*/ 773110 h 873490"/>
              <a:gd name="connsiteX8" fmla="*/ 1 w 751307"/>
              <a:gd name="connsiteY8" fmla="*/ 566724 h 873490"/>
              <a:gd name="connsiteX9" fmla="*/ 5810 w 751307"/>
              <a:gd name="connsiteY9" fmla="*/ 368237 h 87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1307" h="873490">
                <a:moveTo>
                  <a:pt x="5810" y="368237"/>
                </a:moveTo>
                <a:cubicBezTo>
                  <a:pt x="5810" y="246980"/>
                  <a:pt x="79024" y="210039"/>
                  <a:pt x="135805" y="148794"/>
                </a:cubicBezTo>
                <a:cubicBezTo>
                  <a:pt x="192586" y="87549"/>
                  <a:pt x="263054" y="1530"/>
                  <a:pt x="346494" y="765"/>
                </a:cubicBezTo>
                <a:cubicBezTo>
                  <a:pt x="429934" y="0"/>
                  <a:pt x="568977" y="70779"/>
                  <a:pt x="636446" y="144201"/>
                </a:cubicBezTo>
                <a:cubicBezTo>
                  <a:pt x="703915" y="217623"/>
                  <a:pt x="751307" y="320040"/>
                  <a:pt x="751306" y="441297"/>
                </a:cubicBezTo>
                <a:cubicBezTo>
                  <a:pt x="751306" y="562554"/>
                  <a:pt x="682731" y="666373"/>
                  <a:pt x="616056" y="737414"/>
                </a:cubicBezTo>
                <a:cubicBezTo>
                  <a:pt x="549381" y="808455"/>
                  <a:pt x="440732" y="861592"/>
                  <a:pt x="351256" y="867541"/>
                </a:cubicBezTo>
                <a:cubicBezTo>
                  <a:pt x="261780" y="873490"/>
                  <a:pt x="137741" y="823246"/>
                  <a:pt x="79199" y="773110"/>
                </a:cubicBezTo>
                <a:cubicBezTo>
                  <a:pt x="20657" y="722974"/>
                  <a:pt x="0" y="687981"/>
                  <a:pt x="1" y="566724"/>
                </a:cubicBezTo>
                <a:cubicBezTo>
                  <a:pt x="1" y="566723"/>
                  <a:pt x="5810" y="368238"/>
                  <a:pt x="5810" y="368237"/>
                </a:cubicBezTo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7" name="자유형: 도형 16"/>
          <p:cNvSpPr/>
          <p:nvPr/>
        </p:nvSpPr>
        <p:spPr>
          <a:xfrm>
            <a:off x="-126989" y="-9778"/>
            <a:ext cx="4248001" cy="2981578"/>
          </a:xfrm>
          <a:custGeom>
            <a:avLst/>
            <a:gdLst>
              <a:gd name="connsiteX0" fmla="*/ 0 w 3454400"/>
              <a:gd name="connsiteY0" fmla="*/ 1727200 h 3454400"/>
              <a:gd name="connsiteX1" fmla="*/ 505887 w 3454400"/>
              <a:gd name="connsiteY1" fmla="*/ 505885 h 3454400"/>
              <a:gd name="connsiteX2" fmla="*/ 1727203 w 3454400"/>
              <a:gd name="connsiteY2" fmla="*/ 2 h 3454400"/>
              <a:gd name="connsiteX3" fmla="*/ 2948518 w 3454400"/>
              <a:gd name="connsiteY3" fmla="*/ 505889 h 3454400"/>
              <a:gd name="connsiteX4" fmla="*/ 3454401 w 3454400"/>
              <a:gd name="connsiteY4" fmla="*/ 1727205 h 3454400"/>
              <a:gd name="connsiteX5" fmla="*/ 2948515 w 3454400"/>
              <a:gd name="connsiteY5" fmla="*/ 2948520 h 3454400"/>
              <a:gd name="connsiteX6" fmla="*/ 1727200 w 3454400"/>
              <a:gd name="connsiteY6" fmla="*/ 3454405 h 3454400"/>
              <a:gd name="connsiteX7" fmla="*/ 505885 w 3454400"/>
              <a:gd name="connsiteY7" fmla="*/ 2948519 h 3454400"/>
              <a:gd name="connsiteX8" fmla="*/ 1 w 3454400"/>
              <a:gd name="connsiteY8" fmla="*/ 1727203 h 3454400"/>
              <a:gd name="connsiteX9" fmla="*/ 0 w 3454400"/>
              <a:gd name="connsiteY9" fmla="*/ 1727200 h 3454400"/>
              <a:gd name="connsiteX0" fmla="*/ 0 w 3454402"/>
              <a:gd name="connsiteY0" fmla="*/ 1727199 h 3503915"/>
              <a:gd name="connsiteX1" fmla="*/ 505887 w 3454402"/>
              <a:gd name="connsiteY1" fmla="*/ 505884 h 3503915"/>
              <a:gd name="connsiteX2" fmla="*/ 1727203 w 3454402"/>
              <a:gd name="connsiteY2" fmla="*/ 1 h 3503915"/>
              <a:gd name="connsiteX3" fmla="*/ 2948518 w 3454402"/>
              <a:gd name="connsiteY3" fmla="*/ 505888 h 3503915"/>
              <a:gd name="connsiteX4" fmla="*/ 3454401 w 3454402"/>
              <a:gd name="connsiteY4" fmla="*/ 1727204 h 3503915"/>
              <a:gd name="connsiteX5" fmla="*/ 2948515 w 3454402"/>
              <a:gd name="connsiteY5" fmla="*/ 2948519 h 3503915"/>
              <a:gd name="connsiteX6" fmla="*/ 1727200 w 3454402"/>
              <a:gd name="connsiteY6" fmla="*/ 3454404 h 3503915"/>
              <a:gd name="connsiteX7" fmla="*/ 879375 w 3454402"/>
              <a:gd name="connsiteY7" fmla="*/ 3245584 h 3503915"/>
              <a:gd name="connsiteX8" fmla="*/ 505885 w 3454402"/>
              <a:gd name="connsiteY8" fmla="*/ 2948518 h 3503915"/>
              <a:gd name="connsiteX9" fmla="*/ 1 w 3454402"/>
              <a:gd name="connsiteY9" fmla="*/ 1727202 h 3503915"/>
              <a:gd name="connsiteX10" fmla="*/ 0 w 3454402"/>
              <a:gd name="connsiteY10" fmla="*/ 1727199 h 3503915"/>
              <a:gd name="connsiteX0" fmla="*/ 0 w 3512201"/>
              <a:gd name="connsiteY0" fmla="*/ 1727199 h 3503915"/>
              <a:gd name="connsiteX1" fmla="*/ 505887 w 3512201"/>
              <a:gd name="connsiteY1" fmla="*/ 505884 h 3503915"/>
              <a:gd name="connsiteX2" fmla="*/ 1727203 w 3512201"/>
              <a:gd name="connsiteY2" fmla="*/ 1 h 3503915"/>
              <a:gd name="connsiteX3" fmla="*/ 2948518 w 3512201"/>
              <a:gd name="connsiteY3" fmla="*/ 505888 h 3503915"/>
              <a:gd name="connsiteX4" fmla="*/ 3295316 w 3512201"/>
              <a:gd name="connsiteY4" fmla="*/ 1041399 h 3503915"/>
              <a:gd name="connsiteX5" fmla="*/ 3454401 w 3512201"/>
              <a:gd name="connsiteY5" fmla="*/ 1727204 h 3503915"/>
              <a:gd name="connsiteX6" fmla="*/ 2948515 w 3512201"/>
              <a:gd name="connsiteY6" fmla="*/ 2948519 h 3503915"/>
              <a:gd name="connsiteX7" fmla="*/ 1727200 w 3512201"/>
              <a:gd name="connsiteY7" fmla="*/ 3454404 h 3503915"/>
              <a:gd name="connsiteX8" fmla="*/ 879375 w 3512201"/>
              <a:gd name="connsiteY8" fmla="*/ 3245584 h 3503915"/>
              <a:gd name="connsiteX9" fmla="*/ 505885 w 3512201"/>
              <a:gd name="connsiteY9" fmla="*/ 2948518 h 3503915"/>
              <a:gd name="connsiteX10" fmla="*/ 1 w 3512201"/>
              <a:gd name="connsiteY10" fmla="*/ 1727202 h 3503915"/>
              <a:gd name="connsiteX11" fmla="*/ 0 w 3512201"/>
              <a:gd name="connsiteY11" fmla="*/ 1727199 h 3503915"/>
              <a:gd name="connsiteX0" fmla="*/ 0 w 3512201"/>
              <a:gd name="connsiteY0" fmla="*/ 1727199 h 3503915"/>
              <a:gd name="connsiteX1" fmla="*/ 505887 w 3512201"/>
              <a:gd name="connsiteY1" fmla="*/ 505884 h 3503915"/>
              <a:gd name="connsiteX2" fmla="*/ 1727203 w 3512201"/>
              <a:gd name="connsiteY2" fmla="*/ 1 h 3503915"/>
              <a:gd name="connsiteX3" fmla="*/ 2948518 w 3512201"/>
              <a:gd name="connsiteY3" fmla="*/ 505888 h 3503915"/>
              <a:gd name="connsiteX4" fmla="*/ 3295316 w 3512201"/>
              <a:gd name="connsiteY4" fmla="*/ 1041399 h 3503915"/>
              <a:gd name="connsiteX5" fmla="*/ 3454401 w 3512201"/>
              <a:gd name="connsiteY5" fmla="*/ 1727204 h 3503915"/>
              <a:gd name="connsiteX6" fmla="*/ 2948515 w 3512201"/>
              <a:gd name="connsiteY6" fmla="*/ 2948519 h 3503915"/>
              <a:gd name="connsiteX7" fmla="*/ 1727200 w 3512201"/>
              <a:gd name="connsiteY7" fmla="*/ 3454404 h 3503915"/>
              <a:gd name="connsiteX8" fmla="*/ 879375 w 3512201"/>
              <a:gd name="connsiteY8" fmla="*/ 3245584 h 3503915"/>
              <a:gd name="connsiteX9" fmla="*/ 505885 w 3512201"/>
              <a:gd name="connsiteY9" fmla="*/ 2948518 h 3503915"/>
              <a:gd name="connsiteX10" fmla="*/ 1 w 3512201"/>
              <a:gd name="connsiteY10" fmla="*/ 1727202 h 3503915"/>
              <a:gd name="connsiteX11" fmla="*/ 0 w 3512201"/>
              <a:gd name="connsiteY11" fmla="*/ 1727199 h 3503915"/>
              <a:gd name="connsiteX0" fmla="*/ 0 w 3512201"/>
              <a:gd name="connsiteY0" fmla="*/ 1424867 h 3201583"/>
              <a:gd name="connsiteX1" fmla="*/ 505887 w 3512201"/>
              <a:gd name="connsiteY1" fmla="*/ 203552 h 3201583"/>
              <a:gd name="connsiteX2" fmla="*/ 2948518 w 3512201"/>
              <a:gd name="connsiteY2" fmla="*/ 203556 h 3201583"/>
              <a:gd name="connsiteX3" fmla="*/ 3295316 w 3512201"/>
              <a:gd name="connsiteY3" fmla="*/ 739067 h 3201583"/>
              <a:gd name="connsiteX4" fmla="*/ 3454401 w 3512201"/>
              <a:gd name="connsiteY4" fmla="*/ 1424872 h 3201583"/>
              <a:gd name="connsiteX5" fmla="*/ 2948515 w 3512201"/>
              <a:gd name="connsiteY5" fmla="*/ 2646187 h 3201583"/>
              <a:gd name="connsiteX6" fmla="*/ 1727200 w 3512201"/>
              <a:gd name="connsiteY6" fmla="*/ 3152072 h 3201583"/>
              <a:gd name="connsiteX7" fmla="*/ 879375 w 3512201"/>
              <a:gd name="connsiteY7" fmla="*/ 2943252 h 3201583"/>
              <a:gd name="connsiteX8" fmla="*/ 505885 w 3512201"/>
              <a:gd name="connsiteY8" fmla="*/ 2646186 h 3201583"/>
              <a:gd name="connsiteX9" fmla="*/ 1 w 3512201"/>
              <a:gd name="connsiteY9" fmla="*/ 1424870 h 3201583"/>
              <a:gd name="connsiteX10" fmla="*/ 0 w 3512201"/>
              <a:gd name="connsiteY10" fmla="*/ 1424867 h 3201583"/>
              <a:gd name="connsiteX0" fmla="*/ 0 w 3512201"/>
              <a:gd name="connsiteY0" fmla="*/ 1223268 h 2999984"/>
              <a:gd name="connsiteX1" fmla="*/ 877262 w 3512201"/>
              <a:gd name="connsiteY1" fmla="*/ 525728 h 2999984"/>
              <a:gd name="connsiteX2" fmla="*/ 2948518 w 3512201"/>
              <a:gd name="connsiteY2" fmla="*/ 1957 h 2999984"/>
              <a:gd name="connsiteX3" fmla="*/ 3295316 w 3512201"/>
              <a:gd name="connsiteY3" fmla="*/ 537468 h 2999984"/>
              <a:gd name="connsiteX4" fmla="*/ 3454401 w 3512201"/>
              <a:gd name="connsiteY4" fmla="*/ 1223273 h 2999984"/>
              <a:gd name="connsiteX5" fmla="*/ 2948515 w 3512201"/>
              <a:gd name="connsiteY5" fmla="*/ 2444588 h 2999984"/>
              <a:gd name="connsiteX6" fmla="*/ 1727200 w 3512201"/>
              <a:gd name="connsiteY6" fmla="*/ 2950473 h 2999984"/>
              <a:gd name="connsiteX7" fmla="*/ 879375 w 3512201"/>
              <a:gd name="connsiteY7" fmla="*/ 2741653 h 2999984"/>
              <a:gd name="connsiteX8" fmla="*/ 505885 w 3512201"/>
              <a:gd name="connsiteY8" fmla="*/ 2444587 h 2999984"/>
              <a:gd name="connsiteX9" fmla="*/ 1 w 3512201"/>
              <a:gd name="connsiteY9" fmla="*/ 1223271 h 2999984"/>
              <a:gd name="connsiteX10" fmla="*/ 0 w 3512201"/>
              <a:gd name="connsiteY10" fmla="*/ 1223268 h 2999984"/>
              <a:gd name="connsiteX0" fmla="*/ 0 w 3512201"/>
              <a:gd name="connsiteY0" fmla="*/ 811840 h 2588556"/>
              <a:gd name="connsiteX1" fmla="*/ 877262 w 3512201"/>
              <a:gd name="connsiteY1" fmla="*/ 114300 h 2588556"/>
              <a:gd name="connsiteX2" fmla="*/ 3295316 w 3512201"/>
              <a:gd name="connsiteY2" fmla="*/ 126040 h 2588556"/>
              <a:gd name="connsiteX3" fmla="*/ 3454401 w 3512201"/>
              <a:gd name="connsiteY3" fmla="*/ 811845 h 2588556"/>
              <a:gd name="connsiteX4" fmla="*/ 2948515 w 3512201"/>
              <a:gd name="connsiteY4" fmla="*/ 2033160 h 2588556"/>
              <a:gd name="connsiteX5" fmla="*/ 1727200 w 3512201"/>
              <a:gd name="connsiteY5" fmla="*/ 2539045 h 2588556"/>
              <a:gd name="connsiteX6" fmla="*/ 879375 w 3512201"/>
              <a:gd name="connsiteY6" fmla="*/ 2330225 h 2588556"/>
              <a:gd name="connsiteX7" fmla="*/ 505885 w 3512201"/>
              <a:gd name="connsiteY7" fmla="*/ 2033159 h 2588556"/>
              <a:gd name="connsiteX8" fmla="*/ 1 w 3512201"/>
              <a:gd name="connsiteY8" fmla="*/ 811843 h 2588556"/>
              <a:gd name="connsiteX9" fmla="*/ 0 w 3512201"/>
              <a:gd name="connsiteY9" fmla="*/ 811840 h 2588556"/>
              <a:gd name="connsiteX0" fmla="*/ 1 w 3512201"/>
              <a:gd name="connsiteY0" fmla="*/ 811843 h 2588556"/>
              <a:gd name="connsiteX1" fmla="*/ 877262 w 3512201"/>
              <a:gd name="connsiteY1" fmla="*/ 114300 h 2588556"/>
              <a:gd name="connsiteX2" fmla="*/ 3295316 w 3512201"/>
              <a:gd name="connsiteY2" fmla="*/ 126040 h 2588556"/>
              <a:gd name="connsiteX3" fmla="*/ 3454401 w 3512201"/>
              <a:gd name="connsiteY3" fmla="*/ 811845 h 2588556"/>
              <a:gd name="connsiteX4" fmla="*/ 2948515 w 3512201"/>
              <a:gd name="connsiteY4" fmla="*/ 2033160 h 2588556"/>
              <a:gd name="connsiteX5" fmla="*/ 1727200 w 3512201"/>
              <a:gd name="connsiteY5" fmla="*/ 2539045 h 2588556"/>
              <a:gd name="connsiteX6" fmla="*/ 879375 w 3512201"/>
              <a:gd name="connsiteY6" fmla="*/ 2330225 h 2588556"/>
              <a:gd name="connsiteX7" fmla="*/ 505885 w 3512201"/>
              <a:gd name="connsiteY7" fmla="*/ 2033159 h 2588556"/>
              <a:gd name="connsiteX8" fmla="*/ 1 w 3512201"/>
              <a:gd name="connsiteY8" fmla="*/ 811843 h 2588556"/>
              <a:gd name="connsiteX0" fmla="*/ 93528 w 3099844"/>
              <a:gd name="connsiteY0" fmla="*/ 2033159 h 2588556"/>
              <a:gd name="connsiteX1" fmla="*/ 464905 w 3099844"/>
              <a:gd name="connsiteY1" fmla="*/ 114300 h 2588556"/>
              <a:gd name="connsiteX2" fmla="*/ 2882959 w 3099844"/>
              <a:gd name="connsiteY2" fmla="*/ 126040 h 2588556"/>
              <a:gd name="connsiteX3" fmla="*/ 3042044 w 3099844"/>
              <a:gd name="connsiteY3" fmla="*/ 811845 h 2588556"/>
              <a:gd name="connsiteX4" fmla="*/ 2536158 w 3099844"/>
              <a:gd name="connsiteY4" fmla="*/ 2033160 h 2588556"/>
              <a:gd name="connsiteX5" fmla="*/ 1314843 w 3099844"/>
              <a:gd name="connsiteY5" fmla="*/ 2539045 h 2588556"/>
              <a:gd name="connsiteX6" fmla="*/ 467018 w 3099844"/>
              <a:gd name="connsiteY6" fmla="*/ 2330225 h 2588556"/>
              <a:gd name="connsiteX7" fmla="*/ 93528 w 3099844"/>
              <a:gd name="connsiteY7" fmla="*/ 2033159 h 2588556"/>
              <a:gd name="connsiteX0" fmla="*/ 404770 w 3037596"/>
              <a:gd name="connsiteY0" fmla="*/ 2330225 h 2588556"/>
              <a:gd name="connsiteX1" fmla="*/ 402657 w 3037596"/>
              <a:gd name="connsiteY1" fmla="*/ 114300 h 2588556"/>
              <a:gd name="connsiteX2" fmla="*/ 2820711 w 3037596"/>
              <a:gd name="connsiteY2" fmla="*/ 126040 h 2588556"/>
              <a:gd name="connsiteX3" fmla="*/ 2979796 w 3037596"/>
              <a:gd name="connsiteY3" fmla="*/ 811845 h 2588556"/>
              <a:gd name="connsiteX4" fmla="*/ 2473910 w 3037596"/>
              <a:gd name="connsiteY4" fmla="*/ 2033160 h 2588556"/>
              <a:gd name="connsiteX5" fmla="*/ 1252595 w 3037596"/>
              <a:gd name="connsiteY5" fmla="*/ 2539045 h 2588556"/>
              <a:gd name="connsiteX6" fmla="*/ 404770 w 3037596"/>
              <a:gd name="connsiteY6" fmla="*/ 2330225 h 2588556"/>
              <a:gd name="connsiteX0" fmla="*/ 404770 w 3037596"/>
              <a:gd name="connsiteY0" fmla="*/ 2330225 h 2588556"/>
              <a:gd name="connsiteX1" fmla="*/ 402657 w 3037596"/>
              <a:gd name="connsiteY1" fmla="*/ 114300 h 2588556"/>
              <a:gd name="connsiteX2" fmla="*/ 2820711 w 3037596"/>
              <a:gd name="connsiteY2" fmla="*/ 126040 h 2588556"/>
              <a:gd name="connsiteX3" fmla="*/ 2979796 w 3037596"/>
              <a:gd name="connsiteY3" fmla="*/ 811845 h 2588556"/>
              <a:gd name="connsiteX4" fmla="*/ 2473910 w 3037596"/>
              <a:gd name="connsiteY4" fmla="*/ 2033160 h 2588556"/>
              <a:gd name="connsiteX5" fmla="*/ 1252595 w 3037596"/>
              <a:gd name="connsiteY5" fmla="*/ 2539045 h 2588556"/>
              <a:gd name="connsiteX6" fmla="*/ 404770 w 3037596"/>
              <a:gd name="connsiteY6" fmla="*/ 2330225 h 2588556"/>
              <a:gd name="connsiteX0" fmla="*/ 11070 w 2643896"/>
              <a:gd name="connsiteY0" fmla="*/ 2330225 h 2588556"/>
              <a:gd name="connsiteX1" fmla="*/ 8957 w 2643896"/>
              <a:gd name="connsiteY1" fmla="*/ 114300 h 2588556"/>
              <a:gd name="connsiteX2" fmla="*/ 2427011 w 2643896"/>
              <a:gd name="connsiteY2" fmla="*/ 126040 h 2588556"/>
              <a:gd name="connsiteX3" fmla="*/ 2586096 w 2643896"/>
              <a:gd name="connsiteY3" fmla="*/ 811845 h 2588556"/>
              <a:gd name="connsiteX4" fmla="*/ 2080210 w 2643896"/>
              <a:gd name="connsiteY4" fmla="*/ 2033160 h 2588556"/>
              <a:gd name="connsiteX5" fmla="*/ 858895 w 2643896"/>
              <a:gd name="connsiteY5" fmla="*/ 2539045 h 2588556"/>
              <a:gd name="connsiteX6" fmla="*/ 11070 w 2643896"/>
              <a:gd name="connsiteY6" fmla="*/ 2330225 h 2588556"/>
              <a:gd name="connsiteX0" fmla="*/ 11070 w 2643896"/>
              <a:gd name="connsiteY0" fmla="*/ 2320442 h 2578773"/>
              <a:gd name="connsiteX1" fmla="*/ 8957 w 2643896"/>
              <a:gd name="connsiteY1" fmla="*/ 104517 h 2578773"/>
              <a:gd name="connsiteX2" fmla="*/ 2427011 w 2643896"/>
              <a:gd name="connsiteY2" fmla="*/ 116257 h 2578773"/>
              <a:gd name="connsiteX3" fmla="*/ 2586096 w 2643896"/>
              <a:gd name="connsiteY3" fmla="*/ 802062 h 2578773"/>
              <a:gd name="connsiteX4" fmla="*/ 2080210 w 2643896"/>
              <a:gd name="connsiteY4" fmla="*/ 2023377 h 2578773"/>
              <a:gd name="connsiteX5" fmla="*/ 858895 w 2643896"/>
              <a:gd name="connsiteY5" fmla="*/ 2529262 h 2578773"/>
              <a:gd name="connsiteX6" fmla="*/ 11070 w 2643896"/>
              <a:gd name="connsiteY6" fmla="*/ 2320442 h 2578773"/>
              <a:gd name="connsiteX0" fmla="*/ 11070 w 2643896"/>
              <a:gd name="connsiteY0" fmla="*/ 2215925 h 2474256"/>
              <a:gd name="connsiteX1" fmla="*/ 8957 w 2643896"/>
              <a:gd name="connsiteY1" fmla="*/ 0 h 2474256"/>
              <a:gd name="connsiteX2" fmla="*/ 2427011 w 2643896"/>
              <a:gd name="connsiteY2" fmla="*/ 11740 h 2474256"/>
              <a:gd name="connsiteX3" fmla="*/ 2586096 w 2643896"/>
              <a:gd name="connsiteY3" fmla="*/ 697545 h 2474256"/>
              <a:gd name="connsiteX4" fmla="*/ 2080210 w 2643896"/>
              <a:gd name="connsiteY4" fmla="*/ 1918860 h 2474256"/>
              <a:gd name="connsiteX5" fmla="*/ 858895 w 2643896"/>
              <a:gd name="connsiteY5" fmla="*/ 2424745 h 2474256"/>
              <a:gd name="connsiteX6" fmla="*/ 11070 w 2643896"/>
              <a:gd name="connsiteY6" fmla="*/ 2215925 h 2474256"/>
              <a:gd name="connsiteX0" fmla="*/ 11070 w 2643896"/>
              <a:gd name="connsiteY0" fmla="*/ 2215925 h 2474256"/>
              <a:gd name="connsiteX1" fmla="*/ 8957 w 2643896"/>
              <a:gd name="connsiteY1" fmla="*/ 0 h 2474256"/>
              <a:gd name="connsiteX2" fmla="*/ 2427011 w 2643896"/>
              <a:gd name="connsiteY2" fmla="*/ 11740 h 2474256"/>
              <a:gd name="connsiteX3" fmla="*/ 2586096 w 2643896"/>
              <a:gd name="connsiteY3" fmla="*/ 697545 h 2474256"/>
              <a:gd name="connsiteX4" fmla="*/ 2080210 w 2643896"/>
              <a:gd name="connsiteY4" fmla="*/ 1918860 h 2474256"/>
              <a:gd name="connsiteX5" fmla="*/ 858895 w 2643896"/>
              <a:gd name="connsiteY5" fmla="*/ 2424745 h 2474256"/>
              <a:gd name="connsiteX6" fmla="*/ 11070 w 2643896"/>
              <a:gd name="connsiteY6" fmla="*/ 2215925 h 247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3896" h="2474256">
                <a:moveTo>
                  <a:pt x="11070" y="2215925"/>
                </a:moveTo>
                <a:cubicBezTo>
                  <a:pt x="12189" y="1417165"/>
                  <a:pt x="0" y="646764"/>
                  <a:pt x="8957" y="0"/>
                </a:cubicBezTo>
                <a:lnTo>
                  <a:pt x="2427011" y="11740"/>
                </a:lnTo>
                <a:cubicBezTo>
                  <a:pt x="2511325" y="215293"/>
                  <a:pt x="2643896" y="379692"/>
                  <a:pt x="2586096" y="697545"/>
                </a:cubicBezTo>
                <a:cubicBezTo>
                  <a:pt x="2586096" y="1155627"/>
                  <a:pt x="2404124" y="1594947"/>
                  <a:pt x="2080210" y="1918860"/>
                </a:cubicBezTo>
                <a:cubicBezTo>
                  <a:pt x="1649617" y="2160958"/>
                  <a:pt x="1203752" y="2375234"/>
                  <a:pt x="858895" y="2424745"/>
                </a:cubicBezTo>
                <a:cubicBezTo>
                  <a:pt x="514038" y="2474256"/>
                  <a:pt x="63025" y="2314677"/>
                  <a:pt x="11070" y="2215925"/>
                </a:cubicBezTo>
              </a:path>
            </a:pathLst>
          </a:custGeom>
          <a:gradFill>
            <a:gsLst>
              <a:gs pos="0">
                <a:schemeClr val="bg2">
                  <a:lumMod val="90000"/>
                  <a:alpha val="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자유형: 도형 13"/>
          <p:cNvSpPr/>
          <p:nvPr/>
        </p:nvSpPr>
        <p:spPr>
          <a:xfrm rot="6177926" flipH="1">
            <a:off x="7049128" y="857079"/>
            <a:ext cx="848385" cy="1315138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76200 w 914401"/>
              <a:gd name="connsiteY0" fmla="*/ 457200 h 914402"/>
              <a:gd name="connsiteX1" fmla="*/ 133911 w 914401"/>
              <a:gd name="connsiteY1" fmla="*/ 133911 h 914402"/>
              <a:gd name="connsiteX2" fmla="*/ 457201 w 914401"/>
              <a:gd name="connsiteY2" fmla="*/ 1 h 914402"/>
              <a:gd name="connsiteX3" fmla="*/ 780490 w 914401"/>
              <a:gd name="connsiteY3" fmla="*/ 133912 h 914402"/>
              <a:gd name="connsiteX4" fmla="*/ 914400 w 914401"/>
              <a:gd name="connsiteY4" fmla="*/ 457202 h 914402"/>
              <a:gd name="connsiteX5" fmla="*/ 780489 w 914401"/>
              <a:gd name="connsiteY5" fmla="*/ 780491 h 914402"/>
              <a:gd name="connsiteX6" fmla="*/ 457200 w 914401"/>
              <a:gd name="connsiteY6" fmla="*/ 914402 h 914402"/>
              <a:gd name="connsiteX7" fmla="*/ 133911 w 914401"/>
              <a:gd name="connsiteY7" fmla="*/ 780491 h 914402"/>
              <a:gd name="connsiteX8" fmla="*/ 1 w 914401"/>
              <a:gd name="connsiteY8" fmla="*/ 457202 h 914402"/>
              <a:gd name="connsiteX9" fmla="*/ 76200 w 914401"/>
              <a:gd name="connsiteY9" fmla="*/ 457200 h 914402"/>
              <a:gd name="connsiteX0" fmla="*/ 16669 w 854870"/>
              <a:gd name="connsiteY0" fmla="*/ 457200 h 914402"/>
              <a:gd name="connsiteX1" fmla="*/ 74380 w 854870"/>
              <a:gd name="connsiteY1" fmla="*/ 133911 h 914402"/>
              <a:gd name="connsiteX2" fmla="*/ 397670 w 854870"/>
              <a:gd name="connsiteY2" fmla="*/ 1 h 914402"/>
              <a:gd name="connsiteX3" fmla="*/ 720959 w 854870"/>
              <a:gd name="connsiteY3" fmla="*/ 133912 h 914402"/>
              <a:gd name="connsiteX4" fmla="*/ 854869 w 854870"/>
              <a:gd name="connsiteY4" fmla="*/ 457202 h 914402"/>
              <a:gd name="connsiteX5" fmla="*/ 720958 w 854870"/>
              <a:gd name="connsiteY5" fmla="*/ 780491 h 914402"/>
              <a:gd name="connsiteX6" fmla="*/ 397669 w 854870"/>
              <a:gd name="connsiteY6" fmla="*/ 914402 h 914402"/>
              <a:gd name="connsiteX7" fmla="*/ 74380 w 854870"/>
              <a:gd name="connsiteY7" fmla="*/ 780491 h 914402"/>
              <a:gd name="connsiteX8" fmla="*/ 1 w 854870"/>
              <a:gd name="connsiteY8" fmla="*/ 581027 h 914402"/>
              <a:gd name="connsiteX9" fmla="*/ 16669 w 854870"/>
              <a:gd name="connsiteY9" fmla="*/ 457200 h 914402"/>
              <a:gd name="connsiteX0" fmla="*/ 16669 w 854870"/>
              <a:gd name="connsiteY0" fmla="*/ 457200 h 866777"/>
              <a:gd name="connsiteX1" fmla="*/ 74380 w 854870"/>
              <a:gd name="connsiteY1" fmla="*/ 133911 h 866777"/>
              <a:gd name="connsiteX2" fmla="*/ 397670 w 854870"/>
              <a:gd name="connsiteY2" fmla="*/ 1 h 866777"/>
              <a:gd name="connsiteX3" fmla="*/ 720959 w 854870"/>
              <a:gd name="connsiteY3" fmla="*/ 133912 h 866777"/>
              <a:gd name="connsiteX4" fmla="*/ 854869 w 854870"/>
              <a:gd name="connsiteY4" fmla="*/ 457202 h 866777"/>
              <a:gd name="connsiteX5" fmla="*/ 720958 w 854870"/>
              <a:gd name="connsiteY5" fmla="*/ 780491 h 866777"/>
              <a:gd name="connsiteX6" fmla="*/ 402432 w 854870"/>
              <a:gd name="connsiteY6" fmla="*/ 866777 h 866777"/>
              <a:gd name="connsiteX7" fmla="*/ 74380 w 854870"/>
              <a:gd name="connsiteY7" fmla="*/ 780491 h 866777"/>
              <a:gd name="connsiteX8" fmla="*/ 1 w 854870"/>
              <a:gd name="connsiteY8" fmla="*/ 581027 h 866777"/>
              <a:gd name="connsiteX9" fmla="*/ 16669 w 854870"/>
              <a:gd name="connsiteY9" fmla="*/ 457200 h 866777"/>
              <a:gd name="connsiteX0" fmla="*/ 16669 w 802483"/>
              <a:gd name="connsiteY0" fmla="*/ 457200 h 866777"/>
              <a:gd name="connsiteX1" fmla="*/ 74380 w 802483"/>
              <a:gd name="connsiteY1" fmla="*/ 133911 h 866777"/>
              <a:gd name="connsiteX2" fmla="*/ 397670 w 802483"/>
              <a:gd name="connsiteY2" fmla="*/ 1 h 866777"/>
              <a:gd name="connsiteX3" fmla="*/ 720959 w 802483"/>
              <a:gd name="connsiteY3" fmla="*/ 133912 h 866777"/>
              <a:gd name="connsiteX4" fmla="*/ 802482 w 802483"/>
              <a:gd name="connsiteY4" fmla="*/ 440533 h 866777"/>
              <a:gd name="connsiteX5" fmla="*/ 720958 w 802483"/>
              <a:gd name="connsiteY5" fmla="*/ 780491 h 866777"/>
              <a:gd name="connsiteX6" fmla="*/ 402432 w 802483"/>
              <a:gd name="connsiteY6" fmla="*/ 866777 h 866777"/>
              <a:gd name="connsiteX7" fmla="*/ 74380 w 802483"/>
              <a:gd name="connsiteY7" fmla="*/ 780491 h 866777"/>
              <a:gd name="connsiteX8" fmla="*/ 1 w 802483"/>
              <a:gd name="connsiteY8" fmla="*/ 581027 h 866777"/>
              <a:gd name="connsiteX9" fmla="*/ 16669 w 802483"/>
              <a:gd name="connsiteY9" fmla="*/ 457200 h 866777"/>
              <a:gd name="connsiteX0" fmla="*/ 16669 w 802483"/>
              <a:gd name="connsiteY0" fmla="*/ 458787 h 868364"/>
              <a:gd name="connsiteX1" fmla="*/ 74380 w 802483"/>
              <a:gd name="connsiteY1" fmla="*/ 135498 h 868364"/>
              <a:gd name="connsiteX2" fmla="*/ 397670 w 802483"/>
              <a:gd name="connsiteY2" fmla="*/ 1588 h 868364"/>
              <a:gd name="connsiteX3" fmla="*/ 687622 w 802483"/>
              <a:gd name="connsiteY3" fmla="*/ 145024 h 868364"/>
              <a:gd name="connsiteX4" fmla="*/ 802482 w 802483"/>
              <a:gd name="connsiteY4" fmla="*/ 442120 h 868364"/>
              <a:gd name="connsiteX5" fmla="*/ 720958 w 802483"/>
              <a:gd name="connsiteY5" fmla="*/ 782078 h 868364"/>
              <a:gd name="connsiteX6" fmla="*/ 402432 w 802483"/>
              <a:gd name="connsiteY6" fmla="*/ 868364 h 868364"/>
              <a:gd name="connsiteX7" fmla="*/ 74380 w 802483"/>
              <a:gd name="connsiteY7" fmla="*/ 782078 h 868364"/>
              <a:gd name="connsiteX8" fmla="*/ 1 w 802483"/>
              <a:gd name="connsiteY8" fmla="*/ 582614 h 868364"/>
              <a:gd name="connsiteX9" fmla="*/ 16669 w 802483"/>
              <a:gd name="connsiteY9" fmla="*/ 458787 h 868364"/>
              <a:gd name="connsiteX0" fmla="*/ 16669 w 802483"/>
              <a:gd name="connsiteY0" fmla="*/ 458787 h 875671"/>
              <a:gd name="connsiteX1" fmla="*/ 74380 w 802483"/>
              <a:gd name="connsiteY1" fmla="*/ 135498 h 875671"/>
              <a:gd name="connsiteX2" fmla="*/ 397670 w 802483"/>
              <a:gd name="connsiteY2" fmla="*/ 1588 h 875671"/>
              <a:gd name="connsiteX3" fmla="*/ 687622 w 802483"/>
              <a:gd name="connsiteY3" fmla="*/ 145024 h 875671"/>
              <a:gd name="connsiteX4" fmla="*/ 802482 w 802483"/>
              <a:gd name="connsiteY4" fmla="*/ 442120 h 875671"/>
              <a:gd name="connsiteX5" fmla="*/ 667232 w 802483"/>
              <a:gd name="connsiteY5" fmla="*/ 738237 h 875671"/>
              <a:gd name="connsiteX6" fmla="*/ 402432 w 802483"/>
              <a:gd name="connsiteY6" fmla="*/ 868364 h 875671"/>
              <a:gd name="connsiteX7" fmla="*/ 74380 w 802483"/>
              <a:gd name="connsiteY7" fmla="*/ 782078 h 875671"/>
              <a:gd name="connsiteX8" fmla="*/ 1 w 802483"/>
              <a:gd name="connsiteY8" fmla="*/ 582614 h 875671"/>
              <a:gd name="connsiteX9" fmla="*/ 16669 w 802483"/>
              <a:gd name="connsiteY9" fmla="*/ 458787 h 875671"/>
              <a:gd name="connsiteX0" fmla="*/ 16669 w 802483"/>
              <a:gd name="connsiteY0" fmla="*/ 458787 h 874313"/>
              <a:gd name="connsiteX1" fmla="*/ 74380 w 802483"/>
              <a:gd name="connsiteY1" fmla="*/ 135498 h 874313"/>
              <a:gd name="connsiteX2" fmla="*/ 397670 w 802483"/>
              <a:gd name="connsiteY2" fmla="*/ 1588 h 874313"/>
              <a:gd name="connsiteX3" fmla="*/ 687622 w 802483"/>
              <a:gd name="connsiteY3" fmla="*/ 145024 h 874313"/>
              <a:gd name="connsiteX4" fmla="*/ 802482 w 802483"/>
              <a:gd name="connsiteY4" fmla="*/ 442120 h 874313"/>
              <a:gd name="connsiteX5" fmla="*/ 667232 w 802483"/>
              <a:gd name="connsiteY5" fmla="*/ 738237 h 874313"/>
              <a:gd name="connsiteX6" fmla="*/ 402432 w 802483"/>
              <a:gd name="connsiteY6" fmla="*/ 868364 h 874313"/>
              <a:gd name="connsiteX7" fmla="*/ 130375 w 802483"/>
              <a:gd name="connsiteY7" fmla="*/ 773933 h 874313"/>
              <a:gd name="connsiteX8" fmla="*/ 1 w 802483"/>
              <a:gd name="connsiteY8" fmla="*/ 582614 h 874313"/>
              <a:gd name="connsiteX9" fmla="*/ 16669 w 802483"/>
              <a:gd name="connsiteY9" fmla="*/ 458787 h 874313"/>
              <a:gd name="connsiteX0" fmla="*/ 5789 w 791603"/>
              <a:gd name="connsiteY0" fmla="*/ 458787 h 874313"/>
              <a:gd name="connsiteX1" fmla="*/ 63500 w 791603"/>
              <a:gd name="connsiteY1" fmla="*/ 135498 h 874313"/>
              <a:gd name="connsiteX2" fmla="*/ 386790 w 791603"/>
              <a:gd name="connsiteY2" fmla="*/ 1588 h 874313"/>
              <a:gd name="connsiteX3" fmla="*/ 676742 w 791603"/>
              <a:gd name="connsiteY3" fmla="*/ 145024 h 874313"/>
              <a:gd name="connsiteX4" fmla="*/ 791602 w 791603"/>
              <a:gd name="connsiteY4" fmla="*/ 442120 h 874313"/>
              <a:gd name="connsiteX5" fmla="*/ 656352 w 791603"/>
              <a:gd name="connsiteY5" fmla="*/ 738237 h 874313"/>
              <a:gd name="connsiteX6" fmla="*/ 391552 w 791603"/>
              <a:gd name="connsiteY6" fmla="*/ 868364 h 874313"/>
              <a:gd name="connsiteX7" fmla="*/ 119495 w 791603"/>
              <a:gd name="connsiteY7" fmla="*/ 773933 h 874313"/>
              <a:gd name="connsiteX8" fmla="*/ 40297 w 791603"/>
              <a:gd name="connsiteY8" fmla="*/ 567547 h 874313"/>
              <a:gd name="connsiteX9" fmla="*/ 5789 w 791603"/>
              <a:gd name="connsiteY9" fmla="*/ 458787 h 874313"/>
              <a:gd name="connsiteX0" fmla="*/ 39387 w 784884"/>
              <a:gd name="connsiteY0" fmla="*/ 369060 h 874313"/>
              <a:gd name="connsiteX1" fmla="*/ 56781 w 784884"/>
              <a:gd name="connsiteY1" fmla="*/ 135498 h 874313"/>
              <a:gd name="connsiteX2" fmla="*/ 380071 w 784884"/>
              <a:gd name="connsiteY2" fmla="*/ 1588 h 874313"/>
              <a:gd name="connsiteX3" fmla="*/ 670023 w 784884"/>
              <a:gd name="connsiteY3" fmla="*/ 145024 h 874313"/>
              <a:gd name="connsiteX4" fmla="*/ 784883 w 784884"/>
              <a:gd name="connsiteY4" fmla="*/ 442120 h 874313"/>
              <a:gd name="connsiteX5" fmla="*/ 649633 w 784884"/>
              <a:gd name="connsiteY5" fmla="*/ 738237 h 874313"/>
              <a:gd name="connsiteX6" fmla="*/ 384833 w 784884"/>
              <a:gd name="connsiteY6" fmla="*/ 868364 h 874313"/>
              <a:gd name="connsiteX7" fmla="*/ 112776 w 784884"/>
              <a:gd name="connsiteY7" fmla="*/ 773933 h 874313"/>
              <a:gd name="connsiteX8" fmla="*/ 33578 w 784884"/>
              <a:gd name="connsiteY8" fmla="*/ 567547 h 874313"/>
              <a:gd name="connsiteX9" fmla="*/ 39387 w 784884"/>
              <a:gd name="connsiteY9" fmla="*/ 369060 h 874313"/>
              <a:gd name="connsiteX0" fmla="*/ 5810 w 751307"/>
              <a:gd name="connsiteY0" fmla="*/ 368237 h 873490"/>
              <a:gd name="connsiteX1" fmla="*/ 135805 w 751307"/>
              <a:gd name="connsiteY1" fmla="*/ 148794 h 873490"/>
              <a:gd name="connsiteX2" fmla="*/ 346494 w 751307"/>
              <a:gd name="connsiteY2" fmla="*/ 765 h 873490"/>
              <a:gd name="connsiteX3" fmla="*/ 636446 w 751307"/>
              <a:gd name="connsiteY3" fmla="*/ 144201 h 873490"/>
              <a:gd name="connsiteX4" fmla="*/ 751306 w 751307"/>
              <a:gd name="connsiteY4" fmla="*/ 441297 h 873490"/>
              <a:gd name="connsiteX5" fmla="*/ 616056 w 751307"/>
              <a:gd name="connsiteY5" fmla="*/ 737414 h 873490"/>
              <a:gd name="connsiteX6" fmla="*/ 351256 w 751307"/>
              <a:gd name="connsiteY6" fmla="*/ 867541 h 873490"/>
              <a:gd name="connsiteX7" fmla="*/ 79199 w 751307"/>
              <a:gd name="connsiteY7" fmla="*/ 773110 h 873490"/>
              <a:gd name="connsiteX8" fmla="*/ 1 w 751307"/>
              <a:gd name="connsiteY8" fmla="*/ 566724 h 873490"/>
              <a:gd name="connsiteX9" fmla="*/ 5810 w 751307"/>
              <a:gd name="connsiteY9" fmla="*/ 368237 h 87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1307" h="873490">
                <a:moveTo>
                  <a:pt x="5810" y="368237"/>
                </a:moveTo>
                <a:cubicBezTo>
                  <a:pt x="5810" y="246980"/>
                  <a:pt x="79024" y="210039"/>
                  <a:pt x="135805" y="148794"/>
                </a:cubicBezTo>
                <a:cubicBezTo>
                  <a:pt x="192586" y="87549"/>
                  <a:pt x="263054" y="1530"/>
                  <a:pt x="346494" y="765"/>
                </a:cubicBezTo>
                <a:cubicBezTo>
                  <a:pt x="429934" y="0"/>
                  <a:pt x="568977" y="70779"/>
                  <a:pt x="636446" y="144201"/>
                </a:cubicBezTo>
                <a:cubicBezTo>
                  <a:pt x="703915" y="217623"/>
                  <a:pt x="751307" y="320040"/>
                  <a:pt x="751306" y="441297"/>
                </a:cubicBezTo>
                <a:cubicBezTo>
                  <a:pt x="751306" y="562554"/>
                  <a:pt x="682731" y="666373"/>
                  <a:pt x="616056" y="737414"/>
                </a:cubicBezTo>
                <a:cubicBezTo>
                  <a:pt x="549381" y="808455"/>
                  <a:pt x="440732" y="861592"/>
                  <a:pt x="351256" y="867541"/>
                </a:cubicBezTo>
                <a:cubicBezTo>
                  <a:pt x="261780" y="873490"/>
                  <a:pt x="137741" y="823246"/>
                  <a:pt x="79199" y="773110"/>
                </a:cubicBezTo>
                <a:cubicBezTo>
                  <a:pt x="20657" y="722974"/>
                  <a:pt x="0" y="687981"/>
                  <a:pt x="1" y="566724"/>
                </a:cubicBezTo>
                <a:cubicBezTo>
                  <a:pt x="1" y="566723"/>
                  <a:pt x="5810" y="368238"/>
                  <a:pt x="5810" y="368237"/>
                </a:cubicBezTo>
              </a:path>
            </a:pathLst>
          </a:custGeom>
          <a:gradFill>
            <a:gsLst>
              <a:gs pos="0">
                <a:schemeClr val="tx2">
                  <a:lumMod val="90000"/>
                </a:schemeClr>
              </a:gs>
              <a:gs pos="100000">
                <a:schemeClr val="tx2">
                  <a:alpha val="36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8" name="자유형: 도형 17"/>
          <p:cNvSpPr/>
          <p:nvPr/>
        </p:nvSpPr>
        <p:spPr>
          <a:xfrm rot="715747">
            <a:off x="2133599" y="1066800"/>
            <a:ext cx="2911583" cy="1652470"/>
          </a:xfrm>
          <a:custGeom>
            <a:avLst/>
            <a:gdLst>
              <a:gd name="connsiteX0" fmla="*/ 0 w 1828800"/>
              <a:gd name="connsiteY0" fmla="*/ 914400 h 1828800"/>
              <a:gd name="connsiteX1" fmla="*/ 267822 w 1828800"/>
              <a:gd name="connsiteY1" fmla="*/ 267822 h 1828800"/>
              <a:gd name="connsiteX2" fmla="*/ 914401 w 1828800"/>
              <a:gd name="connsiteY2" fmla="*/ 1 h 1828800"/>
              <a:gd name="connsiteX3" fmla="*/ 1560979 w 1828800"/>
              <a:gd name="connsiteY3" fmla="*/ 267823 h 1828800"/>
              <a:gd name="connsiteX4" fmla="*/ 1828800 w 1828800"/>
              <a:gd name="connsiteY4" fmla="*/ 914402 h 1828800"/>
              <a:gd name="connsiteX5" fmla="*/ 1560978 w 1828800"/>
              <a:gd name="connsiteY5" fmla="*/ 1560981 h 1828800"/>
              <a:gd name="connsiteX6" fmla="*/ 914399 w 1828800"/>
              <a:gd name="connsiteY6" fmla="*/ 1828802 h 1828800"/>
              <a:gd name="connsiteX7" fmla="*/ 267821 w 1828800"/>
              <a:gd name="connsiteY7" fmla="*/ 1560980 h 1828800"/>
              <a:gd name="connsiteX8" fmla="*/ 0 w 1828800"/>
              <a:gd name="connsiteY8" fmla="*/ 914401 h 1828800"/>
              <a:gd name="connsiteX9" fmla="*/ 0 w 1828800"/>
              <a:gd name="connsiteY9" fmla="*/ 914400 h 1828800"/>
              <a:gd name="connsiteX0" fmla="*/ 0 w 1828800"/>
              <a:gd name="connsiteY0" fmla="*/ 914399 h 1828802"/>
              <a:gd name="connsiteX1" fmla="*/ 267822 w 1828800"/>
              <a:gd name="connsiteY1" fmla="*/ 267821 h 1828802"/>
              <a:gd name="connsiteX2" fmla="*/ 914401 w 1828800"/>
              <a:gd name="connsiteY2" fmla="*/ 0 h 1828802"/>
              <a:gd name="connsiteX3" fmla="*/ 1560979 w 1828800"/>
              <a:gd name="connsiteY3" fmla="*/ 267822 h 1828802"/>
              <a:gd name="connsiteX4" fmla="*/ 1828800 w 1828800"/>
              <a:gd name="connsiteY4" fmla="*/ 914401 h 1828802"/>
              <a:gd name="connsiteX5" fmla="*/ 1560978 w 1828800"/>
              <a:gd name="connsiteY5" fmla="*/ 1560980 h 1828802"/>
              <a:gd name="connsiteX6" fmla="*/ 914399 w 1828800"/>
              <a:gd name="connsiteY6" fmla="*/ 1828801 h 1828802"/>
              <a:gd name="connsiteX7" fmla="*/ 267821 w 1828800"/>
              <a:gd name="connsiteY7" fmla="*/ 1560979 h 1828802"/>
              <a:gd name="connsiteX8" fmla="*/ 0 w 1828800"/>
              <a:gd name="connsiteY8" fmla="*/ 914400 h 1828802"/>
              <a:gd name="connsiteX9" fmla="*/ 0 w 1828800"/>
              <a:gd name="connsiteY9" fmla="*/ 914399 h 1828802"/>
              <a:gd name="connsiteX0" fmla="*/ 0 w 1828800"/>
              <a:gd name="connsiteY0" fmla="*/ 914399 h 1828802"/>
              <a:gd name="connsiteX1" fmla="*/ 267822 w 1828800"/>
              <a:gd name="connsiteY1" fmla="*/ 267821 h 1828802"/>
              <a:gd name="connsiteX2" fmla="*/ 914401 w 1828800"/>
              <a:gd name="connsiteY2" fmla="*/ 0 h 1828802"/>
              <a:gd name="connsiteX3" fmla="*/ 1560979 w 1828800"/>
              <a:gd name="connsiteY3" fmla="*/ 267822 h 1828802"/>
              <a:gd name="connsiteX4" fmla="*/ 1828800 w 1828800"/>
              <a:gd name="connsiteY4" fmla="*/ 914401 h 1828802"/>
              <a:gd name="connsiteX5" fmla="*/ 1560978 w 1828800"/>
              <a:gd name="connsiteY5" fmla="*/ 1560980 h 1828802"/>
              <a:gd name="connsiteX6" fmla="*/ 914399 w 1828800"/>
              <a:gd name="connsiteY6" fmla="*/ 1828801 h 1828802"/>
              <a:gd name="connsiteX7" fmla="*/ 267821 w 1828800"/>
              <a:gd name="connsiteY7" fmla="*/ 1560979 h 1828802"/>
              <a:gd name="connsiteX8" fmla="*/ 0 w 1828800"/>
              <a:gd name="connsiteY8" fmla="*/ 914400 h 1828802"/>
              <a:gd name="connsiteX9" fmla="*/ 0 w 1828800"/>
              <a:gd name="connsiteY9" fmla="*/ 914399 h 1828802"/>
              <a:gd name="connsiteX0" fmla="*/ 65686 w 1894486"/>
              <a:gd name="connsiteY0" fmla="*/ 914399 h 1828802"/>
              <a:gd name="connsiteX1" fmla="*/ 333508 w 1894486"/>
              <a:gd name="connsiteY1" fmla="*/ 267821 h 1828802"/>
              <a:gd name="connsiteX2" fmla="*/ 980087 w 1894486"/>
              <a:gd name="connsiteY2" fmla="*/ 0 h 1828802"/>
              <a:gd name="connsiteX3" fmla="*/ 1626665 w 1894486"/>
              <a:gd name="connsiteY3" fmla="*/ 267822 h 1828802"/>
              <a:gd name="connsiteX4" fmla="*/ 1894486 w 1894486"/>
              <a:gd name="connsiteY4" fmla="*/ 914401 h 1828802"/>
              <a:gd name="connsiteX5" fmla="*/ 1626664 w 1894486"/>
              <a:gd name="connsiteY5" fmla="*/ 1560980 h 1828802"/>
              <a:gd name="connsiteX6" fmla="*/ 980085 w 1894486"/>
              <a:gd name="connsiteY6" fmla="*/ 1828801 h 1828802"/>
              <a:gd name="connsiteX7" fmla="*/ 333507 w 1894486"/>
              <a:gd name="connsiteY7" fmla="*/ 1560979 h 1828802"/>
              <a:gd name="connsiteX8" fmla="*/ 65686 w 1894486"/>
              <a:gd name="connsiteY8" fmla="*/ 914400 h 1828802"/>
              <a:gd name="connsiteX9" fmla="*/ 65686 w 1894486"/>
              <a:gd name="connsiteY9" fmla="*/ 914399 h 1828802"/>
              <a:gd name="connsiteX0" fmla="*/ 65686 w 1894486"/>
              <a:gd name="connsiteY0" fmla="*/ 914399 h 1854201"/>
              <a:gd name="connsiteX1" fmla="*/ 333508 w 1894486"/>
              <a:gd name="connsiteY1" fmla="*/ 267821 h 1854201"/>
              <a:gd name="connsiteX2" fmla="*/ 980087 w 1894486"/>
              <a:gd name="connsiteY2" fmla="*/ 0 h 1854201"/>
              <a:gd name="connsiteX3" fmla="*/ 1626665 w 1894486"/>
              <a:gd name="connsiteY3" fmla="*/ 267822 h 1854201"/>
              <a:gd name="connsiteX4" fmla="*/ 1894486 w 1894486"/>
              <a:gd name="connsiteY4" fmla="*/ 914401 h 1854201"/>
              <a:gd name="connsiteX5" fmla="*/ 1626664 w 1894486"/>
              <a:gd name="connsiteY5" fmla="*/ 1560980 h 1854201"/>
              <a:gd name="connsiteX6" fmla="*/ 980085 w 1894486"/>
              <a:gd name="connsiteY6" fmla="*/ 1828801 h 1854201"/>
              <a:gd name="connsiteX7" fmla="*/ 333507 w 1894486"/>
              <a:gd name="connsiteY7" fmla="*/ 1408579 h 1854201"/>
              <a:gd name="connsiteX8" fmla="*/ 65686 w 1894486"/>
              <a:gd name="connsiteY8" fmla="*/ 914400 h 1854201"/>
              <a:gd name="connsiteX9" fmla="*/ 65686 w 1894486"/>
              <a:gd name="connsiteY9" fmla="*/ 914399 h 1854201"/>
              <a:gd name="connsiteX0" fmla="*/ 65686 w 1894486"/>
              <a:gd name="connsiteY0" fmla="*/ 914399 h 1830271"/>
              <a:gd name="connsiteX1" fmla="*/ 333508 w 1894486"/>
              <a:gd name="connsiteY1" fmla="*/ 267821 h 1830271"/>
              <a:gd name="connsiteX2" fmla="*/ 980087 w 1894486"/>
              <a:gd name="connsiteY2" fmla="*/ 0 h 1830271"/>
              <a:gd name="connsiteX3" fmla="*/ 1626665 w 1894486"/>
              <a:gd name="connsiteY3" fmla="*/ 267822 h 1830271"/>
              <a:gd name="connsiteX4" fmla="*/ 1894486 w 1894486"/>
              <a:gd name="connsiteY4" fmla="*/ 914401 h 1830271"/>
              <a:gd name="connsiteX5" fmla="*/ 1626664 w 1894486"/>
              <a:gd name="connsiteY5" fmla="*/ 1560980 h 1830271"/>
              <a:gd name="connsiteX6" fmla="*/ 980085 w 1894486"/>
              <a:gd name="connsiteY6" fmla="*/ 1828801 h 1830271"/>
              <a:gd name="connsiteX7" fmla="*/ 394467 w 1894486"/>
              <a:gd name="connsiteY7" fmla="*/ 1569802 h 1830271"/>
              <a:gd name="connsiteX8" fmla="*/ 65686 w 1894486"/>
              <a:gd name="connsiteY8" fmla="*/ 914400 h 1830271"/>
              <a:gd name="connsiteX9" fmla="*/ 65686 w 1894486"/>
              <a:gd name="connsiteY9" fmla="*/ 914399 h 18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94486" h="1830271">
                <a:moveTo>
                  <a:pt x="65686" y="914399"/>
                </a:moveTo>
                <a:cubicBezTo>
                  <a:pt x="65686" y="671885"/>
                  <a:pt x="0" y="551599"/>
                  <a:pt x="333508" y="267821"/>
                </a:cubicBezTo>
                <a:cubicBezTo>
                  <a:pt x="504992" y="96338"/>
                  <a:pt x="737573" y="0"/>
                  <a:pt x="980087" y="0"/>
                </a:cubicBezTo>
                <a:cubicBezTo>
                  <a:pt x="1222601" y="0"/>
                  <a:pt x="1455182" y="96339"/>
                  <a:pt x="1626665" y="267822"/>
                </a:cubicBezTo>
                <a:cubicBezTo>
                  <a:pt x="1769272" y="522725"/>
                  <a:pt x="1894486" y="671887"/>
                  <a:pt x="1894486" y="914401"/>
                </a:cubicBezTo>
                <a:cubicBezTo>
                  <a:pt x="1894486" y="1156915"/>
                  <a:pt x="1798148" y="1389496"/>
                  <a:pt x="1626664" y="1560980"/>
                </a:cubicBezTo>
                <a:cubicBezTo>
                  <a:pt x="1354918" y="1694764"/>
                  <a:pt x="1185451" y="1827331"/>
                  <a:pt x="980085" y="1828801"/>
                </a:cubicBezTo>
                <a:cubicBezTo>
                  <a:pt x="774719" y="1830271"/>
                  <a:pt x="565950" y="1741285"/>
                  <a:pt x="394467" y="1569802"/>
                </a:cubicBezTo>
                <a:cubicBezTo>
                  <a:pt x="222984" y="1398319"/>
                  <a:pt x="65686" y="1156914"/>
                  <a:pt x="65686" y="914400"/>
                </a:cubicBezTo>
                <a:lnTo>
                  <a:pt x="65686" y="914399"/>
                </a:lnTo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2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자유형: 도형 11"/>
          <p:cNvSpPr/>
          <p:nvPr/>
        </p:nvSpPr>
        <p:spPr>
          <a:xfrm rot="3498807">
            <a:off x="11012967" y="2807051"/>
            <a:ext cx="802483" cy="1167561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76200 w 914401"/>
              <a:gd name="connsiteY0" fmla="*/ 457200 h 914402"/>
              <a:gd name="connsiteX1" fmla="*/ 133911 w 914401"/>
              <a:gd name="connsiteY1" fmla="*/ 133911 h 914402"/>
              <a:gd name="connsiteX2" fmla="*/ 457201 w 914401"/>
              <a:gd name="connsiteY2" fmla="*/ 1 h 914402"/>
              <a:gd name="connsiteX3" fmla="*/ 780490 w 914401"/>
              <a:gd name="connsiteY3" fmla="*/ 133912 h 914402"/>
              <a:gd name="connsiteX4" fmla="*/ 914400 w 914401"/>
              <a:gd name="connsiteY4" fmla="*/ 457202 h 914402"/>
              <a:gd name="connsiteX5" fmla="*/ 780489 w 914401"/>
              <a:gd name="connsiteY5" fmla="*/ 780491 h 914402"/>
              <a:gd name="connsiteX6" fmla="*/ 457200 w 914401"/>
              <a:gd name="connsiteY6" fmla="*/ 914402 h 914402"/>
              <a:gd name="connsiteX7" fmla="*/ 133911 w 914401"/>
              <a:gd name="connsiteY7" fmla="*/ 780491 h 914402"/>
              <a:gd name="connsiteX8" fmla="*/ 1 w 914401"/>
              <a:gd name="connsiteY8" fmla="*/ 457202 h 914402"/>
              <a:gd name="connsiteX9" fmla="*/ 76200 w 914401"/>
              <a:gd name="connsiteY9" fmla="*/ 457200 h 914402"/>
              <a:gd name="connsiteX0" fmla="*/ 16669 w 854870"/>
              <a:gd name="connsiteY0" fmla="*/ 457200 h 914402"/>
              <a:gd name="connsiteX1" fmla="*/ 74380 w 854870"/>
              <a:gd name="connsiteY1" fmla="*/ 133911 h 914402"/>
              <a:gd name="connsiteX2" fmla="*/ 397670 w 854870"/>
              <a:gd name="connsiteY2" fmla="*/ 1 h 914402"/>
              <a:gd name="connsiteX3" fmla="*/ 720959 w 854870"/>
              <a:gd name="connsiteY3" fmla="*/ 133912 h 914402"/>
              <a:gd name="connsiteX4" fmla="*/ 854869 w 854870"/>
              <a:gd name="connsiteY4" fmla="*/ 457202 h 914402"/>
              <a:gd name="connsiteX5" fmla="*/ 720958 w 854870"/>
              <a:gd name="connsiteY5" fmla="*/ 780491 h 914402"/>
              <a:gd name="connsiteX6" fmla="*/ 397669 w 854870"/>
              <a:gd name="connsiteY6" fmla="*/ 914402 h 914402"/>
              <a:gd name="connsiteX7" fmla="*/ 74380 w 854870"/>
              <a:gd name="connsiteY7" fmla="*/ 780491 h 914402"/>
              <a:gd name="connsiteX8" fmla="*/ 1 w 854870"/>
              <a:gd name="connsiteY8" fmla="*/ 581027 h 914402"/>
              <a:gd name="connsiteX9" fmla="*/ 16669 w 854870"/>
              <a:gd name="connsiteY9" fmla="*/ 457200 h 914402"/>
              <a:gd name="connsiteX0" fmla="*/ 16669 w 854870"/>
              <a:gd name="connsiteY0" fmla="*/ 457200 h 866777"/>
              <a:gd name="connsiteX1" fmla="*/ 74380 w 854870"/>
              <a:gd name="connsiteY1" fmla="*/ 133911 h 866777"/>
              <a:gd name="connsiteX2" fmla="*/ 397670 w 854870"/>
              <a:gd name="connsiteY2" fmla="*/ 1 h 866777"/>
              <a:gd name="connsiteX3" fmla="*/ 720959 w 854870"/>
              <a:gd name="connsiteY3" fmla="*/ 133912 h 866777"/>
              <a:gd name="connsiteX4" fmla="*/ 854869 w 854870"/>
              <a:gd name="connsiteY4" fmla="*/ 457202 h 866777"/>
              <a:gd name="connsiteX5" fmla="*/ 720958 w 854870"/>
              <a:gd name="connsiteY5" fmla="*/ 780491 h 866777"/>
              <a:gd name="connsiteX6" fmla="*/ 402432 w 854870"/>
              <a:gd name="connsiteY6" fmla="*/ 866777 h 866777"/>
              <a:gd name="connsiteX7" fmla="*/ 74380 w 854870"/>
              <a:gd name="connsiteY7" fmla="*/ 780491 h 866777"/>
              <a:gd name="connsiteX8" fmla="*/ 1 w 854870"/>
              <a:gd name="connsiteY8" fmla="*/ 581027 h 866777"/>
              <a:gd name="connsiteX9" fmla="*/ 16669 w 854870"/>
              <a:gd name="connsiteY9" fmla="*/ 457200 h 866777"/>
              <a:gd name="connsiteX0" fmla="*/ 16669 w 802483"/>
              <a:gd name="connsiteY0" fmla="*/ 457200 h 866777"/>
              <a:gd name="connsiteX1" fmla="*/ 74380 w 802483"/>
              <a:gd name="connsiteY1" fmla="*/ 133911 h 866777"/>
              <a:gd name="connsiteX2" fmla="*/ 397670 w 802483"/>
              <a:gd name="connsiteY2" fmla="*/ 1 h 866777"/>
              <a:gd name="connsiteX3" fmla="*/ 720959 w 802483"/>
              <a:gd name="connsiteY3" fmla="*/ 133912 h 866777"/>
              <a:gd name="connsiteX4" fmla="*/ 802482 w 802483"/>
              <a:gd name="connsiteY4" fmla="*/ 440533 h 866777"/>
              <a:gd name="connsiteX5" fmla="*/ 720958 w 802483"/>
              <a:gd name="connsiteY5" fmla="*/ 780491 h 866777"/>
              <a:gd name="connsiteX6" fmla="*/ 402432 w 802483"/>
              <a:gd name="connsiteY6" fmla="*/ 866777 h 866777"/>
              <a:gd name="connsiteX7" fmla="*/ 74380 w 802483"/>
              <a:gd name="connsiteY7" fmla="*/ 780491 h 866777"/>
              <a:gd name="connsiteX8" fmla="*/ 1 w 802483"/>
              <a:gd name="connsiteY8" fmla="*/ 581027 h 866777"/>
              <a:gd name="connsiteX9" fmla="*/ 16669 w 802483"/>
              <a:gd name="connsiteY9" fmla="*/ 457200 h 866777"/>
              <a:gd name="connsiteX0" fmla="*/ 16669 w 802483"/>
              <a:gd name="connsiteY0" fmla="*/ 458787 h 868364"/>
              <a:gd name="connsiteX1" fmla="*/ 74380 w 802483"/>
              <a:gd name="connsiteY1" fmla="*/ 135498 h 868364"/>
              <a:gd name="connsiteX2" fmla="*/ 397670 w 802483"/>
              <a:gd name="connsiteY2" fmla="*/ 1588 h 868364"/>
              <a:gd name="connsiteX3" fmla="*/ 687622 w 802483"/>
              <a:gd name="connsiteY3" fmla="*/ 145024 h 868364"/>
              <a:gd name="connsiteX4" fmla="*/ 802482 w 802483"/>
              <a:gd name="connsiteY4" fmla="*/ 442120 h 868364"/>
              <a:gd name="connsiteX5" fmla="*/ 720958 w 802483"/>
              <a:gd name="connsiteY5" fmla="*/ 782078 h 868364"/>
              <a:gd name="connsiteX6" fmla="*/ 402432 w 802483"/>
              <a:gd name="connsiteY6" fmla="*/ 868364 h 868364"/>
              <a:gd name="connsiteX7" fmla="*/ 74380 w 802483"/>
              <a:gd name="connsiteY7" fmla="*/ 782078 h 868364"/>
              <a:gd name="connsiteX8" fmla="*/ 1 w 802483"/>
              <a:gd name="connsiteY8" fmla="*/ 582614 h 868364"/>
              <a:gd name="connsiteX9" fmla="*/ 16669 w 802483"/>
              <a:gd name="connsiteY9" fmla="*/ 458787 h 868364"/>
              <a:gd name="connsiteX0" fmla="*/ 16669 w 802483"/>
              <a:gd name="connsiteY0" fmla="*/ 458787 h 875671"/>
              <a:gd name="connsiteX1" fmla="*/ 74380 w 802483"/>
              <a:gd name="connsiteY1" fmla="*/ 135498 h 875671"/>
              <a:gd name="connsiteX2" fmla="*/ 397670 w 802483"/>
              <a:gd name="connsiteY2" fmla="*/ 1588 h 875671"/>
              <a:gd name="connsiteX3" fmla="*/ 687622 w 802483"/>
              <a:gd name="connsiteY3" fmla="*/ 145024 h 875671"/>
              <a:gd name="connsiteX4" fmla="*/ 802482 w 802483"/>
              <a:gd name="connsiteY4" fmla="*/ 442120 h 875671"/>
              <a:gd name="connsiteX5" fmla="*/ 667232 w 802483"/>
              <a:gd name="connsiteY5" fmla="*/ 738237 h 875671"/>
              <a:gd name="connsiteX6" fmla="*/ 402432 w 802483"/>
              <a:gd name="connsiteY6" fmla="*/ 868364 h 875671"/>
              <a:gd name="connsiteX7" fmla="*/ 74380 w 802483"/>
              <a:gd name="connsiteY7" fmla="*/ 782078 h 875671"/>
              <a:gd name="connsiteX8" fmla="*/ 1 w 802483"/>
              <a:gd name="connsiteY8" fmla="*/ 582614 h 875671"/>
              <a:gd name="connsiteX9" fmla="*/ 16669 w 802483"/>
              <a:gd name="connsiteY9" fmla="*/ 458787 h 875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2483" h="875671">
                <a:moveTo>
                  <a:pt x="16669" y="458787"/>
                </a:moveTo>
                <a:cubicBezTo>
                  <a:pt x="16669" y="337530"/>
                  <a:pt x="10880" y="211698"/>
                  <a:pt x="74380" y="135498"/>
                </a:cubicBezTo>
                <a:cubicBezTo>
                  <a:pt x="137880" y="59298"/>
                  <a:pt x="295463" y="0"/>
                  <a:pt x="397670" y="1588"/>
                </a:cubicBezTo>
                <a:cubicBezTo>
                  <a:pt x="499877" y="3176"/>
                  <a:pt x="620153" y="71602"/>
                  <a:pt x="687622" y="145024"/>
                </a:cubicBezTo>
                <a:cubicBezTo>
                  <a:pt x="755091" y="218446"/>
                  <a:pt x="802483" y="320863"/>
                  <a:pt x="802482" y="442120"/>
                </a:cubicBezTo>
                <a:cubicBezTo>
                  <a:pt x="802482" y="563377"/>
                  <a:pt x="733907" y="667196"/>
                  <a:pt x="667232" y="738237"/>
                </a:cubicBezTo>
                <a:cubicBezTo>
                  <a:pt x="600557" y="809278"/>
                  <a:pt x="501240" y="861057"/>
                  <a:pt x="402432" y="868364"/>
                </a:cubicBezTo>
                <a:cubicBezTo>
                  <a:pt x="303624" y="875671"/>
                  <a:pt x="141452" y="829703"/>
                  <a:pt x="74380" y="782078"/>
                </a:cubicBezTo>
                <a:cubicBezTo>
                  <a:pt x="7308" y="734453"/>
                  <a:pt x="0" y="703871"/>
                  <a:pt x="1" y="582614"/>
                </a:cubicBezTo>
                <a:cubicBezTo>
                  <a:pt x="1" y="582613"/>
                  <a:pt x="16669" y="458788"/>
                  <a:pt x="16669" y="458787"/>
                </a:cubicBezTo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2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2050" name="그림 2049" descr="라인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0" y="6486525"/>
            <a:ext cx="12191999" cy="3714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" name="자유형: 도형 19"/>
          <p:cNvSpPr/>
          <p:nvPr/>
        </p:nvSpPr>
        <p:spPr>
          <a:xfrm rot="3498807">
            <a:off x="5996159" y="853941"/>
            <a:ext cx="1065386" cy="1769151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76200 w 914401"/>
              <a:gd name="connsiteY0" fmla="*/ 457200 h 914402"/>
              <a:gd name="connsiteX1" fmla="*/ 133911 w 914401"/>
              <a:gd name="connsiteY1" fmla="*/ 133911 h 914402"/>
              <a:gd name="connsiteX2" fmla="*/ 457201 w 914401"/>
              <a:gd name="connsiteY2" fmla="*/ 1 h 914402"/>
              <a:gd name="connsiteX3" fmla="*/ 780490 w 914401"/>
              <a:gd name="connsiteY3" fmla="*/ 133912 h 914402"/>
              <a:gd name="connsiteX4" fmla="*/ 914400 w 914401"/>
              <a:gd name="connsiteY4" fmla="*/ 457202 h 914402"/>
              <a:gd name="connsiteX5" fmla="*/ 780489 w 914401"/>
              <a:gd name="connsiteY5" fmla="*/ 780491 h 914402"/>
              <a:gd name="connsiteX6" fmla="*/ 457200 w 914401"/>
              <a:gd name="connsiteY6" fmla="*/ 914402 h 914402"/>
              <a:gd name="connsiteX7" fmla="*/ 133911 w 914401"/>
              <a:gd name="connsiteY7" fmla="*/ 780491 h 914402"/>
              <a:gd name="connsiteX8" fmla="*/ 1 w 914401"/>
              <a:gd name="connsiteY8" fmla="*/ 457202 h 914402"/>
              <a:gd name="connsiteX9" fmla="*/ 76200 w 914401"/>
              <a:gd name="connsiteY9" fmla="*/ 457200 h 914402"/>
              <a:gd name="connsiteX0" fmla="*/ 16669 w 854870"/>
              <a:gd name="connsiteY0" fmla="*/ 457200 h 914402"/>
              <a:gd name="connsiteX1" fmla="*/ 74380 w 854870"/>
              <a:gd name="connsiteY1" fmla="*/ 133911 h 914402"/>
              <a:gd name="connsiteX2" fmla="*/ 397670 w 854870"/>
              <a:gd name="connsiteY2" fmla="*/ 1 h 914402"/>
              <a:gd name="connsiteX3" fmla="*/ 720959 w 854870"/>
              <a:gd name="connsiteY3" fmla="*/ 133912 h 914402"/>
              <a:gd name="connsiteX4" fmla="*/ 854869 w 854870"/>
              <a:gd name="connsiteY4" fmla="*/ 457202 h 914402"/>
              <a:gd name="connsiteX5" fmla="*/ 720958 w 854870"/>
              <a:gd name="connsiteY5" fmla="*/ 780491 h 914402"/>
              <a:gd name="connsiteX6" fmla="*/ 397669 w 854870"/>
              <a:gd name="connsiteY6" fmla="*/ 914402 h 914402"/>
              <a:gd name="connsiteX7" fmla="*/ 74380 w 854870"/>
              <a:gd name="connsiteY7" fmla="*/ 780491 h 914402"/>
              <a:gd name="connsiteX8" fmla="*/ 1 w 854870"/>
              <a:gd name="connsiteY8" fmla="*/ 581027 h 914402"/>
              <a:gd name="connsiteX9" fmla="*/ 16669 w 854870"/>
              <a:gd name="connsiteY9" fmla="*/ 457200 h 914402"/>
              <a:gd name="connsiteX0" fmla="*/ 16669 w 854870"/>
              <a:gd name="connsiteY0" fmla="*/ 457200 h 866777"/>
              <a:gd name="connsiteX1" fmla="*/ 74380 w 854870"/>
              <a:gd name="connsiteY1" fmla="*/ 133911 h 866777"/>
              <a:gd name="connsiteX2" fmla="*/ 397670 w 854870"/>
              <a:gd name="connsiteY2" fmla="*/ 1 h 866777"/>
              <a:gd name="connsiteX3" fmla="*/ 720959 w 854870"/>
              <a:gd name="connsiteY3" fmla="*/ 133912 h 866777"/>
              <a:gd name="connsiteX4" fmla="*/ 854869 w 854870"/>
              <a:gd name="connsiteY4" fmla="*/ 457202 h 866777"/>
              <a:gd name="connsiteX5" fmla="*/ 720958 w 854870"/>
              <a:gd name="connsiteY5" fmla="*/ 780491 h 866777"/>
              <a:gd name="connsiteX6" fmla="*/ 402432 w 854870"/>
              <a:gd name="connsiteY6" fmla="*/ 866777 h 866777"/>
              <a:gd name="connsiteX7" fmla="*/ 74380 w 854870"/>
              <a:gd name="connsiteY7" fmla="*/ 780491 h 866777"/>
              <a:gd name="connsiteX8" fmla="*/ 1 w 854870"/>
              <a:gd name="connsiteY8" fmla="*/ 581027 h 866777"/>
              <a:gd name="connsiteX9" fmla="*/ 16669 w 854870"/>
              <a:gd name="connsiteY9" fmla="*/ 457200 h 866777"/>
              <a:gd name="connsiteX0" fmla="*/ 16669 w 802483"/>
              <a:gd name="connsiteY0" fmla="*/ 457200 h 866777"/>
              <a:gd name="connsiteX1" fmla="*/ 74380 w 802483"/>
              <a:gd name="connsiteY1" fmla="*/ 133911 h 866777"/>
              <a:gd name="connsiteX2" fmla="*/ 397670 w 802483"/>
              <a:gd name="connsiteY2" fmla="*/ 1 h 866777"/>
              <a:gd name="connsiteX3" fmla="*/ 720959 w 802483"/>
              <a:gd name="connsiteY3" fmla="*/ 133912 h 866777"/>
              <a:gd name="connsiteX4" fmla="*/ 802482 w 802483"/>
              <a:gd name="connsiteY4" fmla="*/ 440533 h 866777"/>
              <a:gd name="connsiteX5" fmla="*/ 720958 w 802483"/>
              <a:gd name="connsiteY5" fmla="*/ 780491 h 866777"/>
              <a:gd name="connsiteX6" fmla="*/ 402432 w 802483"/>
              <a:gd name="connsiteY6" fmla="*/ 866777 h 866777"/>
              <a:gd name="connsiteX7" fmla="*/ 74380 w 802483"/>
              <a:gd name="connsiteY7" fmla="*/ 780491 h 866777"/>
              <a:gd name="connsiteX8" fmla="*/ 1 w 802483"/>
              <a:gd name="connsiteY8" fmla="*/ 581027 h 866777"/>
              <a:gd name="connsiteX9" fmla="*/ 16669 w 802483"/>
              <a:gd name="connsiteY9" fmla="*/ 457200 h 866777"/>
              <a:gd name="connsiteX0" fmla="*/ 16669 w 802483"/>
              <a:gd name="connsiteY0" fmla="*/ 458787 h 868364"/>
              <a:gd name="connsiteX1" fmla="*/ 74380 w 802483"/>
              <a:gd name="connsiteY1" fmla="*/ 135498 h 868364"/>
              <a:gd name="connsiteX2" fmla="*/ 397670 w 802483"/>
              <a:gd name="connsiteY2" fmla="*/ 1588 h 868364"/>
              <a:gd name="connsiteX3" fmla="*/ 687622 w 802483"/>
              <a:gd name="connsiteY3" fmla="*/ 145024 h 868364"/>
              <a:gd name="connsiteX4" fmla="*/ 802482 w 802483"/>
              <a:gd name="connsiteY4" fmla="*/ 442120 h 868364"/>
              <a:gd name="connsiteX5" fmla="*/ 720958 w 802483"/>
              <a:gd name="connsiteY5" fmla="*/ 782078 h 868364"/>
              <a:gd name="connsiteX6" fmla="*/ 402432 w 802483"/>
              <a:gd name="connsiteY6" fmla="*/ 868364 h 868364"/>
              <a:gd name="connsiteX7" fmla="*/ 74380 w 802483"/>
              <a:gd name="connsiteY7" fmla="*/ 782078 h 868364"/>
              <a:gd name="connsiteX8" fmla="*/ 1 w 802483"/>
              <a:gd name="connsiteY8" fmla="*/ 582614 h 868364"/>
              <a:gd name="connsiteX9" fmla="*/ 16669 w 802483"/>
              <a:gd name="connsiteY9" fmla="*/ 458787 h 868364"/>
              <a:gd name="connsiteX0" fmla="*/ 16669 w 802483"/>
              <a:gd name="connsiteY0" fmla="*/ 458787 h 875671"/>
              <a:gd name="connsiteX1" fmla="*/ 74380 w 802483"/>
              <a:gd name="connsiteY1" fmla="*/ 135498 h 875671"/>
              <a:gd name="connsiteX2" fmla="*/ 397670 w 802483"/>
              <a:gd name="connsiteY2" fmla="*/ 1588 h 875671"/>
              <a:gd name="connsiteX3" fmla="*/ 687622 w 802483"/>
              <a:gd name="connsiteY3" fmla="*/ 145024 h 875671"/>
              <a:gd name="connsiteX4" fmla="*/ 802482 w 802483"/>
              <a:gd name="connsiteY4" fmla="*/ 442120 h 875671"/>
              <a:gd name="connsiteX5" fmla="*/ 667232 w 802483"/>
              <a:gd name="connsiteY5" fmla="*/ 738237 h 875671"/>
              <a:gd name="connsiteX6" fmla="*/ 402432 w 802483"/>
              <a:gd name="connsiteY6" fmla="*/ 868364 h 875671"/>
              <a:gd name="connsiteX7" fmla="*/ 74380 w 802483"/>
              <a:gd name="connsiteY7" fmla="*/ 782078 h 875671"/>
              <a:gd name="connsiteX8" fmla="*/ 1 w 802483"/>
              <a:gd name="connsiteY8" fmla="*/ 582614 h 875671"/>
              <a:gd name="connsiteX9" fmla="*/ 16669 w 802483"/>
              <a:gd name="connsiteY9" fmla="*/ 458787 h 875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2483" h="875671">
                <a:moveTo>
                  <a:pt x="16669" y="458787"/>
                </a:moveTo>
                <a:cubicBezTo>
                  <a:pt x="16669" y="337530"/>
                  <a:pt x="10880" y="211698"/>
                  <a:pt x="74380" y="135498"/>
                </a:cubicBezTo>
                <a:cubicBezTo>
                  <a:pt x="137880" y="59298"/>
                  <a:pt x="295463" y="0"/>
                  <a:pt x="397670" y="1588"/>
                </a:cubicBezTo>
                <a:cubicBezTo>
                  <a:pt x="499877" y="3176"/>
                  <a:pt x="620153" y="71602"/>
                  <a:pt x="687622" y="145024"/>
                </a:cubicBezTo>
                <a:cubicBezTo>
                  <a:pt x="755091" y="218446"/>
                  <a:pt x="802483" y="320863"/>
                  <a:pt x="802482" y="442120"/>
                </a:cubicBezTo>
                <a:cubicBezTo>
                  <a:pt x="802482" y="563377"/>
                  <a:pt x="733907" y="667196"/>
                  <a:pt x="667232" y="738237"/>
                </a:cubicBezTo>
                <a:cubicBezTo>
                  <a:pt x="600557" y="809278"/>
                  <a:pt x="501240" y="861057"/>
                  <a:pt x="402432" y="868364"/>
                </a:cubicBezTo>
                <a:cubicBezTo>
                  <a:pt x="303624" y="875671"/>
                  <a:pt x="141452" y="829703"/>
                  <a:pt x="74380" y="782078"/>
                </a:cubicBezTo>
                <a:cubicBezTo>
                  <a:pt x="7308" y="734453"/>
                  <a:pt x="0" y="703871"/>
                  <a:pt x="1" y="582614"/>
                </a:cubicBezTo>
                <a:cubicBezTo>
                  <a:pt x="1" y="582613"/>
                  <a:pt x="16669" y="458788"/>
                  <a:pt x="16669" y="458787"/>
                </a:cubicBezTo>
              </a:path>
            </a:pathLst>
          </a:custGeom>
          <a:gradFill>
            <a:gsLst>
              <a:gs pos="0">
                <a:schemeClr val="bg2">
                  <a:alpha val="82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1" name="자유형: 도형 20"/>
          <p:cNvSpPr/>
          <p:nvPr/>
        </p:nvSpPr>
        <p:spPr>
          <a:xfrm rot="6177926" flipH="1">
            <a:off x="436947" y="3109549"/>
            <a:ext cx="577270" cy="894863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76200 w 914401"/>
              <a:gd name="connsiteY0" fmla="*/ 457200 h 914402"/>
              <a:gd name="connsiteX1" fmla="*/ 133911 w 914401"/>
              <a:gd name="connsiteY1" fmla="*/ 133911 h 914402"/>
              <a:gd name="connsiteX2" fmla="*/ 457201 w 914401"/>
              <a:gd name="connsiteY2" fmla="*/ 1 h 914402"/>
              <a:gd name="connsiteX3" fmla="*/ 780490 w 914401"/>
              <a:gd name="connsiteY3" fmla="*/ 133912 h 914402"/>
              <a:gd name="connsiteX4" fmla="*/ 914400 w 914401"/>
              <a:gd name="connsiteY4" fmla="*/ 457202 h 914402"/>
              <a:gd name="connsiteX5" fmla="*/ 780489 w 914401"/>
              <a:gd name="connsiteY5" fmla="*/ 780491 h 914402"/>
              <a:gd name="connsiteX6" fmla="*/ 457200 w 914401"/>
              <a:gd name="connsiteY6" fmla="*/ 914402 h 914402"/>
              <a:gd name="connsiteX7" fmla="*/ 133911 w 914401"/>
              <a:gd name="connsiteY7" fmla="*/ 780491 h 914402"/>
              <a:gd name="connsiteX8" fmla="*/ 1 w 914401"/>
              <a:gd name="connsiteY8" fmla="*/ 457202 h 914402"/>
              <a:gd name="connsiteX9" fmla="*/ 76200 w 914401"/>
              <a:gd name="connsiteY9" fmla="*/ 457200 h 914402"/>
              <a:gd name="connsiteX0" fmla="*/ 16669 w 854870"/>
              <a:gd name="connsiteY0" fmla="*/ 457200 h 914402"/>
              <a:gd name="connsiteX1" fmla="*/ 74380 w 854870"/>
              <a:gd name="connsiteY1" fmla="*/ 133911 h 914402"/>
              <a:gd name="connsiteX2" fmla="*/ 397670 w 854870"/>
              <a:gd name="connsiteY2" fmla="*/ 1 h 914402"/>
              <a:gd name="connsiteX3" fmla="*/ 720959 w 854870"/>
              <a:gd name="connsiteY3" fmla="*/ 133912 h 914402"/>
              <a:gd name="connsiteX4" fmla="*/ 854869 w 854870"/>
              <a:gd name="connsiteY4" fmla="*/ 457202 h 914402"/>
              <a:gd name="connsiteX5" fmla="*/ 720958 w 854870"/>
              <a:gd name="connsiteY5" fmla="*/ 780491 h 914402"/>
              <a:gd name="connsiteX6" fmla="*/ 397669 w 854870"/>
              <a:gd name="connsiteY6" fmla="*/ 914402 h 914402"/>
              <a:gd name="connsiteX7" fmla="*/ 74380 w 854870"/>
              <a:gd name="connsiteY7" fmla="*/ 780491 h 914402"/>
              <a:gd name="connsiteX8" fmla="*/ 1 w 854870"/>
              <a:gd name="connsiteY8" fmla="*/ 581027 h 914402"/>
              <a:gd name="connsiteX9" fmla="*/ 16669 w 854870"/>
              <a:gd name="connsiteY9" fmla="*/ 457200 h 914402"/>
              <a:gd name="connsiteX0" fmla="*/ 16669 w 854870"/>
              <a:gd name="connsiteY0" fmla="*/ 457200 h 866777"/>
              <a:gd name="connsiteX1" fmla="*/ 74380 w 854870"/>
              <a:gd name="connsiteY1" fmla="*/ 133911 h 866777"/>
              <a:gd name="connsiteX2" fmla="*/ 397670 w 854870"/>
              <a:gd name="connsiteY2" fmla="*/ 1 h 866777"/>
              <a:gd name="connsiteX3" fmla="*/ 720959 w 854870"/>
              <a:gd name="connsiteY3" fmla="*/ 133912 h 866777"/>
              <a:gd name="connsiteX4" fmla="*/ 854869 w 854870"/>
              <a:gd name="connsiteY4" fmla="*/ 457202 h 866777"/>
              <a:gd name="connsiteX5" fmla="*/ 720958 w 854870"/>
              <a:gd name="connsiteY5" fmla="*/ 780491 h 866777"/>
              <a:gd name="connsiteX6" fmla="*/ 402432 w 854870"/>
              <a:gd name="connsiteY6" fmla="*/ 866777 h 866777"/>
              <a:gd name="connsiteX7" fmla="*/ 74380 w 854870"/>
              <a:gd name="connsiteY7" fmla="*/ 780491 h 866777"/>
              <a:gd name="connsiteX8" fmla="*/ 1 w 854870"/>
              <a:gd name="connsiteY8" fmla="*/ 581027 h 866777"/>
              <a:gd name="connsiteX9" fmla="*/ 16669 w 854870"/>
              <a:gd name="connsiteY9" fmla="*/ 457200 h 866777"/>
              <a:gd name="connsiteX0" fmla="*/ 16669 w 802483"/>
              <a:gd name="connsiteY0" fmla="*/ 457200 h 866777"/>
              <a:gd name="connsiteX1" fmla="*/ 74380 w 802483"/>
              <a:gd name="connsiteY1" fmla="*/ 133911 h 866777"/>
              <a:gd name="connsiteX2" fmla="*/ 397670 w 802483"/>
              <a:gd name="connsiteY2" fmla="*/ 1 h 866777"/>
              <a:gd name="connsiteX3" fmla="*/ 720959 w 802483"/>
              <a:gd name="connsiteY3" fmla="*/ 133912 h 866777"/>
              <a:gd name="connsiteX4" fmla="*/ 802482 w 802483"/>
              <a:gd name="connsiteY4" fmla="*/ 440533 h 866777"/>
              <a:gd name="connsiteX5" fmla="*/ 720958 w 802483"/>
              <a:gd name="connsiteY5" fmla="*/ 780491 h 866777"/>
              <a:gd name="connsiteX6" fmla="*/ 402432 w 802483"/>
              <a:gd name="connsiteY6" fmla="*/ 866777 h 866777"/>
              <a:gd name="connsiteX7" fmla="*/ 74380 w 802483"/>
              <a:gd name="connsiteY7" fmla="*/ 780491 h 866777"/>
              <a:gd name="connsiteX8" fmla="*/ 1 w 802483"/>
              <a:gd name="connsiteY8" fmla="*/ 581027 h 866777"/>
              <a:gd name="connsiteX9" fmla="*/ 16669 w 802483"/>
              <a:gd name="connsiteY9" fmla="*/ 457200 h 866777"/>
              <a:gd name="connsiteX0" fmla="*/ 16669 w 802483"/>
              <a:gd name="connsiteY0" fmla="*/ 458787 h 868364"/>
              <a:gd name="connsiteX1" fmla="*/ 74380 w 802483"/>
              <a:gd name="connsiteY1" fmla="*/ 135498 h 868364"/>
              <a:gd name="connsiteX2" fmla="*/ 397670 w 802483"/>
              <a:gd name="connsiteY2" fmla="*/ 1588 h 868364"/>
              <a:gd name="connsiteX3" fmla="*/ 687622 w 802483"/>
              <a:gd name="connsiteY3" fmla="*/ 145024 h 868364"/>
              <a:gd name="connsiteX4" fmla="*/ 802482 w 802483"/>
              <a:gd name="connsiteY4" fmla="*/ 442120 h 868364"/>
              <a:gd name="connsiteX5" fmla="*/ 720958 w 802483"/>
              <a:gd name="connsiteY5" fmla="*/ 782078 h 868364"/>
              <a:gd name="connsiteX6" fmla="*/ 402432 w 802483"/>
              <a:gd name="connsiteY6" fmla="*/ 868364 h 868364"/>
              <a:gd name="connsiteX7" fmla="*/ 74380 w 802483"/>
              <a:gd name="connsiteY7" fmla="*/ 782078 h 868364"/>
              <a:gd name="connsiteX8" fmla="*/ 1 w 802483"/>
              <a:gd name="connsiteY8" fmla="*/ 582614 h 868364"/>
              <a:gd name="connsiteX9" fmla="*/ 16669 w 802483"/>
              <a:gd name="connsiteY9" fmla="*/ 458787 h 868364"/>
              <a:gd name="connsiteX0" fmla="*/ 16669 w 802483"/>
              <a:gd name="connsiteY0" fmla="*/ 458787 h 875671"/>
              <a:gd name="connsiteX1" fmla="*/ 74380 w 802483"/>
              <a:gd name="connsiteY1" fmla="*/ 135498 h 875671"/>
              <a:gd name="connsiteX2" fmla="*/ 397670 w 802483"/>
              <a:gd name="connsiteY2" fmla="*/ 1588 h 875671"/>
              <a:gd name="connsiteX3" fmla="*/ 687622 w 802483"/>
              <a:gd name="connsiteY3" fmla="*/ 145024 h 875671"/>
              <a:gd name="connsiteX4" fmla="*/ 802482 w 802483"/>
              <a:gd name="connsiteY4" fmla="*/ 442120 h 875671"/>
              <a:gd name="connsiteX5" fmla="*/ 667232 w 802483"/>
              <a:gd name="connsiteY5" fmla="*/ 738237 h 875671"/>
              <a:gd name="connsiteX6" fmla="*/ 402432 w 802483"/>
              <a:gd name="connsiteY6" fmla="*/ 868364 h 875671"/>
              <a:gd name="connsiteX7" fmla="*/ 74380 w 802483"/>
              <a:gd name="connsiteY7" fmla="*/ 782078 h 875671"/>
              <a:gd name="connsiteX8" fmla="*/ 1 w 802483"/>
              <a:gd name="connsiteY8" fmla="*/ 582614 h 875671"/>
              <a:gd name="connsiteX9" fmla="*/ 16669 w 802483"/>
              <a:gd name="connsiteY9" fmla="*/ 458787 h 875671"/>
              <a:gd name="connsiteX0" fmla="*/ 16669 w 802483"/>
              <a:gd name="connsiteY0" fmla="*/ 458787 h 874313"/>
              <a:gd name="connsiteX1" fmla="*/ 74380 w 802483"/>
              <a:gd name="connsiteY1" fmla="*/ 135498 h 874313"/>
              <a:gd name="connsiteX2" fmla="*/ 397670 w 802483"/>
              <a:gd name="connsiteY2" fmla="*/ 1588 h 874313"/>
              <a:gd name="connsiteX3" fmla="*/ 687622 w 802483"/>
              <a:gd name="connsiteY3" fmla="*/ 145024 h 874313"/>
              <a:gd name="connsiteX4" fmla="*/ 802482 w 802483"/>
              <a:gd name="connsiteY4" fmla="*/ 442120 h 874313"/>
              <a:gd name="connsiteX5" fmla="*/ 667232 w 802483"/>
              <a:gd name="connsiteY5" fmla="*/ 738237 h 874313"/>
              <a:gd name="connsiteX6" fmla="*/ 402432 w 802483"/>
              <a:gd name="connsiteY6" fmla="*/ 868364 h 874313"/>
              <a:gd name="connsiteX7" fmla="*/ 130375 w 802483"/>
              <a:gd name="connsiteY7" fmla="*/ 773933 h 874313"/>
              <a:gd name="connsiteX8" fmla="*/ 1 w 802483"/>
              <a:gd name="connsiteY8" fmla="*/ 582614 h 874313"/>
              <a:gd name="connsiteX9" fmla="*/ 16669 w 802483"/>
              <a:gd name="connsiteY9" fmla="*/ 458787 h 874313"/>
              <a:gd name="connsiteX0" fmla="*/ 5789 w 791603"/>
              <a:gd name="connsiteY0" fmla="*/ 458787 h 874313"/>
              <a:gd name="connsiteX1" fmla="*/ 63500 w 791603"/>
              <a:gd name="connsiteY1" fmla="*/ 135498 h 874313"/>
              <a:gd name="connsiteX2" fmla="*/ 386790 w 791603"/>
              <a:gd name="connsiteY2" fmla="*/ 1588 h 874313"/>
              <a:gd name="connsiteX3" fmla="*/ 676742 w 791603"/>
              <a:gd name="connsiteY3" fmla="*/ 145024 h 874313"/>
              <a:gd name="connsiteX4" fmla="*/ 791602 w 791603"/>
              <a:gd name="connsiteY4" fmla="*/ 442120 h 874313"/>
              <a:gd name="connsiteX5" fmla="*/ 656352 w 791603"/>
              <a:gd name="connsiteY5" fmla="*/ 738237 h 874313"/>
              <a:gd name="connsiteX6" fmla="*/ 391552 w 791603"/>
              <a:gd name="connsiteY6" fmla="*/ 868364 h 874313"/>
              <a:gd name="connsiteX7" fmla="*/ 119495 w 791603"/>
              <a:gd name="connsiteY7" fmla="*/ 773933 h 874313"/>
              <a:gd name="connsiteX8" fmla="*/ 40297 w 791603"/>
              <a:gd name="connsiteY8" fmla="*/ 567547 h 874313"/>
              <a:gd name="connsiteX9" fmla="*/ 5789 w 791603"/>
              <a:gd name="connsiteY9" fmla="*/ 458787 h 874313"/>
              <a:gd name="connsiteX0" fmla="*/ 39387 w 784884"/>
              <a:gd name="connsiteY0" fmla="*/ 369060 h 874313"/>
              <a:gd name="connsiteX1" fmla="*/ 56781 w 784884"/>
              <a:gd name="connsiteY1" fmla="*/ 135498 h 874313"/>
              <a:gd name="connsiteX2" fmla="*/ 380071 w 784884"/>
              <a:gd name="connsiteY2" fmla="*/ 1588 h 874313"/>
              <a:gd name="connsiteX3" fmla="*/ 670023 w 784884"/>
              <a:gd name="connsiteY3" fmla="*/ 145024 h 874313"/>
              <a:gd name="connsiteX4" fmla="*/ 784883 w 784884"/>
              <a:gd name="connsiteY4" fmla="*/ 442120 h 874313"/>
              <a:gd name="connsiteX5" fmla="*/ 649633 w 784884"/>
              <a:gd name="connsiteY5" fmla="*/ 738237 h 874313"/>
              <a:gd name="connsiteX6" fmla="*/ 384833 w 784884"/>
              <a:gd name="connsiteY6" fmla="*/ 868364 h 874313"/>
              <a:gd name="connsiteX7" fmla="*/ 112776 w 784884"/>
              <a:gd name="connsiteY7" fmla="*/ 773933 h 874313"/>
              <a:gd name="connsiteX8" fmla="*/ 33578 w 784884"/>
              <a:gd name="connsiteY8" fmla="*/ 567547 h 874313"/>
              <a:gd name="connsiteX9" fmla="*/ 39387 w 784884"/>
              <a:gd name="connsiteY9" fmla="*/ 369060 h 874313"/>
              <a:gd name="connsiteX0" fmla="*/ 5810 w 751307"/>
              <a:gd name="connsiteY0" fmla="*/ 368237 h 873490"/>
              <a:gd name="connsiteX1" fmla="*/ 135805 w 751307"/>
              <a:gd name="connsiteY1" fmla="*/ 148794 h 873490"/>
              <a:gd name="connsiteX2" fmla="*/ 346494 w 751307"/>
              <a:gd name="connsiteY2" fmla="*/ 765 h 873490"/>
              <a:gd name="connsiteX3" fmla="*/ 636446 w 751307"/>
              <a:gd name="connsiteY3" fmla="*/ 144201 h 873490"/>
              <a:gd name="connsiteX4" fmla="*/ 751306 w 751307"/>
              <a:gd name="connsiteY4" fmla="*/ 441297 h 873490"/>
              <a:gd name="connsiteX5" fmla="*/ 616056 w 751307"/>
              <a:gd name="connsiteY5" fmla="*/ 737414 h 873490"/>
              <a:gd name="connsiteX6" fmla="*/ 351256 w 751307"/>
              <a:gd name="connsiteY6" fmla="*/ 867541 h 873490"/>
              <a:gd name="connsiteX7" fmla="*/ 79199 w 751307"/>
              <a:gd name="connsiteY7" fmla="*/ 773110 h 873490"/>
              <a:gd name="connsiteX8" fmla="*/ 1 w 751307"/>
              <a:gd name="connsiteY8" fmla="*/ 566724 h 873490"/>
              <a:gd name="connsiteX9" fmla="*/ 5810 w 751307"/>
              <a:gd name="connsiteY9" fmla="*/ 368237 h 87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1307" h="873490">
                <a:moveTo>
                  <a:pt x="5810" y="368237"/>
                </a:moveTo>
                <a:cubicBezTo>
                  <a:pt x="5810" y="246980"/>
                  <a:pt x="79024" y="210039"/>
                  <a:pt x="135805" y="148794"/>
                </a:cubicBezTo>
                <a:cubicBezTo>
                  <a:pt x="192586" y="87549"/>
                  <a:pt x="263054" y="1530"/>
                  <a:pt x="346494" y="765"/>
                </a:cubicBezTo>
                <a:cubicBezTo>
                  <a:pt x="429934" y="0"/>
                  <a:pt x="568977" y="70779"/>
                  <a:pt x="636446" y="144201"/>
                </a:cubicBezTo>
                <a:cubicBezTo>
                  <a:pt x="703915" y="217623"/>
                  <a:pt x="751307" y="320040"/>
                  <a:pt x="751306" y="441297"/>
                </a:cubicBezTo>
                <a:cubicBezTo>
                  <a:pt x="751306" y="562554"/>
                  <a:pt x="682731" y="666373"/>
                  <a:pt x="616056" y="737414"/>
                </a:cubicBezTo>
                <a:cubicBezTo>
                  <a:pt x="549381" y="808455"/>
                  <a:pt x="440732" y="861592"/>
                  <a:pt x="351256" y="867541"/>
                </a:cubicBezTo>
                <a:cubicBezTo>
                  <a:pt x="261780" y="873490"/>
                  <a:pt x="137741" y="823246"/>
                  <a:pt x="79199" y="773110"/>
                </a:cubicBezTo>
                <a:cubicBezTo>
                  <a:pt x="20657" y="722974"/>
                  <a:pt x="0" y="687981"/>
                  <a:pt x="1" y="566724"/>
                </a:cubicBezTo>
                <a:cubicBezTo>
                  <a:pt x="1" y="566723"/>
                  <a:pt x="5810" y="368238"/>
                  <a:pt x="5810" y="368237"/>
                </a:cubicBezTo>
              </a:path>
            </a:pathLst>
          </a:custGeom>
          <a:gradFill>
            <a:gsLst>
              <a:gs pos="0">
                <a:schemeClr val="tx2">
                  <a:lumMod val="20000"/>
                  <a:lumOff val="80000"/>
                  <a:alpha val="32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22" name="그림 21" descr="상단터치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12191999" cy="3524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971800"/>
            <a:ext cx="10363199" cy="974724"/>
          </a:xfrm>
          <a:effectLst/>
        </p:spPr>
        <p:txBody>
          <a:bodyPr>
            <a:noAutofit/>
          </a:bodyPr>
          <a:lstStyle>
            <a:lvl1pPr algn="ctr">
              <a:defRPr sz="5400">
                <a:solidFill>
                  <a:schemeClr val="accent5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956036"/>
            <a:ext cx="8534399" cy="68103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C31EB75-E64F-4D33-B70A-52CB2E4EB5F4}" type="datetime1">
              <a:rPr lang="ko-KR" altLang="en-US"/>
              <a:pPr>
                <a:defRPr lang="ko-KR" altLang="en-US"/>
              </a:pPr>
              <a:t>2021-12-06</a:t>
            </a:fld>
            <a:endParaRPr lang="ko-KR" altLang="en-US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47C650CC-5EDF-4A9F-AC2C-F074E03D503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5"/>
          <p:cNvSpPr/>
          <p:nvPr/>
        </p:nvSpPr>
        <p:spPr>
          <a:xfrm rot="17818018" flipV="1">
            <a:off x="11167469" y="3191023"/>
            <a:ext cx="447092" cy="863178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76200 w 914401"/>
              <a:gd name="connsiteY0" fmla="*/ 457200 h 914402"/>
              <a:gd name="connsiteX1" fmla="*/ 133911 w 914401"/>
              <a:gd name="connsiteY1" fmla="*/ 133911 h 914402"/>
              <a:gd name="connsiteX2" fmla="*/ 457201 w 914401"/>
              <a:gd name="connsiteY2" fmla="*/ 1 h 914402"/>
              <a:gd name="connsiteX3" fmla="*/ 780490 w 914401"/>
              <a:gd name="connsiteY3" fmla="*/ 133912 h 914402"/>
              <a:gd name="connsiteX4" fmla="*/ 914400 w 914401"/>
              <a:gd name="connsiteY4" fmla="*/ 457202 h 914402"/>
              <a:gd name="connsiteX5" fmla="*/ 780489 w 914401"/>
              <a:gd name="connsiteY5" fmla="*/ 780491 h 914402"/>
              <a:gd name="connsiteX6" fmla="*/ 457200 w 914401"/>
              <a:gd name="connsiteY6" fmla="*/ 914402 h 914402"/>
              <a:gd name="connsiteX7" fmla="*/ 133911 w 914401"/>
              <a:gd name="connsiteY7" fmla="*/ 780491 h 914402"/>
              <a:gd name="connsiteX8" fmla="*/ 1 w 914401"/>
              <a:gd name="connsiteY8" fmla="*/ 457202 h 914402"/>
              <a:gd name="connsiteX9" fmla="*/ 76200 w 914401"/>
              <a:gd name="connsiteY9" fmla="*/ 457200 h 914402"/>
              <a:gd name="connsiteX0" fmla="*/ 16669 w 854870"/>
              <a:gd name="connsiteY0" fmla="*/ 457200 h 914402"/>
              <a:gd name="connsiteX1" fmla="*/ 74380 w 854870"/>
              <a:gd name="connsiteY1" fmla="*/ 133911 h 914402"/>
              <a:gd name="connsiteX2" fmla="*/ 397670 w 854870"/>
              <a:gd name="connsiteY2" fmla="*/ 1 h 914402"/>
              <a:gd name="connsiteX3" fmla="*/ 720959 w 854870"/>
              <a:gd name="connsiteY3" fmla="*/ 133912 h 914402"/>
              <a:gd name="connsiteX4" fmla="*/ 854869 w 854870"/>
              <a:gd name="connsiteY4" fmla="*/ 457202 h 914402"/>
              <a:gd name="connsiteX5" fmla="*/ 720958 w 854870"/>
              <a:gd name="connsiteY5" fmla="*/ 780491 h 914402"/>
              <a:gd name="connsiteX6" fmla="*/ 397669 w 854870"/>
              <a:gd name="connsiteY6" fmla="*/ 914402 h 914402"/>
              <a:gd name="connsiteX7" fmla="*/ 74380 w 854870"/>
              <a:gd name="connsiteY7" fmla="*/ 780491 h 914402"/>
              <a:gd name="connsiteX8" fmla="*/ 1 w 854870"/>
              <a:gd name="connsiteY8" fmla="*/ 581027 h 914402"/>
              <a:gd name="connsiteX9" fmla="*/ 16669 w 854870"/>
              <a:gd name="connsiteY9" fmla="*/ 457200 h 914402"/>
              <a:gd name="connsiteX0" fmla="*/ 16669 w 854870"/>
              <a:gd name="connsiteY0" fmla="*/ 457200 h 866777"/>
              <a:gd name="connsiteX1" fmla="*/ 74380 w 854870"/>
              <a:gd name="connsiteY1" fmla="*/ 133911 h 866777"/>
              <a:gd name="connsiteX2" fmla="*/ 397670 w 854870"/>
              <a:gd name="connsiteY2" fmla="*/ 1 h 866777"/>
              <a:gd name="connsiteX3" fmla="*/ 720959 w 854870"/>
              <a:gd name="connsiteY3" fmla="*/ 133912 h 866777"/>
              <a:gd name="connsiteX4" fmla="*/ 854869 w 854870"/>
              <a:gd name="connsiteY4" fmla="*/ 457202 h 866777"/>
              <a:gd name="connsiteX5" fmla="*/ 720958 w 854870"/>
              <a:gd name="connsiteY5" fmla="*/ 780491 h 866777"/>
              <a:gd name="connsiteX6" fmla="*/ 402432 w 854870"/>
              <a:gd name="connsiteY6" fmla="*/ 866777 h 866777"/>
              <a:gd name="connsiteX7" fmla="*/ 74380 w 854870"/>
              <a:gd name="connsiteY7" fmla="*/ 780491 h 866777"/>
              <a:gd name="connsiteX8" fmla="*/ 1 w 854870"/>
              <a:gd name="connsiteY8" fmla="*/ 581027 h 866777"/>
              <a:gd name="connsiteX9" fmla="*/ 16669 w 854870"/>
              <a:gd name="connsiteY9" fmla="*/ 457200 h 866777"/>
              <a:gd name="connsiteX0" fmla="*/ 16669 w 802483"/>
              <a:gd name="connsiteY0" fmla="*/ 457200 h 866777"/>
              <a:gd name="connsiteX1" fmla="*/ 74380 w 802483"/>
              <a:gd name="connsiteY1" fmla="*/ 133911 h 866777"/>
              <a:gd name="connsiteX2" fmla="*/ 397670 w 802483"/>
              <a:gd name="connsiteY2" fmla="*/ 1 h 866777"/>
              <a:gd name="connsiteX3" fmla="*/ 720959 w 802483"/>
              <a:gd name="connsiteY3" fmla="*/ 133912 h 866777"/>
              <a:gd name="connsiteX4" fmla="*/ 802482 w 802483"/>
              <a:gd name="connsiteY4" fmla="*/ 440533 h 866777"/>
              <a:gd name="connsiteX5" fmla="*/ 720958 w 802483"/>
              <a:gd name="connsiteY5" fmla="*/ 780491 h 866777"/>
              <a:gd name="connsiteX6" fmla="*/ 402432 w 802483"/>
              <a:gd name="connsiteY6" fmla="*/ 866777 h 866777"/>
              <a:gd name="connsiteX7" fmla="*/ 74380 w 802483"/>
              <a:gd name="connsiteY7" fmla="*/ 780491 h 866777"/>
              <a:gd name="connsiteX8" fmla="*/ 1 w 802483"/>
              <a:gd name="connsiteY8" fmla="*/ 581027 h 866777"/>
              <a:gd name="connsiteX9" fmla="*/ 16669 w 802483"/>
              <a:gd name="connsiteY9" fmla="*/ 457200 h 866777"/>
              <a:gd name="connsiteX0" fmla="*/ 16669 w 802483"/>
              <a:gd name="connsiteY0" fmla="*/ 458787 h 868364"/>
              <a:gd name="connsiteX1" fmla="*/ 74380 w 802483"/>
              <a:gd name="connsiteY1" fmla="*/ 135498 h 868364"/>
              <a:gd name="connsiteX2" fmla="*/ 397670 w 802483"/>
              <a:gd name="connsiteY2" fmla="*/ 1588 h 868364"/>
              <a:gd name="connsiteX3" fmla="*/ 687622 w 802483"/>
              <a:gd name="connsiteY3" fmla="*/ 145024 h 868364"/>
              <a:gd name="connsiteX4" fmla="*/ 802482 w 802483"/>
              <a:gd name="connsiteY4" fmla="*/ 442120 h 868364"/>
              <a:gd name="connsiteX5" fmla="*/ 720958 w 802483"/>
              <a:gd name="connsiteY5" fmla="*/ 782078 h 868364"/>
              <a:gd name="connsiteX6" fmla="*/ 402432 w 802483"/>
              <a:gd name="connsiteY6" fmla="*/ 868364 h 868364"/>
              <a:gd name="connsiteX7" fmla="*/ 74380 w 802483"/>
              <a:gd name="connsiteY7" fmla="*/ 782078 h 868364"/>
              <a:gd name="connsiteX8" fmla="*/ 1 w 802483"/>
              <a:gd name="connsiteY8" fmla="*/ 582614 h 868364"/>
              <a:gd name="connsiteX9" fmla="*/ 16669 w 802483"/>
              <a:gd name="connsiteY9" fmla="*/ 458787 h 868364"/>
              <a:gd name="connsiteX0" fmla="*/ 16669 w 802483"/>
              <a:gd name="connsiteY0" fmla="*/ 458787 h 875671"/>
              <a:gd name="connsiteX1" fmla="*/ 74380 w 802483"/>
              <a:gd name="connsiteY1" fmla="*/ 135498 h 875671"/>
              <a:gd name="connsiteX2" fmla="*/ 397670 w 802483"/>
              <a:gd name="connsiteY2" fmla="*/ 1588 h 875671"/>
              <a:gd name="connsiteX3" fmla="*/ 687622 w 802483"/>
              <a:gd name="connsiteY3" fmla="*/ 145024 h 875671"/>
              <a:gd name="connsiteX4" fmla="*/ 802482 w 802483"/>
              <a:gd name="connsiteY4" fmla="*/ 442120 h 875671"/>
              <a:gd name="connsiteX5" fmla="*/ 667232 w 802483"/>
              <a:gd name="connsiteY5" fmla="*/ 738237 h 875671"/>
              <a:gd name="connsiteX6" fmla="*/ 402432 w 802483"/>
              <a:gd name="connsiteY6" fmla="*/ 868364 h 875671"/>
              <a:gd name="connsiteX7" fmla="*/ 74380 w 802483"/>
              <a:gd name="connsiteY7" fmla="*/ 782078 h 875671"/>
              <a:gd name="connsiteX8" fmla="*/ 1 w 802483"/>
              <a:gd name="connsiteY8" fmla="*/ 582614 h 875671"/>
              <a:gd name="connsiteX9" fmla="*/ 16669 w 802483"/>
              <a:gd name="connsiteY9" fmla="*/ 458787 h 875671"/>
              <a:gd name="connsiteX0" fmla="*/ 16669 w 802483"/>
              <a:gd name="connsiteY0" fmla="*/ 458787 h 874313"/>
              <a:gd name="connsiteX1" fmla="*/ 74380 w 802483"/>
              <a:gd name="connsiteY1" fmla="*/ 135498 h 874313"/>
              <a:gd name="connsiteX2" fmla="*/ 397670 w 802483"/>
              <a:gd name="connsiteY2" fmla="*/ 1588 h 874313"/>
              <a:gd name="connsiteX3" fmla="*/ 687622 w 802483"/>
              <a:gd name="connsiteY3" fmla="*/ 145024 h 874313"/>
              <a:gd name="connsiteX4" fmla="*/ 802482 w 802483"/>
              <a:gd name="connsiteY4" fmla="*/ 442120 h 874313"/>
              <a:gd name="connsiteX5" fmla="*/ 667232 w 802483"/>
              <a:gd name="connsiteY5" fmla="*/ 738237 h 874313"/>
              <a:gd name="connsiteX6" fmla="*/ 402432 w 802483"/>
              <a:gd name="connsiteY6" fmla="*/ 868364 h 874313"/>
              <a:gd name="connsiteX7" fmla="*/ 130375 w 802483"/>
              <a:gd name="connsiteY7" fmla="*/ 773933 h 874313"/>
              <a:gd name="connsiteX8" fmla="*/ 1 w 802483"/>
              <a:gd name="connsiteY8" fmla="*/ 582614 h 874313"/>
              <a:gd name="connsiteX9" fmla="*/ 16669 w 802483"/>
              <a:gd name="connsiteY9" fmla="*/ 458787 h 874313"/>
              <a:gd name="connsiteX0" fmla="*/ 5789 w 791603"/>
              <a:gd name="connsiteY0" fmla="*/ 458787 h 874313"/>
              <a:gd name="connsiteX1" fmla="*/ 63500 w 791603"/>
              <a:gd name="connsiteY1" fmla="*/ 135498 h 874313"/>
              <a:gd name="connsiteX2" fmla="*/ 386790 w 791603"/>
              <a:gd name="connsiteY2" fmla="*/ 1588 h 874313"/>
              <a:gd name="connsiteX3" fmla="*/ 676742 w 791603"/>
              <a:gd name="connsiteY3" fmla="*/ 145024 h 874313"/>
              <a:gd name="connsiteX4" fmla="*/ 791602 w 791603"/>
              <a:gd name="connsiteY4" fmla="*/ 442120 h 874313"/>
              <a:gd name="connsiteX5" fmla="*/ 656352 w 791603"/>
              <a:gd name="connsiteY5" fmla="*/ 738237 h 874313"/>
              <a:gd name="connsiteX6" fmla="*/ 391552 w 791603"/>
              <a:gd name="connsiteY6" fmla="*/ 868364 h 874313"/>
              <a:gd name="connsiteX7" fmla="*/ 119495 w 791603"/>
              <a:gd name="connsiteY7" fmla="*/ 773933 h 874313"/>
              <a:gd name="connsiteX8" fmla="*/ 40297 w 791603"/>
              <a:gd name="connsiteY8" fmla="*/ 567547 h 874313"/>
              <a:gd name="connsiteX9" fmla="*/ 5789 w 791603"/>
              <a:gd name="connsiteY9" fmla="*/ 458787 h 874313"/>
              <a:gd name="connsiteX0" fmla="*/ 39387 w 784884"/>
              <a:gd name="connsiteY0" fmla="*/ 369060 h 874313"/>
              <a:gd name="connsiteX1" fmla="*/ 56781 w 784884"/>
              <a:gd name="connsiteY1" fmla="*/ 135498 h 874313"/>
              <a:gd name="connsiteX2" fmla="*/ 380071 w 784884"/>
              <a:gd name="connsiteY2" fmla="*/ 1588 h 874313"/>
              <a:gd name="connsiteX3" fmla="*/ 670023 w 784884"/>
              <a:gd name="connsiteY3" fmla="*/ 145024 h 874313"/>
              <a:gd name="connsiteX4" fmla="*/ 784883 w 784884"/>
              <a:gd name="connsiteY4" fmla="*/ 442120 h 874313"/>
              <a:gd name="connsiteX5" fmla="*/ 649633 w 784884"/>
              <a:gd name="connsiteY5" fmla="*/ 738237 h 874313"/>
              <a:gd name="connsiteX6" fmla="*/ 384833 w 784884"/>
              <a:gd name="connsiteY6" fmla="*/ 868364 h 874313"/>
              <a:gd name="connsiteX7" fmla="*/ 112776 w 784884"/>
              <a:gd name="connsiteY7" fmla="*/ 773933 h 874313"/>
              <a:gd name="connsiteX8" fmla="*/ 33578 w 784884"/>
              <a:gd name="connsiteY8" fmla="*/ 567547 h 874313"/>
              <a:gd name="connsiteX9" fmla="*/ 39387 w 784884"/>
              <a:gd name="connsiteY9" fmla="*/ 369060 h 874313"/>
              <a:gd name="connsiteX0" fmla="*/ 5810 w 751307"/>
              <a:gd name="connsiteY0" fmla="*/ 368237 h 873490"/>
              <a:gd name="connsiteX1" fmla="*/ 135805 w 751307"/>
              <a:gd name="connsiteY1" fmla="*/ 148794 h 873490"/>
              <a:gd name="connsiteX2" fmla="*/ 346494 w 751307"/>
              <a:gd name="connsiteY2" fmla="*/ 765 h 873490"/>
              <a:gd name="connsiteX3" fmla="*/ 636446 w 751307"/>
              <a:gd name="connsiteY3" fmla="*/ 144201 h 873490"/>
              <a:gd name="connsiteX4" fmla="*/ 751306 w 751307"/>
              <a:gd name="connsiteY4" fmla="*/ 441297 h 873490"/>
              <a:gd name="connsiteX5" fmla="*/ 616056 w 751307"/>
              <a:gd name="connsiteY5" fmla="*/ 737414 h 873490"/>
              <a:gd name="connsiteX6" fmla="*/ 351256 w 751307"/>
              <a:gd name="connsiteY6" fmla="*/ 867541 h 873490"/>
              <a:gd name="connsiteX7" fmla="*/ 79199 w 751307"/>
              <a:gd name="connsiteY7" fmla="*/ 773110 h 873490"/>
              <a:gd name="connsiteX8" fmla="*/ 1 w 751307"/>
              <a:gd name="connsiteY8" fmla="*/ 566724 h 873490"/>
              <a:gd name="connsiteX9" fmla="*/ 5810 w 751307"/>
              <a:gd name="connsiteY9" fmla="*/ 368237 h 87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1307" h="873490">
                <a:moveTo>
                  <a:pt x="5810" y="368237"/>
                </a:moveTo>
                <a:cubicBezTo>
                  <a:pt x="5810" y="246980"/>
                  <a:pt x="79024" y="210039"/>
                  <a:pt x="135805" y="148794"/>
                </a:cubicBezTo>
                <a:cubicBezTo>
                  <a:pt x="192586" y="87549"/>
                  <a:pt x="263054" y="1530"/>
                  <a:pt x="346494" y="765"/>
                </a:cubicBezTo>
                <a:cubicBezTo>
                  <a:pt x="429934" y="0"/>
                  <a:pt x="568977" y="70779"/>
                  <a:pt x="636446" y="144201"/>
                </a:cubicBezTo>
                <a:cubicBezTo>
                  <a:pt x="703915" y="217623"/>
                  <a:pt x="751307" y="320040"/>
                  <a:pt x="751306" y="441297"/>
                </a:cubicBezTo>
                <a:cubicBezTo>
                  <a:pt x="751306" y="562554"/>
                  <a:pt x="682731" y="666373"/>
                  <a:pt x="616056" y="737414"/>
                </a:cubicBezTo>
                <a:cubicBezTo>
                  <a:pt x="549381" y="808455"/>
                  <a:pt x="440732" y="861592"/>
                  <a:pt x="351256" y="867541"/>
                </a:cubicBezTo>
                <a:cubicBezTo>
                  <a:pt x="261780" y="873490"/>
                  <a:pt x="137741" y="823246"/>
                  <a:pt x="79199" y="773110"/>
                </a:cubicBezTo>
                <a:cubicBezTo>
                  <a:pt x="20657" y="722974"/>
                  <a:pt x="0" y="687981"/>
                  <a:pt x="1" y="566724"/>
                </a:cubicBezTo>
                <a:cubicBezTo>
                  <a:pt x="1" y="566723"/>
                  <a:pt x="5810" y="368238"/>
                  <a:pt x="5810" y="368237"/>
                </a:cubicBezTo>
              </a:path>
            </a:pathLst>
          </a:custGeom>
          <a:gradFill>
            <a:gsLst>
              <a:gs pos="0">
                <a:schemeClr val="tx2">
                  <a:lumMod val="60000"/>
                  <a:lumOff val="40000"/>
                  <a:alpha val="68000"/>
                </a:schemeClr>
              </a:gs>
              <a:gs pos="100000">
                <a:schemeClr val="tx2">
                  <a:lumMod val="20000"/>
                  <a:lumOff val="80000"/>
                  <a:alpha val="27000"/>
                </a:schemeClr>
              </a:gs>
            </a:gsLst>
            <a:lin ang="90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7" name="자유형: 도형 6"/>
          <p:cNvSpPr/>
          <p:nvPr/>
        </p:nvSpPr>
        <p:spPr>
          <a:xfrm rot="3498807">
            <a:off x="11196732" y="3799576"/>
            <a:ext cx="677408" cy="985586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76200 w 914401"/>
              <a:gd name="connsiteY0" fmla="*/ 457200 h 914402"/>
              <a:gd name="connsiteX1" fmla="*/ 133911 w 914401"/>
              <a:gd name="connsiteY1" fmla="*/ 133911 h 914402"/>
              <a:gd name="connsiteX2" fmla="*/ 457201 w 914401"/>
              <a:gd name="connsiteY2" fmla="*/ 1 h 914402"/>
              <a:gd name="connsiteX3" fmla="*/ 780490 w 914401"/>
              <a:gd name="connsiteY3" fmla="*/ 133912 h 914402"/>
              <a:gd name="connsiteX4" fmla="*/ 914400 w 914401"/>
              <a:gd name="connsiteY4" fmla="*/ 457202 h 914402"/>
              <a:gd name="connsiteX5" fmla="*/ 780489 w 914401"/>
              <a:gd name="connsiteY5" fmla="*/ 780491 h 914402"/>
              <a:gd name="connsiteX6" fmla="*/ 457200 w 914401"/>
              <a:gd name="connsiteY6" fmla="*/ 914402 h 914402"/>
              <a:gd name="connsiteX7" fmla="*/ 133911 w 914401"/>
              <a:gd name="connsiteY7" fmla="*/ 780491 h 914402"/>
              <a:gd name="connsiteX8" fmla="*/ 1 w 914401"/>
              <a:gd name="connsiteY8" fmla="*/ 457202 h 914402"/>
              <a:gd name="connsiteX9" fmla="*/ 76200 w 914401"/>
              <a:gd name="connsiteY9" fmla="*/ 457200 h 914402"/>
              <a:gd name="connsiteX0" fmla="*/ 16669 w 854870"/>
              <a:gd name="connsiteY0" fmla="*/ 457200 h 914402"/>
              <a:gd name="connsiteX1" fmla="*/ 74380 w 854870"/>
              <a:gd name="connsiteY1" fmla="*/ 133911 h 914402"/>
              <a:gd name="connsiteX2" fmla="*/ 397670 w 854870"/>
              <a:gd name="connsiteY2" fmla="*/ 1 h 914402"/>
              <a:gd name="connsiteX3" fmla="*/ 720959 w 854870"/>
              <a:gd name="connsiteY3" fmla="*/ 133912 h 914402"/>
              <a:gd name="connsiteX4" fmla="*/ 854869 w 854870"/>
              <a:gd name="connsiteY4" fmla="*/ 457202 h 914402"/>
              <a:gd name="connsiteX5" fmla="*/ 720958 w 854870"/>
              <a:gd name="connsiteY5" fmla="*/ 780491 h 914402"/>
              <a:gd name="connsiteX6" fmla="*/ 397669 w 854870"/>
              <a:gd name="connsiteY6" fmla="*/ 914402 h 914402"/>
              <a:gd name="connsiteX7" fmla="*/ 74380 w 854870"/>
              <a:gd name="connsiteY7" fmla="*/ 780491 h 914402"/>
              <a:gd name="connsiteX8" fmla="*/ 1 w 854870"/>
              <a:gd name="connsiteY8" fmla="*/ 581027 h 914402"/>
              <a:gd name="connsiteX9" fmla="*/ 16669 w 854870"/>
              <a:gd name="connsiteY9" fmla="*/ 457200 h 914402"/>
              <a:gd name="connsiteX0" fmla="*/ 16669 w 854870"/>
              <a:gd name="connsiteY0" fmla="*/ 457200 h 866777"/>
              <a:gd name="connsiteX1" fmla="*/ 74380 w 854870"/>
              <a:gd name="connsiteY1" fmla="*/ 133911 h 866777"/>
              <a:gd name="connsiteX2" fmla="*/ 397670 w 854870"/>
              <a:gd name="connsiteY2" fmla="*/ 1 h 866777"/>
              <a:gd name="connsiteX3" fmla="*/ 720959 w 854870"/>
              <a:gd name="connsiteY3" fmla="*/ 133912 h 866777"/>
              <a:gd name="connsiteX4" fmla="*/ 854869 w 854870"/>
              <a:gd name="connsiteY4" fmla="*/ 457202 h 866777"/>
              <a:gd name="connsiteX5" fmla="*/ 720958 w 854870"/>
              <a:gd name="connsiteY5" fmla="*/ 780491 h 866777"/>
              <a:gd name="connsiteX6" fmla="*/ 402432 w 854870"/>
              <a:gd name="connsiteY6" fmla="*/ 866777 h 866777"/>
              <a:gd name="connsiteX7" fmla="*/ 74380 w 854870"/>
              <a:gd name="connsiteY7" fmla="*/ 780491 h 866777"/>
              <a:gd name="connsiteX8" fmla="*/ 1 w 854870"/>
              <a:gd name="connsiteY8" fmla="*/ 581027 h 866777"/>
              <a:gd name="connsiteX9" fmla="*/ 16669 w 854870"/>
              <a:gd name="connsiteY9" fmla="*/ 457200 h 866777"/>
              <a:gd name="connsiteX0" fmla="*/ 16669 w 802483"/>
              <a:gd name="connsiteY0" fmla="*/ 457200 h 866777"/>
              <a:gd name="connsiteX1" fmla="*/ 74380 w 802483"/>
              <a:gd name="connsiteY1" fmla="*/ 133911 h 866777"/>
              <a:gd name="connsiteX2" fmla="*/ 397670 w 802483"/>
              <a:gd name="connsiteY2" fmla="*/ 1 h 866777"/>
              <a:gd name="connsiteX3" fmla="*/ 720959 w 802483"/>
              <a:gd name="connsiteY3" fmla="*/ 133912 h 866777"/>
              <a:gd name="connsiteX4" fmla="*/ 802482 w 802483"/>
              <a:gd name="connsiteY4" fmla="*/ 440533 h 866777"/>
              <a:gd name="connsiteX5" fmla="*/ 720958 w 802483"/>
              <a:gd name="connsiteY5" fmla="*/ 780491 h 866777"/>
              <a:gd name="connsiteX6" fmla="*/ 402432 w 802483"/>
              <a:gd name="connsiteY6" fmla="*/ 866777 h 866777"/>
              <a:gd name="connsiteX7" fmla="*/ 74380 w 802483"/>
              <a:gd name="connsiteY7" fmla="*/ 780491 h 866777"/>
              <a:gd name="connsiteX8" fmla="*/ 1 w 802483"/>
              <a:gd name="connsiteY8" fmla="*/ 581027 h 866777"/>
              <a:gd name="connsiteX9" fmla="*/ 16669 w 802483"/>
              <a:gd name="connsiteY9" fmla="*/ 457200 h 866777"/>
              <a:gd name="connsiteX0" fmla="*/ 16669 w 802483"/>
              <a:gd name="connsiteY0" fmla="*/ 458787 h 868364"/>
              <a:gd name="connsiteX1" fmla="*/ 74380 w 802483"/>
              <a:gd name="connsiteY1" fmla="*/ 135498 h 868364"/>
              <a:gd name="connsiteX2" fmla="*/ 397670 w 802483"/>
              <a:gd name="connsiteY2" fmla="*/ 1588 h 868364"/>
              <a:gd name="connsiteX3" fmla="*/ 687622 w 802483"/>
              <a:gd name="connsiteY3" fmla="*/ 145024 h 868364"/>
              <a:gd name="connsiteX4" fmla="*/ 802482 w 802483"/>
              <a:gd name="connsiteY4" fmla="*/ 442120 h 868364"/>
              <a:gd name="connsiteX5" fmla="*/ 720958 w 802483"/>
              <a:gd name="connsiteY5" fmla="*/ 782078 h 868364"/>
              <a:gd name="connsiteX6" fmla="*/ 402432 w 802483"/>
              <a:gd name="connsiteY6" fmla="*/ 868364 h 868364"/>
              <a:gd name="connsiteX7" fmla="*/ 74380 w 802483"/>
              <a:gd name="connsiteY7" fmla="*/ 782078 h 868364"/>
              <a:gd name="connsiteX8" fmla="*/ 1 w 802483"/>
              <a:gd name="connsiteY8" fmla="*/ 582614 h 868364"/>
              <a:gd name="connsiteX9" fmla="*/ 16669 w 802483"/>
              <a:gd name="connsiteY9" fmla="*/ 458787 h 868364"/>
              <a:gd name="connsiteX0" fmla="*/ 16669 w 802483"/>
              <a:gd name="connsiteY0" fmla="*/ 458787 h 875671"/>
              <a:gd name="connsiteX1" fmla="*/ 74380 w 802483"/>
              <a:gd name="connsiteY1" fmla="*/ 135498 h 875671"/>
              <a:gd name="connsiteX2" fmla="*/ 397670 w 802483"/>
              <a:gd name="connsiteY2" fmla="*/ 1588 h 875671"/>
              <a:gd name="connsiteX3" fmla="*/ 687622 w 802483"/>
              <a:gd name="connsiteY3" fmla="*/ 145024 h 875671"/>
              <a:gd name="connsiteX4" fmla="*/ 802482 w 802483"/>
              <a:gd name="connsiteY4" fmla="*/ 442120 h 875671"/>
              <a:gd name="connsiteX5" fmla="*/ 667232 w 802483"/>
              <a:gd name="connsiteY5" fmla="*/ 738237 h 875671"/>
              <a:gd name="connsiteX6" fmla="*/ 402432 w 802483"/>
              <a:gd name="connsiteY6" fmla="*/ 868364 h 875671"/>
              <a:gd name="connsiteX7" fmla="*/ 74380 w 802483"/>
              <a:gd name="connsiteY7" fmla="*/ 782078 h 875671"/>
              <a:gd name="connsiteX8" fmla="*/ 1 w 802483"/>
              <a:gd name="connsiteY8" fmla="*/ 582614 h 875671"/>
              <a:gd name="connsiteX9" fmla="*/ 16669 w 802483"/>
              <a:gd name="connsiteY9" fmla="*/ 458787 h 875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2483" h="875671">
                <a:moveTo>
                  <a:pt x="16669" y="458787"/>
                </a:moveTo>
                <a:cubicBezTo>
                  <a:pt x="16669" y="337530"/>
                  <a:pt x="10880" y="211698"/>
                  <a:pt x="74380" y="135498"/>
                </a:cubicBezTo>
                <a:cubicBezTo>
                  <a:pt x="137880" y="59298"/>
                  <a:pt x="295463" y="0"/>
                  <a:pt x="397670" y="1588"/>
                </a:cubicBezTo>
                <a:cubicBezTo>
                  <a:pt x="499877" y="3176"/>
                  <a:pt x="620153" y="71602"/>
                  <a:pt x="687622" y="145024"/>
                </a:cubicBezTo>
                <a:cubicBezTo>
                  <a:pt x="755091" y="218446"/>
                  <a:pt x="802483" y="320863"/>
                  <a:pt x="802482" y="442120"/>
                </a:cubicBezTo>
                <a:cubicBezTo>
                  <a:pt x="802482" y="563377"/>
                  <a:pt x="733907" y="667196"/>
                  <a:pt x="667232" y="738237"/>
                </a:cubicBezTo>
                <a:cubicBezTo>
                  <a:pt x="600557" y="809278"/>
                  <a:pt x="501240" y="861057"/>
                  <a:pt x="402432" y="868364"/>
                </a:cubicBezTo>
                <a:cubicBezTo>
                  <a:pt x="303624" y="875671"/>
                  <a:pt x="141452" y="829703"/>
                  <a:pt x="74380" y="782078"/>
                </a:cubicBezTo>
                <a:cubicBezTo>
                  <a:pt x="7308" y="734453"/>
                  <a:pt x="0" y="703871"/>
                  <a:pt x="1" y="582614"/>
                </a:cubicBezTo>
                <a:cubicBezTo>
                  <a:pt x="1" y="582613"/>
                  <a:pt x="16669" y="458788"/>
                  <a:pt x="16669" y="458787"/>
                </a:cubicBez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94000"/>
                </a:schemeClr>
              </a:gs>
              <a:gs pos="100000">
                <a:schemeClr val="accent1">
                  <a:lumMod val="40000"/>
                  <a:lumOff val="60000"/>
                  <a:alpha val="0"/>
                </a:schemeClr>
              </a:gs>
            </a:gsLst>
            <a:lin ang="42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8" name="자유형: 도형 7"/>
          <p:cNvSpPr/>
          <p:nvPr/>
        </p:nvSpPr>
        <p:spPr>
          <a:xfrm rot="2152626" flipH="1" flipV="1">
            <a:off x="-1184304" y="-84071"/>
            <a:ext cx="3810967" cy="3289000"/>
          </a:xfrm>
          <a:custGeom>
            <a:avLst/>
            <a:gdLst>
              <a:gd name="connsiteX0" fmla="*/ 2239997 w 2438400"/>
              <a:gd name="connsiteY0" fmla="*/ 1885851 h 2438400"/>
              <a:gd name="connsiteX1" fmla="*/ 753688 w 2438400"/>
              <a:gd name="connsiteY1" fmla="*/ 2346031 h 2438400"/>
              <a:gd name="connsiteX2" fmla="*/ 25529 w 2438400"/>
              <a:gd name="connsiteY2" fmla="*/ 971016 h 2438400"/>
              <a:gd name="connsiteX3" fmla="*/ 1241425 w 2438400"/>
              <a:gd name="connsiteY3" fmla="*/ 203 h 2438400"/>
              <a:gd name="connsiteX4" fmla="*/ 2239997 w 2438400"/>
              <a:gd name="connsiteY4" fmla="*/ 1885851 h 2438400"/>
              <a:gd name="connsiteX0" fmla="*/ 2202582 w 2202582"/>
              <a:gd name="connsiteY0" fmla="*/ 1896331 h 2509981"/>
              <a:gd name="connsiteX1" fmla="*/ 716273 w 2202582"/>
              <a:gd name="connsiteY1" fmla="*/ 2356511 h 2509981"/>
              <a:gd name="connsiteX2" fmla="*/ 119298 w 2202582"/>
              <a:gd name="connsiteY2" fmla="*/ 975512 h 2509981"/>
              <a:gd name="connsiteX3" fmla="*/ 1204010 w 2202582"/>
              <a:gd name="connsiteY3" fmla="*/ 10683 h 2509981"/>
              <a:gd name="connsiteX4" fmla="*/ 2202582 w 2202582"/>
              <a:gd name="connsiteY4" fmla="*/ 1896331 h 2509981"/>
              <a:gd name="connsiteX0" fmla="*/ 2149914 w 2149914"/>
              <a:gd name="connsiteY0" fmla="*/ 1896331 h 2387008"/>
              <a:gd name="connsiteX1" fmla="*/ 751562 w 2149914"/>
              <a:gd name="connsiteY1" fmla="*/ 2207311 h 2387008"/>
              <a:gd name="connsiteX2" fmla="*/ 66630 w 2149914"/>
              <a:gd name="connsiteY2" fmla="*/ 975512 h 2387008"/>
              <a:gd name="connsiteX3" fmla="*/ 1151342 w 2149914"/>
              <a:gd name="connsiteY3" fmla="*/ 10683 h 2387008"/>
              <a:gd name="connsiteX4" fmla="*/ 2149914 w 2149914"/>
              <a:gd name="connsiteY4" fmla="*/ 1896331 h 2387008"/>
              <a:gd name="connsiteX0" fmla="*/ 2109184 w 2109184"/>
              <a:gd name="connsiteY0" fmla="*/ 1896331 h 2387008"/>
              <a:gd name="connsiteX1" fmla="*/ 955211 w 2109184"/>
              <a:gd name="connsiteY1" fmla="*/ 2037418 h 2387008"/>
              <a:gd name="connsiteX2" fmla="*/ 25900 w 2109184"/>
              <a:gd name="connsiteY2" fmla="*/ 975512 h 2387008"/>
              <a:gd name="connsiteX3" fmla="*/ 1110612 w 2109184"/>
              <a:gd name="connsiteY3" fmla="*/ 10683 h 2387008"/>
              <a:gd name="connsiteX4" fmla="*/ 2109184 w 2109184"/>
              <a:gd name="connsiteY4" fmla="*/ 1896331 h 2387008"/>
              <a:gd name="connsiteX0" fmla="*/ 1584521 w 1584521"/>
              <a:gd name="connsiteY0" fmla="*/ 1896331 h 2387008"/>
              <a:gd name="connsiteX1" fmla="*/ 430548 w 1584521"/>
              <a:gd name="connsiteY1" fmla="*/ 2037418 h 2387008"/>
              <a:gd name="connsiteX2" fmla="*/ 41167 w 1584521"/>
              <a:gd name="connsiteY2" fmla="*/ 796374 h 2387008"/>
              <a:gd name="connsiteX3" fmla="*/ 585949 w 1584521"/>
              <a:gd name="connsiteY3" fmla="*/ 10683 h 2387008"/>
              <a:gd name="connsiteX4" fmla="*/ 1584521 w 1584521"/>
              <a:gd name="connsiteY4" fmla="*/ 1896331 h 23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521" h="2387008">
                <a:moveTo>
                  <a:pt x="1584521" y="1896331"/>
                </a:moveTo>
                <a:cubicBezTo>
                  <a:pt x="1264075" y="2387008"/>
                  <a:pt x="687774" y="2220744"/>
                  <a:pt x="430548" y="2037418"/>
                </a:cubicBezTo>
                <a:cubicBezTo>
                  <a:pt x="173322" y="1854092"/>
                  <a:pt x="15267" y="1134163"/>
                  <a:pt x="41167" y="796374"/>
                </a:cubicBezTo>
                <a:cubicBezTo>
                  <a:pt x="67067" y="458585"/>
                  <a:pt x="0" y="0"/>
                  <a:pt x="585949" y="10683"/>
                </a:cubicBezTo>
                <a:lnTo>
                  <a:pt x="1584521" y="1896331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61000"/>
                </a:schemeClr>
              </a:gs>
              <a:gs pos="100000">
                <a:schemeClr val="accent1">
                  <a:lumMod val="40000"/>
                  <a:lumOff val="60000"/>
                  <a:alpha val="0"/>
                </a:schemeClr>
              </a:gs>
            </a:gsLst>
            <a:lin ang="198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자유형: 도형 8"/>
          <p:cNvSpPr/>
          <p:nvPr/>
        </p:nvSpPr>
        <p:spPr>
          <a:xfrm rot="19473186" flipV="1">
            <a:off x="10958370" y="4967089"/>
            <a:ext cx="1889898" cy="1631049"/>
          </a:xfrm>
          <a:custGeom>
            <a:avLst/>
            <a:gdLst>
              <a:gd name="connsiteX0" fmla="*/ 2239997 w 2438400"/>
              <a:gd name="connsiteY0" fmla="*/ 1885851 h 2438400"/>
              <a:gd name="connsiteX1" fmla="*/ 753688 w 2438400"/>
              <a:gd name="connsiteY1" fmla="*/ 2346031 h 2438400"/>
              <a:gd name="connsiteX2" fmla="*/ 25529 w 2438400"/>
              <a:gd name="connsiteY2" fmla="*/ 971016 h 2438400"/>
              <a:gd name="connsiteX3" fmla="*/ 1241425 w 2438400"/>
              <a:gd name="connsiteY3" fmla="*/ 203 h 2438400"/>
              <a:gd name="connsiteX4" fmla="*/ 2239997 w 2438400"/>
              <a:gd name="connsiteY4" fmla="*/ 1885851 h 2438400"/>
              <a:gd name="connsiteX0" fmla="*/ 2202582 w 2202582"/>
              <a:gd name="connsiteY0" fmla="*/ 1896331 h 2509981"/>
              <a:gd name="connsiteX1" fmla="*/ 716273 w 2202582"/>
              <a:gd name="connsiteY1" fmla="*/ 2356511 h 2509981"/>
              <a:gd name="connsiteX2" fmla="*/ 119298 w 2202582"/>
              <a:gd name="connsiteY2" fmla="*/ 975512 h 2509981"/>
              <a:gd name="connsiteX3" fmla="*/ 1204010 w 2202582"/>
              <a:gd name="connsiteY3" fmla="*/ 10683 h 2509981"/>
              <a:gd name="connsiteX4" fmla="*/ 2202582 w 2202582"/>
              <a:gd name="connsiteY4" fmla="*/ 1896331 h 2509981"/>
              <a:gd name="connsiteX0" fmla="*/ 2149914 w 2149914"/>
              <a:gd name="connsiteY0" fmla="*/ 1896331 h 2387008"/>
              <a:gd name="connsiteX1" fmla="*/ 751562 w 2149914"/>
              <a:gd name="connsiteY1" fmla="*/ 2207311 h 2387008"/>
              <a:gd name="connsiteX2" fmla="*/ 66630 w 2149914"/>
              <a:gd name="connsiteY2" fmla="*/ 975512 h 2387008"/>
              <a:gd name="connsiteX3" fmla="*/ 1151342 w 2149914"/>
              <a:gd name="connsiteY3" fmla="*/ 10683 h 2387008"/>
              <a:gd name="connsiteX4" fmla="*/ 2149914 w 2149914"/>
              <a:gd name="connsiteY4" fmla="*/ 1896331 h 2387008"/>
              <a:gd name="connsiteX0" fmla="*/ 2109184 w 2109184"/>
              <a:gd name="connsiteY0" fmla="*/ 1896331 h 2387008"/>
              <a:gd name="connsiteX1" fmla="*/ 955211 w 2109184"/>
              <a:gd name="connsiteY1" fmla="*/ 2037418 h 2387008"/>
              <a:gd name="connsiteX2" fmla="*/ 25900 w 2109184"/>
              <a:gd name="connsiteY2" fmla="*/ 975512 h 2387008"/>
              <a:gd name="connsiteX3" fmla="*/ 1110612 w 2109184"/>
              <a:gd name="connsiteY3" fmla="*/ 10683 h 2387008"/>
              <a:gd name="connsiteX4" fmla="*/ 2109184 w 2109184"/>
              <a:gd name="connsiteY4" fmla="*/ 1896331 h 2387008"/>
              <a:gd name="connsiteX0" fmla="*/ 1584521 w 1584521"/>
              <a:gd name="connsiteY0" fmla="*/ 1896331 h 2387008"/>
              <a:gd name="connsiteX1" fmla="*/ 430548 w 1584521"/>
              <a:gd name="connsiteY1" fmla="*/ 2037418 h 2387008"/>
              <a:gd name="connsiteX2" fmla="*/ 41167 w 1584521"/>
              <a:gd name="connsiteY2" fmla="*/ 796374 h 2387008"/>
              <a:gd name="connsiteX3" fmla="*/ 585949 w 1584521"/>
              <a:gd name="connsiteY3" fmla="*/ 10683 h 2387008"/>
              <a:gd name="connsiteX4" fmla="*/ 1584521 w 1584521"/>
              <a:gd name="connsiteY4" fmla="*/ 1896331 h 23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521" h="2387008">
                <a:moveTo>
                  <a:pt x="1584521" y="1896331"/>
                </a:moveTo>
                <a:cubicBezTo>
                  <a:pt x="1264075" y="2387008"/>
                  <a:pt x="687774" y="2220744"/>
                  <a:pt x="430548" y="2037418"/>
                </a:cubicBezTo>
                <a:cubicBezTo>
                  <a:pt x="173322" y="1854092"/>
                  <a:pt x="15267" y="1134163"/>
                  <a:pt x="41167" y="796374"/>
                </a:cubicBezTo>
                <a:cubicBezTo>
                  <a:pt x="67067" y="458585"/>
                  <a:pt x="0" y="0"/>
                  <a:pt x="585949" y="10683"/>
                </a:cubicBezTo>
                <a:lnTo>
                  <a:pt x="1584521" y="1896331"/>
                </a:lnTo>
              </a:path>
            </a:pathLst>
          </a:custGeom>
          <a:gradFill>
            <a:gsLst>
              <a:gs pos="0">
                <a:schemeClr val="bg2">
                  <a:alpha val="59000"/>
                </a:schemeClr>
              </a:gs>
              <a:gs pos="100000">
                <a:schemeClr val="bg2">
                  <a:lumMod val="75000"/>
                  <a:alpha val="90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자유형: 도형 9"/>
          <p:cNvSpPr/>
          <p:nvPr/>
        </p:nvSpPr>
        <p:spPr>
          <a:xfrm rot="14524539" flipV="1">
            <a:off x="1002262" y="-966509"/>
            <a:ext cx="2149914" cy="3182677"/>
          </a:xfrm>
          <a:custGeom>
            <a:avLst/>
            <a:gdLst>
              <a:gd name="connsiteX0" fmla="*/ 2239997 w 2438400"/>
              <a:gd name="connsiteY0" fmla="*/ 1885851 h 2438400"/>
              <a:gd name="connsiteX1" fmla="*/ 753688 w 2438400"/>
              <a:gd name="connsiteY1" fmla="*/ 2346031 h 2438400"/>
              <a:gd name="connsiteX2" fmla="*/ 25529 w 2438400"/>
              <a:gd name="connsiteY2" fmla="*/ 971016 h 2438400"/>
              <a:gd name="connsiteX3" fmla="*/ 1241425 w 2438400"/>
              <a:gd name="connsiteY3" fmla="*/ 203 h 2438400"/>
              <a:gd name="connsiteX4" fmla="*/ 2239997 w 2438400"/>
              <a:gd name="connsiteY4" fmla="*/ 1885851 h 2438400"/>
              <a:gd name="connsiteX0" fmla="*/ 2202582 w 2202582"/>
              <a:gd name="connsiteY0" fmla="*/ 1896331 h 2509981"/>
              <a:gd name="connsiteX1" fmla="*/ 716273 w 2202582"/>
              <a:gd name="connsiteY1" fmla="*/ 2356511 h 2509981"/>
              <a:gd name="connsiteX2" fmla="*/ 119298 w 2202582"/>
              <a:gd name="connsiteY2" fmla="*/ 975512 h 2509981"/>
              <a:gd name="connsiteX3" fmla="*/ 1204010 w 2202582"/>
              <a:gd name="connsiteY3" fmla="*/ 10683 h 2509981"/>
              <a:gd name="connsiteX4" fmla="*/ 2202582 w 2202582"/>
              <a:gd name="connsiteY4" fmla="*/ 1896331 h 2509981"/>
              <a:gd name="connsiteX0" fmla="*/ 2149914 w 2149914"/>
              <a:gd name="connsiteY0" fmla="*/ 1896331 h 2387008"/>
              <a:gd name="connsiteX1" fmla="*/ 751562 w 2149914"/>
              <a:gd name="connsiteY1" fmla="*/ 2207311 h 2387008"/>
              <a:gd name="connsiteX2" fmla="*/ 66630 w 2149914"/>
              <a:gd name="connsiteY2" fmla="*/ 975512 h 2387008"/>
              <a:gd name="connsiteX3" fmla="*/ 1151342 w 2149914"/>
              <a:gd name="connsiteY3" fmla="*/ 10683 h 2387008"/>
              <a:gd name="connsiteX4" fmla="*/ 2149914 w 2149914"/>
              <a:gd name="connsiteY4" fmla="*/ 1896331 h 23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914" h="2387008">
                <a:moveTo>
                  <a:pt x="2149914" y="1896331"/>
                </a:moveTo>
                <a:cubicBezTo>
                  <a:pt x="1829468" y="2387008"/>
                  <a:pt x="1098776" y="2360781"/>
                  <a:pt x="751562" y="2207311"/>
                </a:cubicBezTo>
                <a:cubicBezTo>
                  <a:pt x="404348" y="2053841"/>
                  <a:pt x="0" y="1341617"/>
                  <a:pt x="66630" y="975512"/>
                </a:cubicBezTo>
                <a:cubicBezTo>
                  <a:pt x="133260" y="609407"/>
                  <a:pt x="565393" y="0"/>
                  <a:pt x="1151342" y="10683"/>
                </a:cubicBezTo>
                <a:lnTo>
                  <a:pt x="2149914" y="1896331"/>
                </a:lnTo>
              </a:path>
            </a:pathLst>
          </a:custGeom>
          <a:gradFill>
            <a:gsLst>
              <a:gs pos="0">
                <a:schemeClr val="bg2">
                  <a:alpha val="41000"/>
                </a:schemeClr>
              </a:gs>
              <a:gs pos="100000">
                <a:schemeClr val="bg2">
                  <a:lumMod val="75000"/>
                  <a:alpha val="71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1" name="그림 10" descr="상단터치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12191999" cy="3524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2" name="자유형: 도형 11"/>
          <p:cNvSpPr/>
          <p:nvPr/>
        </p:nvSpPr>
        <p:spPr>
          <a:xfrm rot="13126932" flipH="1" flipV="1">
            <a:off x="11515602" y="4440722"/>
            <a:ext cx="1104289" cy="953041"/>
          </a:xfrm>
          <a:custGeom>
            <a:avLst/>
            <a:gdLst>
              <a:gd name="connsiteX0" fmla="*/ 2239997 w 2438400"/>
              <a:gd name="connsiteY0" fmla="*/ 1885851 h 2438400"/>
              <a:gd name="connsiteX1" fmla="*/ 753688 w 2438400"/>
              <a:gd name="connsiteY1" fmla="*/ 2346031 h 2438400"/>
              <a:gd name="connsiteX2" fmla="*/ 25529 w 2438400"/>
              <a:gd name="connsiteY2" fmla="*/ 971016 h 2438400"/>
              <a:gd name="connsiteX3" fmla="*/ 1241425 w 2438400"/>
              <a:gd name="connsiteY3" fmla="*/ 203 h 2438400"/>
              <a:gd name="connsiteX4" fmla="*/ 2239997 w 2438400"/>
              <a:gd name="connsiteY4" fmla="*/ 1885851 h 2438400"/>
              <a:gd name="connsiteX0" fmla="*/ 2202582 w 2202582"/>
              <a:gd name="connsiteY0" fmla="*/ 1896331 h 2509981"/>
              <a:gd name="connsiteX1" fmla="*/ 716273 w 2202582"/>
              <a:gd name="connsiteY1" fmla="*/ 2356511 h 2509981"/>
              <a:gd name="connsiteX2" fmla="*/ 119298 w 2202582"/>
              <a:gd name="connsiteY2" fmla="*/ 975512 h 2509981"/>
              <a:gd name="connsiteX3" fmla="*/ 1204010 w 2202582"/>
              <a:gd name="connsiteY3" fmla="*/ 10683 h 2509981"/>
              <a:gd name="connsiteX4" fmla="*/ 2202582 w 2202582"/>
              <a:gd name="connsiteY4" fmla="*/ 1896331 h 2509981"/>
              <a:gd name="connsiteX0" fmla="*/ 2149914 w 2149914"/>
              <a:gd name="connsiteY0" fmla="*/ 1896331 h 2387008"/>
              <a:gd name="connsiteX1" fmla="*/ 751562 w 2149914"/>
              <a:gd name="connsiteY1" fmla="*/ 2207311 h 2387008"/>
              <a:gd name="connsiteX2" fmla="*/ 66630 w 2149914"/>
              <a:gd name="connsiteY2" fmla="*/ 975512 h 2387008"/>
              <a:gd name="connsiteX3" fmla="*/ 1151342 w 2149914"/>
              <a:gd name="connsiteY3" fmla="*/ 10683 h 2387008"/>
              <a:gd name="connsiteX4" fmla="*/ 2149914 w 2149914"/>
              <a:gd name="connsiteY4" fmla="*/ 1896331 h 2387008"/>
              <a:gd name="connsiteX0" fmla="*/ 2109184 w 2109184"/>
              <a:gd name="connsiteY0" fmla="*/ 1896331 h 2387008"/>
              <a:gd name="connsiteX1" fmla="*/ 955211 w 2109184"/>
              <a:gd name="connsiteY1" fmla="*/ 2037418 h 2387008"/>
              <a:gd name="connsiteX2" fmla="*/ 25900 w 2109184"/>
              <a:gd name="connsiteY2" fmla="*/ 975512 h 2387008"/>
              <a:gd name="connsiteX3" fmla="*/ 1110612 w 2109184"/>
              <a:gd name="connsiteY3" fmla="*/ 10683 h 2387008"/>
              <a:gd name="connsiteX4" fmla="*/ 2109184 w 2109184"/>
              <a:gd name="connsiteY4" fmla="*/ 1896331 h 2387008"/>
              <a:gd name="connsiteX0" fmla="*/ 1584521 w 1584521"/>
              <a:gd name="connsiteY0" fmla="*/ 1896331 h 2387008"/>
              <a:gd name="connsiteX1" fmla="*/ 430548 w 1584521"/>
              <a:gd name="connsiteY1" fmla="*/ 2037418 h 2387008"/>
              <a:gd name="connsiteX2" fmla="*/ 41167 w 1584521"/>
              <a:gd name="connsiteY2" fmla="*/ 796374 h 2387008"/>
              <a:gd name="connsiteX3" fmla="*/ 585949 w 1584521"/>
              <a:gd name="connsiteY3" fmla="*/ 10683 h 2387008"/>
              <a:gd name="connsiteX4" fmla="*/ 1584521 w 1584521"/>
              <a:gd name="connsiteY4" fmla="*/ 1896331 h 23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521" h="2387008">
                <a:moveTo>
                  <a:pt x="1584521" y="1896331"/>
                </a:moveTo>
                <a:cubicBezTo>
                  <a:pt x="1264075" y="2387008"/>
                  <a:pt x="687774" y="2220744"/>
                  <a:pt x="430548" y="2037418"/>
                </a:cubicBezTo>
                <a:cubicBezTo>
                  <a:pt x="173322" y="1854092"/>
                  <a:pt x="15267" y="1134163"/>
                  <a:pt x="41167" y="796374"/>
                </a:cubicBezTo>
                <a:cubicBezTo>
                  <a:pt x="67067" y="458585"/>
                  <a:pt x="0" y="0"/>
                  <a:pt x="585949" y="10683"/>
                </a:cubicBezTo>
                <a:lnTo>
                  <a:pt x="1584521" y="1896331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83000"/>
                </a:schemeClr>
              </a:gs>
              <a:gs pos="100000">
                <a:schemeClr val="accent1">
                  <a:lumMod val="40000"/>
                  <a:lumOff val="60000"/>
                  <a:alpha val="35000"/>
                </a:schemeClr>
              </a:gs>
            </a:gsLst>
            <a:lin ang="198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599" y="2677886"/>
            <a:ext cx="10972799" cy="1568898"/>
          </a:xfrm>
        </p:spPr>
        <p:txBody>
          <a:bodyPr/>
          <a:lstStyle>
            <a:lvl1pPr algn="ctr">
              <a:defRPr sz="5400">
                <a:solidFill>
                  <a:schemeClr val="accent5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 lang="ko-KR" altLang="en-US"/>
            </a:pPr>
            <a:fld id="{2C31EB75-E64F-4D33-B70A-52CB2E4EB5F4}" type="datetime1">
              <a:rPr lang="ko-KR" altLang="en-US"/>
              <a:pPr>
                <a:defRPr lang="ko-KR" altLang="en-US"/>
              </a:pPr>
              <a:t>2021-12-06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47C650CC-5EDF-4A9F-AC2C-F074E03D503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9427" y="1000108"/>
            <a:ext cx="8273143" cy="9239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971250" y="2286000"/>
            <a:ext cx="8275199" cy="342900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 lang="ko-KR" altLang="en-US"/>
            </a:pPr>
            <a:fld id="{2C31EB75-E64F-4D33-B70A-52CB2E4EB5F4}" type="datetime1">
              <a:rPr lang="ko-KR" altLang="en-US"/>
              <a:pPr>
                <a:defRPr lang="ko-KR" altLang="en-US"/>
              </a:pPr>
              <a:t>2021-12-06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47C650CC-5EDF-4A9F-AC2C-F074E03D503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56799" y="274638"/>
            <a:ext cx="16255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9129485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38B5ADD-133D-4FE1-AF97-1CF32717E8F2}" type="datetime1">
              <a:rPr lang="ko-KR" altLang="en-US"/>
              <a:pPr>
                <a:defRPr lang="ko-KR" altLang="en-US"/>
              </a:pPr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F4ECA57-1034-4446-8203-94D9C1DE2B4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38B5ADD-133D-4FE1-AF97-1CF32717E8F2}" type="datetime1">
              <a:rPr lang="ko-KR" altLang="en-US"/>
              <a:pPr>
                <a:defRPr lang="ko-KR" altLang="en-US"/>
              </a:pPr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F4ECA57-1034-4446-8203-94D9C1DE2B4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fld id="{2C31EB75-E64F-4D33-B70A-52CB2E4EB5F4}" type="datetime1">
              <a:rPr lang="ko-KR" altLang="en-US"/>
              <a:pPr>
                <a:defRPr lang="ko-KR" altLang="en-US"/>
              </a:pPr>
              <a:t>2021-12-06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47C650CC-5EDF-4A9F-AC2C-F074E03D503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라인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0" y="6486525"/>
            <a:ext cx="12191999" cy="3714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자유형: 도형 7"/>
          <p:cNvSpPr/>
          <p:nvPr/>
        </p:nvSpPr>
        <p:spPr>
          <a:xfrm rot="21160224">
            <a:off x="5609710" y="1089941"/>
            <a:ext cx="3177889" cy="2195166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76200 w 914401"/>
              <a:gd name="connsiteY0" fmla="*/ 457200 h 914402"/>
              <a:gd name="connsiteX1" fmla="*/ 133911 w 914401"/>
              <a:gd name="connsiteY1" fmla="*/ 133911 h 914402"/>
              <a:gd name="connsiteX2" fmla="*/ 457201 w 914401"/>
              <a:gd name="connsiteY2" fmla="*/ 1 h 914402"/>
              <a:gd name="connsiteX3" fmla="*/ 780490 w 914401"/>
              <a:gd name="connsiteY3" fmla="*/ 133912 h 914402"/>
              <a:gd name="connsiteX4" fmla="*/ 914400 w 914401"/>
              <a:gd name="connsiteY4" fmla="*/ 457202 h 914402"/>
              <a:gd name="connsiteX5" fmla="*/ 780489 w 914401"/>
              <a:gd name="connsiteY5" fmla="*/ 780491 h 914402"/>
              <a:gd name="connsiteX6" fmla="*/ 457200 w 914401"/>
              <a:gd name="connsiteY6" fmla="*/ 914402 h 914402"/>
              <a:gd name="connsiteX7" fmla="*/ 133911 w 914401"/>
              <a:gd name="connsiteY7" fmla="*/ 780491 h 914402"/>
              <a:gd name="connsiteX8" fmla="*/ 1 w 914401"/>
              <a:gd name="connsiteY8" fmla="*/ 457202 h 914402"/>
              <a:gd name="connsiteX9" fmla="*/ 76200 w 914401"/>
              <a:gd name="connsiteY9" fmla="*/ 457200 h 914402"/>
              <a:gd name="connsiteX0" fmla="*/ 16669 w 854870"/>
              <a:gd name="connsiteY0" fmla="*/ 457200 h 914402"/>
              <a:gd name="connsiteX1" fmla="*/ 74380 w 854870"/>
              <a:gd name="connsiteY1" fmla="*/ 133911 h 914402"/>
              <a:gd name="connsiteX2" fmla="*/ 397670 w 854870"/>
              <a:gd name="connsiteY2" fmla="*/ 1 h 914402"/>
              <a:gd name="connsiteX3" fmla="*/ 720959 w 854870"/>
              <a:gd name="connsiteY3" fmla="*/ 133912 h 914402"/>
              <a:gd name="connsiteX4" fmla="*/ 854869 w 854870"/>
              <a:gd name="connsiteY4" fmla="*/ 457202 h 914402"/>
              <a:gd name="connsiteX5" fmla="*/ 720958 w 854870"/>
              <a:gd name="connsiteY5" fmla="*/ 780491 h 914402"/>
              <a:gd name="connsiteX6" fmla="*/ 397669 w 854870"/>
              <a:gd name="connsiteY6" fmla="*/ 914402 h 914402"/>
              <a:gd name="connsiteX7" fmla="*/ 74380 w 854870"/>
              <a:gd name="connsiteY7" fmla="*/ 780491 h 914402"/>
              <a:gd name="connsiteX8" fmla="*/ 1 w 854870"/>
              <a:gd name="connsiteY8" fmla="*/ 581027 h 914402"/>
              <a:gd name="connsiteX9" fmla="*/ 16669 w 854870"/>
              <a:gd name="connsiteY9" fmla="*/ 457200 h 914402"/>
              <a:gd name="connsiteX0" fmla="*/ 16669 w 854870"/>
              <a:gd name="connsiteY0" fmla="*/ 457200 h 866777"/>
              <a:gd name="connsiteX1" fmla="*/ 74380 w 854870"/>
              <a:gd name="connsiteY1" fmla="*/ 133911 h 866777"/>
              <a:gd name="connsiteX2" fmla="*/ 397670 w 854870"/>
              <a:gd name="connsiteY2" fmla="*/ 1 h 866777"/>
              <a:gd name="connsiteX3" fmla="*/ 720959 w 854870"/>
              <a:gd name="connsiteY3" fmla="*/ 133912 h 866777"/>
              <a:gd name="connsiteX4" fmla="*/ 854869 w 854870"/>
              <a:gd name="connsiteY4" fmla="*/ 457202 h 866777"/>
              <a:gd name="connsiteX5" fmla="*/ 720958 w 854870"/>
              <a:gd name="connsiteY5" fmla="*/ 780491 h 866777"/>
              <a:gd name="connsiteX6" fmla="*/ 402432 w 854870"/>
              <a:gd name="connsiteY6" fmla="*/ 866777 h 866777"/>
              <a:gd name="connsiteX7" fmla="*/ 74380 w 854870"/>
              <a:gd name="connsiteY7" fmla="*/ 780491 h 866777"/>
              <a:gd name="connsiteX8" fmla="*/ 1 w 854870"/>
              <a:gd name="connsiteY8" fmla="*/ 581027 h 866777"/>
              <a:gd name="connsiteX9" fmla="*/ 16669 w 854870"/>
              <a:gd name="connsiteY9" fmla="*/ 457200 h 866777"/>
              <a:gd name="connsiteX0" fmla="*/ 16669 w 802483"/>
              <a:gd name="connsiteY0" fmla="*/ 457200 h 866777"/>
              <a:gd name="connsiteX1" fmla="*/ 74380 w 802483"/>
              <a:gd name="connsiteY1" fmla="*/ 133911 h 866777"/>
              <a:gd name="connsiteX2" fmla="*/ 397670 w 802483"/>
              <a:gd name="connsiteY2" fmla="*/ 1 h 866777"/>
              <a:gd name="connsiteX3" fmla="*/ 720959 w 802483"/>
              <a:gd name="connsiteY3" fmla="*/ 133912 h 866777"/>
              <a:gd name="connsiteX4" fmla="*/ 802482 w 802483"/>
              <a:gd name="connsiteY4" fmla="*/ 440533 h 866777"/>
              <a:gd name="connsiteX5" fmla="*/ 720958 w 802483"/>
              <a:gd name="connsiteY5" fmla="*/ 780491 h 866777"/>
              <a:gd name="connsiteX6" fmla="*/ 402432 w 802483"/>
              <a:gd name="connsiteY6" fmla="*/ 866777 h 866777"/>
              <a:gd name="connsiteX7" fmla="*/ 74380 w 802483"/>
              <a:gd name="connsiteY7" fmla="*/ 780491 h 866777"/>
              <a:gd name="connsiteX8" fmla="*/ 1 w 802483"/>
              <a:gd name="connsiteY8" fmla="*/ 581027 h 866777"/>
              <a:gd name="connsiteX9" fmla="*/ 16669 w 802483"/>
              <a:gd name="connsiteY9" fmla="*/ 457200 h 866777"/>
              <a:gd name="connsiteX0" fmla="*/ 16669 w 802483"/>
              <a:gd name="connsiteY0" fmla="*/ 458787 h 868364"/>
              <a:gd name="connsiteX1" fmla="*/ 74380 w 802483"/>
              <a:gd name="connsiteY1" fmla="*/ 135498 h 868364"/>
              <a:gd name="connsiteX2" fmla="*/ 397670 w 802483"/>
              <a:gd name="connsiteY2" fmla="*/ 1588 h 868364"/>
              <a:gd name="connsiteX3" fmla="*/ 687622 w 802483"/>
              <a:gd name="connsiteY3" fmla="*/ 145024 h 868364"/>
              <a:gd name="connsiteX4" fmla="*/ 802482 w 802483"/>
              <a:gd name="connsiteY4" fmla="*/ 442120 h 868364"/>
              <a:gd name="connsiteX5" fmla="*/ 720958 w 802483"/>
              <a:gd name="connsiteY5" fmla="*/ 782078 h 868364"/>
              <a:gd name="connsiteX6" fmla="*/ 402432 w 802483"/>
              <a:gd name="connsiteY6" fmla="*/ 868364 h 868364"/>
              <a:gd name="connsiteX7" fmla="*/ 74380 w 802483"/>
              <a:gd name="connsiteY7" fmla="*/ 782078 h 868364"/>
              <a:gd name="connsiteX8" fmla="*/ 1 w 802483"/>
              <a:gd name="connsiteY8" fmla="*/ 582614 h 868364"/>
              <a:gd name="connsiteX9" fmla="*/ 16669 w 802483"/>
              <a:gd name="connsiteY9" fmla="*/ 458787 h 868364"/>
              <a:gd name="connsiteX0" fmla="*/ 16669 w 802483"/>
              <a:gd name="connsiteY0" fmla="*/ 458787 h 875671"/>
              <a:gd name="connsiteX1" fmla="*/ 74380 w 802483"/>
              <a:gd name="connsiteY1" fmla="*/ 135498 h 875671"/>
              <a:gd name="connsiteX2" fmla="*/ 397670 w 802483"/>
              <a:gd name="connsiteY2" fmla="*/ 1588 h 875671"/>
              <a:gd name="connsiteX3" fmla="*/ 687622 w 802483"/>
              <a:gd name="connsiteY3" fmla="*/ 145024 h 875671"/>
              <a:gd name="connsiteX4" fmla="*/ 802482 w 802483"/>
              <a:gd name="connsiteY4" fmla="*/ 442120 h 875671"/>
              <a:gd name="connsiteX5" fmla="*/ 667232 w 802483"/>
              <a:gd name="connsiteY5" fmla="*/ 738237 h 875671"/>
              <a:gd name="connsiteX6" fmla="*/ 402432 w 802483"/>
              <a:gd name="connsiteY6" fmla="*/ 868364 h 875671"/>
              <a:gd name="connsiteX7" fmla="*/ 74380 w 802483"/>
              <a:gd name="connsiteY7" fmla="*/ 782078 h 875671"/>
              <a:gd name="connsiteX8" fmla="*/ 1 w 802483"/>
              <a:gd name="connsiteY8" fmla="*/ 582614 h 875671"/>
              <a:gd name="connsiteX9" fmla="*/ 16669 w 802483"/>
              <a:gd name="connsiteY9" fmla="*/ 458787 h 875671"/>
              <a:gd name="connsiteX0" fmla="*/ 16669 w 802483"/>
              <a:gd name="connsiteY0" fmla="*/ 458787 h 870904"/>
              <a:gd name="connsiteX1" fmla="*/ 74380 w 802483"/>
              <a:gd name="connsiteY1" fmla="*/ 135498 h 870904"/>
              <a:gd name="connsiteX2" fmla="*/ 397670 w 802483"/>
              <a:gd name="connsiteY2" fmla="*/ 1588 h 870904"/>
              <a:gd name="connsiteX3" fmla="*/ 687622 w 802483"/>
              <a:gd name="connsiteY3" fmla="*/ 145024 h 870904"/>
              <a:gd name="connsiteX4" fmla="*/ 802482 w 802483"/>
              <a:gd name="connsiteY4" fmla="*/ 442120 h 870904"/>
              <a:gd name="connsiteX5" fmla="*/ 667232 w 802483"/>
              <a:gd name="connsiteY5" fmla="*/ 738237 h 870904"/>
              <a:gd name="connsiteX6" fmla="*/ 402432 w 802483"/>
              <a:gd name="connsiteY6" fmla="*/ 868364 h 870904"/>
              <a:gd name="connsiteX7" fmla="*/ 160123 w 802483"/>
              <a:gd name="connsiteY7" fmla="*/ 753480 h 870904"/>
              <a:gd name="connsiteX8" fmla="*/ 1 w 802483"/>
              <a:gd name="connsiteY8" fmla="*/ 582614 h 870904"/>
              <a:gd name="connsiteX9" fmla="*/ 16669 w 802483"/>
              <a:gd name="connsiteY9" fmla="*/ 458787 h 870904"/>
              <a:gd name="connsiteX0" fmla="*/ 16669 w 802483"/>
              <a:gd name="connsiteY0" fmla="*/ 458787 h 875425"/>
              <a:gd name="connsiteX1" fmla="*/ 74380 w 802483"/>
              <a:gd name="connsiteY1" fmla="*/ 135498 h 875425"/>
              <a:gd name="connsiteX2" fmla="*/ 397670 w 802483"/>
              <a:gd name="connsiteY2" fmla="*/ 1588 h 875425"/>
              <a:gd name="connsiteX3" fmla="*/ 687622 w 802483"/>
              <a:gd name="connsiteY3" fmla="*/ 145024 h 875425"/>
              <a:gd name="connsiteX4" fmla="*/ 802482 w 802483"/>
              <a:gd name="connsiteY4" fmla="*/ 442120 h 875425"/>
              <a:gd name="connsiteX5" fmla="*/ 667232 w 802483"/>
              <a:gd name="connsiteY5" fmla="*/ 738237 h 875425"/>
              <a:gd name="connsiteX6" fmla="*/ 402432 w 802483"/>
              <a:gd name="connsiteY6" fmla="*/ 868364 h 875425"/>
              <a:gd name="connsiteX7" fmla="*/ 134623 w 802483"/>
              <a:gd name="connsiteY7" fmla="*/ 780604 h 875425"/>
              <a:gd name="connsiteX8" fmla="*/ 1 w 802483"/>
              <a:gd name="connsiteY8" fmla="*/ 582614 h 875425"/>
              <a:gd name="connsiteX9" fmla="*/ 16669 w 802483"/>
              <a:gd name="connsiteY9" fmla="*/ 458787 h 875425"/>
              <a:gd name="connsiteX0" fmla="*/ 90586 w 876400"/>
              <a:gd name="connsiteY0" fmla="*/ 458787 h 875425"/>
              <a:gd name="connsiteX1" fmla="*/ 148297 w 876400"/>
              <a:gd name="connsiteY1" fmla="*/ 135498 h 875425"/>
              <a:gd name="connsiteX2" fmla="*/ 471587 w 876400"/>
              <a:gd name="connsiteY2" fmla="*/ 1588 h 875425"/>
              <a:gd name="connsiteX3" fmla="*/ 761539 w 876400"/>
              <a:gd name="connsiteY3" fmla="*/ 145024 h 875425"/>
              <a:gd name="connsiteX4" fmla="*/ 876399 w 876400"/>
              <a:gd name="connsiteY4" fmla="*/ 442120 h 875425"/>
              <a:gd name="connsiteX5" fmla="*/ 741149 w 876400"/>
              <a:gd name="connsiteY5" fmla="*/ 738237 h 875425"/>
              <a:gd name="connsiteX6" fmla="*/ 476349 w 876400"/>
              <a:gd name="connsiteY6" fmla="*/ 868364 h 875425"/>
              <a:gd name="connsiteX7" fmla="*/ 208540 w 876400"/>
              <a:gd name="connsiteY7" fmla="*/ 780604 h 875425"/>
              <a:gd name="connsiteX8" fmla="*/ 1 w 876400"/>
              <a:gd name="connsiteY8" fmla="*/ 592372 h 875425"/>
              <a:gd name="connsiteX9" fmla="*/ 90586 w 876400"/>
              <a:gd name="connsiteY9" fmla="*/ 458787 h 875425"/>
              <a:gd name="connsiteX0" fmla="*/ 38718 w 876400"/>
              <a:gd name="connsiteY0" fmla="*/ 392920 h 875425"/>
              <a:gd name="connsiteX1" fmla="*/ 148297 w 876400"/>
              <a:gd name="connsiteY1" fmla="*/ 135498 h 875425"/>
              <a:gd name="connsiteX2" fmla="*/ 471587 w 876400"/>
              <a:gd name="connsiteY2" fmla="*/ 1588 h 875425"/>
              <a:gd name="connsiteX3" fmla="*/ 761539 w 876400"/>
              <a:gd name="connsiteY3" fmla="*/ 145024 h 875425"/>
              <a:gd name="connsiteX4" fmla="*/ 876399 w 876400"/>
              <a:gd name="connsiteY4" fmla="*/ 442120 h 875425"/>
              <a:gd name="connsiteX5" fmla="*/ 741149 w 876400"/>
              <a:gd name="connsiteY5" fmla="*/ 738237 h 875425"/>
              <a:gd name="connsiteX6" fmla="*/ 476349 w 876400"/>
              <a:gd name="connsiteY6" fmla="*/ 868364 h 875425"/>
              <a:gd name="connsiteX7" fmla="*/ 208540 w 876400"/>
              <a:gd name="connsiteY7" fmla="*/ 780604 h 875425"/>
              <a:gd name="connsiteX8" fmla="*/ 1 w 876400"/>
              <a:gd name="connsiteY8" fmla="*/ 592372 h 875425"/>
              <a:gd name="connsiteX9" fmla="*/ 38718 w 876400"/>
              <a:gd name="connsiteY9" fmla="*/ 392920 h 87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6400" h="875425">
                <a:moveTo>
                  <a:pt x="38718" y="392920"/>
                </a:moveTo>
                <a:cubicBezTo>
                  <a:pt x="38718" y="271663"/>
                  <a:pt x="76152" y="200720"/>
                  <a:pt x="148297" y="135498"/>
                </a:cubicBezTo>
                <a:cubicBezTo>
                  <a:pt x="220442" y="70276"/>
                  <a:pt x="369380" y="0"/>
                  <a:pt x="471587" y="1588"/>
                </a:cubicBezTo>
                <a:cubicBezTo>
                  <a:pt x="573794" y="3176"/>
                  <a:pt x="694070" y="71602"/>
                  <a:pt x="761539" y="145024"/>
                </a:cubicBezTo>
                <a:cubicBezTo>
                  <a:pt x="829008" y="218446"/>
                  <a:pt x="876400" y="320863"/>
                  <a:pt x="876399" y="442120"/>
                </a:cubicBezTo>
                <a:cubicBezTo>
                  <a:pt x="876399" y="563377"/>
                  <a:pt x="807824" y="667196"/>
                  <a:pt x="741149" y="738237"/>
                </a:cubicBezTo>
                <a:cubicBezTo>
                  <a:pt x="674474" y="809278"/>
                  <a:pt x="565117" y="861303"/>
                  <a:pt x="476349" y="868364"/>
                </a:cubicBezTo>
                <a:cubicBezTo>
                  <a:pt x="387581" y="875425"/>
                  <a:pt x="287931" y="826603"/>
                  <a:pt x="208540" y="780604"/>
                </a:cubicBezTo>
                <a:cubicBezTo>
                  <a:pt x="129149" y="734605"/>
                  <a:pt x="0" y="713629"/>
                  <a:pt x="1" y="592372"/>
                </a:cubicBezTo>
                <a:cubicBezTo>
                  <a:pt x="1" y="592371"/>
                  <a:pt x="38718" y="392921"/>
                  <a:pt x="38718" y="392920"/>
                </a:cubicBezTo>
              </a:path>
            </a:pathLst>
          </a:cu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자유형: 도형 8"/>
          <p:cNvSpPr/>
          <p:nvPr/>
        </p:nvSpPr>
        <p:spPr>
          <a:xfrm rot="9001978">
            <a:off x="4371335" y="1622401"/>
            <a:ext cx="2235199" cy="1371600"/>
          </a:xfrm>
          <a:custGeom>
            <a:avLst/>
            <a:gdLst>
              <a:gd name="connsiteX0" fmla="*/ 0 w 1828800"/>
              <a:gd name="connsiteY0" fmla="*/ 914400 h 1828800"/>
              <a:gd name="connsiteX1" fmla="*/ 267822 w 1828800"/>
              <a:gd name="connsiteY1" fmla="*/ 267822 h 1828800"/>
              <a:gd name="connsiteX2" fmla="*/ 914401 w 1828800"/>
              <a:gd name="connsiteY2" fmla="*/ 1 h 1828800"/>
              <a:gd name="connsiteX3" fmla="*/ 1560979 w 1828800"/>
              <a:gd name="connsiteY3" fmla="*/ 267823 h 1828800"/>
              <a:gd name="connsiteX4" fmla="*/ 1828800 w 1828800"/>
              <a:gd name="connsiteY4" fmla="*/ 914402 h 1828800"/>
              <a:gd name="connsiteX5" fmla="*/ 1560978 w 1828800"/>
              <a:gd name="connsiteY5" fmla="*/ 1560981 h 1828800"/>
              <a:gd name="connsiteX6" fmla="*/ 914399 w 1828800"/>
              <a:gd name="connsiteY6" fmla="*/ 1828802 h 1828800"/>
              <a:gd name="connsiteX7" fmla="*/ 267821 w 1828800"/>
              <a:gd name="connsiteY7" fmla="*/ 1560980 h 1828800"/>
              <a:gd name="connsiteX8" fmla="*/ 0 w 1828800"/>
              <a:gd name="connsiteY8" fmla="*/ 914401 h 1828800"/>
              <a:gd name="connsiteX9" fmla="*/ 0 w 1828800"/>
              <a:gd name="connsiteY9" fmla="*/ 914400 h 1828800"/>
              <a:gd name="connsiteX0" fmla="*/ 0 w 1828800"/>
              <a:gd name="connsiteY0" fmla="*/ 914399 h 1828802"/>
              <a:gd name="connsiteX1" fmla="*/ 267822 w 1828800"/>
              <a:gd name="connsiteY1" fmla="*/ 267821 h 1828802"/>
              <a:gd name="connsiteX2" fmla="*/ 914401 w 1828800"/>
              <a:gd name="connsiteY2" fmla="*/ 0 h 1828802"/>
              <a:gd name="connsiteX3" fmla="*/ 1560979 w 1828800"/>
              <a:gd name="connsiteY3" fmla="*/ 267822 h 1828802"/>
              <a:gd name="connsiteX4" fmla="*/ 1828800 w 1828800"/>
              <a:gd name="connsiteY4" fmla="*/ 914401 h 1828802"/>
              <a:gd name="connsiteX5" fmla="*/ 1560978 w 1828800"/>
              <a:gd name="connsiteY5" fmla="*/ 1560980 h 1828802"/>
              <a:gd name="connsiteX6" fmla="*/ 914399 w 1828800"/>
              <a:gd name="connsiteY6" fmla="*/ 1828801 h 1828802"/>
              <a:gd name="connsiteX7" fmla="*/ 267821 w 1828800"/>
              <a:gd name="connsiteY7" fmla="*/ 1560979 h 1828802"/>
              <a:gd name="connsiteX8" fmla="*/ 0 w 1828800"/>
              <a:gd name="connsiteY8" fmla="*/ 914400 h 1828802"/>
              <a:gd name="connsiteX9" fmla="*/ 0 w 1828800"/>
              <a:gd name="connsiteY9" fmla="*/ 914399 h 1828802"/>
              <a:gd name="connsiteX0" fmla="*/ 0 w 1828800"/>
              <a:gd name="connsiteY0" fmla="*/ 914399 h 1828802"/>
              <a:gd name="connsiteX1" fmla="*/ 267822 w 1828800"/>
              <a:gd name="connsiteY1" fmla="*/ 267821 h 1828802"/>
              <a:gd name="connsiteX2" fmla="*/ 914401 w 1828800"/>
              <a:gd name="connsiteY2" fmla="*/ 0 h 1828802"/>
              <a:gd name="connsiteX3" fmla="*/ 1560979 w 1828800"/>
              <a:gd name="connsiteY3" fmla="*/ 267822 h 1828802"/>
              <a:gd name="connsiteX4" fmla="*/ 1828800 w 1828800"/>
              <a:gd name="connsiteY4" fmla="*/ 914401 h 1828802"/>
              <a:gd name="connsiteX5" fmla="*/ 1560978 w 1828800"/>
              <a:gd name="connsiteY5" fmla="*/ 1560980 h 1828802"/>
              <a:gd name="connsiteX6" fmla="*/ 914399 w 1828800"/>
              <a:gd name="connsiteY6" fmla="*/ 1828801 h 1828802"/>
              <a:gd name="connsiteX7" fmla="*/ 267821 w 1828800"/>
              <a:gd name="connsiteY7" fmla="*/ 1560979 h 1828802"/>
              <a:gd name="connsiteX8" fmla="*/ 0 w 1828800"/>
              <a:gd name="connsiteY8" fmla="*/ 914400 h 1828802"/>
              <a:gd name="connsiteX9" fmla="*/ 0 w 1828800"/>
              <a:gd name="connsiteY9" fmla="*/ 914399 h 1828802"/>
              <a:gd name="connsiteX0" fmla="*/ 65686 w 1894486"/>
              <a:gd name="connsiteY0" fmla="*/ 914399 h 1828802"/>
              <a:gd name="connsiteX1" fmla="*/ 333508 w 1894486"/>
              <a:gd name="connsiteY1" fmla="*/ 267821 h 1828802"/>
              <a:gd name="connsiteX2" fmla="*/ 980087 w 1894486"/>
              <a:gd name="connsiteY2" fmla="*/ 0 h 1828802"/>
              <a:gd name="connsiteX3" fmla="*/ 1626665 w 1894486"/>
              <a:gd name="connsiteY3" fmla="*/ 267822 h 1828802"/>
              <a:gd name="connsiteX4" fmla="*/ 1894486 w 1894486"/>
              <a:gd name="connsiteY4" fmla="*/ 914401 h 1828802"/>
              <a:gd name="connsiteX5" fmla="*/ 1626664 w 1894486"/>
              <a:gd name="connsiteY5" fmla="*/ 1560980 h 1828802"/>
              <a:gd name="connsiteX6" fmla="*/ 980085 w 1894486"/>
              <a:gd name="connsiteY6" fmla="*/ 1828801 h 1828802"/>
              <a:gd name="connsiteX7" fmla="*/ 333507 w 1894486"/>
              <a:gd name="connsiteY7" fmla="*/ 1560979 h 1828802"/>
              <a:gd name="connsiteX8" fmla="*/ 65686 w 1894486"/>
              <a:gd name="connsiteY8" fmla="*/ 914400 h 1828802"/>
              <a:gd name="connsiteX9" fmla="*/ 65686 w 1894486"/>
              <a:gd name="connsiteY9" fmla="*/ 914399 h 1828802"/>
              <a:gd name="connsiteX0" fmla="*/ 65686 w 1894486"/>
              <a:gd name="connsiteY0" fmla="*/ 914399 h 1854201"/>
              <a:gd name="connsiteX1" fmla="*/ 333508 w 1894486"/>
              <a:gd name="connsiteY1" fmla="*/ 267821 h 1854201"/>
              <a:gd name="connsiteX2" fmla="*/ 980087 w 1894486"/>
              <a:gd name="connsiteY2" fmla="*/ 0 h 1854201"/>
              <a:gd name="connsiteX3" fmla="*/ 1626665 w 1894486"/>
              <a:gd name="connsiteY3" fmla="*/ 267822 h 1854201"/>
              <a:gd name="connsiteX4" fmla="*/ 1894486 w 1894486"/>
              <a:gd name="connsiteY4" fmla="*/ 914401 h 1854201"/>
              <a:gd name="connsiteX5" fmla="*/ 1626664 w 1894486"/>
              <a:gd name="connsiteY5" fmla="*/ 1560980 h 1854201"/>
              <a:gd name="connsiteX6" fmla="*/ 980085 w 1894486"/>
              <a:gd name="connsiteY6" fmla="*/ 1828801 h 1854201"/>
              <a:gd name="connsiteX7" fmla="*/ 333507 w 1894486"/>
              <a:gd name="connsiteY7" fmla="*/ 1408579 h 1854201"/>
              <a:gd name="connsiteX8" fmla="*/ 65686 w 1894486"/>
              <a:gd name="connsiteY8" fmla="*/ 914400 h 1854201"/>
              <a:gd name="connsiteX9" fmla="*/ 65686 w 1894486"/>
              <a:gd name="connsiteY9" fmla="*/ 914399 h 1854201"/>
              <a:gd name="connsiteX0" fmla="*/ 65686 w 1894486"/>
              <a:gd name="connsiteY0" fmla="*/ 914399 h 1830271"/>
              <a:gd name="connsiteX1" fmla="*/ 333508 w 1894486"/>
              <a:gd name="connsiteY1" fmla="*/ 267821 h 1830271"/>
              <a:gd name="connsiteX2" fmla="*/ 980087 w 1894486"/>
              <a:gd name="connsiteY2" fmla="*/ 0 h 1830271"/>
              <a:gd name="connsiteX3" fmla="*/ 1626665 w 1894486"/>
              <a:gd name="connsiteY3" fmla="*/ 267822 h 1830271"/>
              <a:gd name="connsiteX4" fmla="*/ 1894486 w 1894486"/>
              <a:gd name="connsiteY4" fmla="*/ 914401 h 1830271"/>
              <a:gd name="connsiteX5" fmla="*/ 1626664 w 1894486"/>
              <a:gd name="connsiteY5" fmla="*/ 1560980 h 1830271"/>
              <a:gd name="connsiteX6" fmla="*/ 980085 w 1894486"/>
              <a:gd name="connsiteY6" fmla="*/ 1828801 h 1830271"/>
              <a:gd name="connsiteX7" fmla="*/ 394467 w 1894486"/>
              <a:gd name="connsiteY7" fmla="*/ 1569802 h 1830271"/>
              <a:gd name="connsiteX8" fmla="*/ 65686 w 1894486"/>
              <a:gd name="connsiteY8" fmla="*/ 914400 h 1830271"/>
              <a:gd name="connsiteX9" fmla="*/ 65686 w 1894486"/>
              <a:gd name="connsiteY9" fmla="*/ 914399 h 18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94486" h="1830271">
                <a:moveTo>
                  <a:pt x="65686" y="914399"/>
                </a:moveTo>
                <a:cubicBezTo>
                  <a:pt x="65686" y="671885"/>
                  <a:pt x="0" y="551599"/>
                  <a:pt x="333508" y="267821"/>
                </a:cubicBezTo>
                <a:cubicBezTo>
                  <a:pt x="504992" y="96338"/>
                  <a:pt x="737573" y="0"/>
                  <a:pt x="980087" y="0"/>
                </a:cubicBezTo>
                <a:cubicBezTo>
                  <a:pt x="1222601" y="0"/>
                  <a:pt x="1455182" y="96339"/>
                  <a:pt x="1626665" y="267822"/>
                </a:cubicBezTo>
                <a:cubicBezTo>
                  <a:pt x="1769272" y="522725"/>
                  <a:pt x="1894486" y="671887"/>
                  <a:pt x="1894486" y="914401"/>
                </a:cubicBezTo>
                <a:cubicBezTo>
                  <a:pt x="1894486" y="1156915"/>
                  <a:pt x="1798148" y="1389496"/>
                  <a:pt x="1626664" y="1560980"/>
                </a:cubicBezTo>
                <a:cubicBezTo>
                  <a:pt x="1354918" y="1694764"/>
                  <a:pt x="1185451" y="1827331"/>
                  <a:pt x="980085" y="1828801"/>
                </a:cubicBezTo>
                <a:cubicBezTo>
                  <a:pt x="774719" y="1830271"/>
                  <a:pt x="565950" y="1741285"/>
                  <a:pt x="394467" y="1569802"/>
                </a:cubicBezTo>
                <a:cubicBezTo>
                  <a:pt x="222984" y="1398319"/>
                  <a:pt x="65686" y="1156914"/>
                  <a:pt x="65686" y="914400"/>
                </a:cubicBezTo>
                <a:lnTo>
                  <a:pt x="65686" y="914399"/>
                </a:lnTo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  <a:alpha val="0"/>
                </a:schemeClr>
              </a:gs>
              <a:gs pos="100000">
                <a:schemeClr val="accent1">
                  <a:alpha val="71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자유형: 도형 9"/>
          <p:cNvSpPr/>
          <p:nvPr/>
        </p:nvSpPr>
        <p:spPr>
          <a:xfrm rot="5400000">
            <a:off x="-115864" y="3040486"/>
            <a:ext cx="1772698" cy="1787782"/>
          </a:xfrm>
          <a:custGeom>
            <a:avLst/>
            <a:gdLst>
              <a:gd name="connsiteX0" fmla="*/ 0 w 1270000"/>
              <a:gd name="connsiteY0" fmla="*/ 635000 h 1270000"/>
              <a:gd name="connsiteX1" fmla="*/ 185988 w 1270000"/>
              <a:gd name="connsiteY1" fmla="*/ 185987 h 1270000"/>
              <a:gd name="connsiteX2" fmla="*/ 635001 w 1270000"/>
              <a:gd name="connsiteY2" fmla="*/ 0 h 1270000"/>
              <a:gd name="connsiteX3" fmla="*/ 1084014 w 1270000"/>
              <a:gd name="connsiteY3" fmla="*/ 185988 h 1270000"/>
              <a:gd name="connsiteX4" fmla="*/ 1270001 w 1270000"/>
              <a:gd name="connsiteY4" fmla="*/ 635001 h 1270000"/>
              <a:gd name="connsiteX5" fmla="*/ 1084014 w 1270000"/>
              <a:gd name="connsiteY5" fmla="*/ 1084014 h 1270000"/>
              <a:gd name="connsiteX6" fmla="*/ 635001 w 1270000"/>
              <a:gd name="connsiteY6" fmla="*/ 1270001 h 1270000"/>
              <a:gd name="connsiteX7" fmla="*/ 185988 w 1270000"/>
              <a:gd name="connsiteY7" fmla="*/ 1084013 h 1270000"/>
              <a:gd name="connsiteX8" fmla="*/ 1 w 1270000"/>
              <a:gd name="connsiteY8" fmla="*/ 635000 h 1270000"/>
              <a:gd name="connsiteX9" fmla="*/ 0 w 1270000"/>
              <a:gd name="connsiteY9" fmla="*/ 635000 h 1270000"/>
              <a:gd name="connsiteX0" fmla="*/ 0 w 1270001"/>
              <a:gd name="connsiteY0" fmla="*/ 574040 h 1209041"/>
              <a:gd name="connsiteX1" fmla="*/ 185988 w 1270001"/>
              <a:gd name="connsiteY1" fmla="*/ 125027 h 1209041"/>
              <a:gd name="connsiteX2" fmla="*/ 657460 w 1270001"/>
              <a:gd name="connsiteY2" fmla="*/ 0 h 1209041"/>
              <a:gd name="connsiteX3" fmla="*/ 1084014 w 1270001"/>
              <a:gd name="connsiteY3" fmla="*/ 125028 h 1209041"/>
              <a:gd name="connsiteX4" fmla="*/ 1270001 w 1270001"/>
              <a:gd name="connsiteY4" fmla="*/ 574041 h 1209041"/>
              <a:gd name="connsiteX5" fmla="*/ 1084014 w 1270001"/>
              <a:gd name="connsiteY5" fmla="*/ 1023054 h 1209041"/>
              <a:gd name="connsiteX6" fmla="*/ 635001 w 1270001"/>
              <a:gd name="connsiteY6" fmla="*/ 1209041 h 1209041"/>
              <a:gd name="connsiteX7" fmla="*/ 185988 w 1270001"/>
              <a:gd name="connsiteY7" fmla="*/ 1023053 h 1209041"/>
              <a:gd name="connsiteX8" fmla="*/ 1 w 1270001"/>
              <a:gd name="connsiteY8" fmla="*/ 574040 h 1209041"/>
              <a:gd name="connsiteX9" fmla="*/ 0 w 1270001"/>
              <a:gd name="connsiteY9" fmla="*/ 574040 h 1209041"/>
              <a:gd name="connsiteX0" fmla="*/ 0 w 1270001"/>
              <a:gd name="connsiteY0" fmla="*/ 574040 h 1097889"/>
              <a:gd name="connsiteX1" fmla="*/ 185988 w 1270001"/>
              <a:gd name="connsiteY1" fmla="*/ 125027 h 1097889"/>
              <a:gd name="connsiteX2" fmla="*/ 657460 w 1270001"/>
              <a:gd name="connsiteY2" fmla="*/ 0 h 1097889"/>
              <a:gd name="connsiteX3" fmla="*/ 1084014 w 1270001"/>
              <a:gd name="connsiteY3" fmla="*/ 125028 h 1097889"/>
              <a:gd name="connsiteX4" fmla="*/ 1270001 w 1270001"/>
              <a:gd name="connsiteY4" fmla="*/ 574041 h 1097889"/>
              <a:gd name="connsiteX5" fmla="*/ 1084014 w 1270001"/>
              <a:gd name="connsiteY5" fmla="*/ 1023054 h 1097889"/>
              <a:gd name="connsiteX6" fmla="*/ 185988 w 1270001"/>
              <a:gd name="connsiteY6" fmla="*/ 1023053 h 1097889"/>
              <a:gd name="connsiteX7" fmla="*/ 1 w 1270001"/>
              <a:gd name="connsiteY7" fmla="*/ 574040 h 1097889"/>
              <a:gd name="connsiteX8" fmla="*/ 0 w 1270001"/>
              <a:gd name="connsiteY8" fmla="*/ 574040 h 1097889"/>
              <a:gd name="connsiteX0" fmla="*/ 0 w 1270001"/>
              <a:gd name="connsiteY0" fmla="*/ 574040 h 1097889"/>
              <a:gd name="connsiteX1" fmla="*/ 185988 w 1270001"/>
              <a:gd name="connsiteY1" fmla="*/ 125027 h 1097889"/>
              <a:gd name="connsiteX2" fmla="*/ 657460 w 1270001"/>
              <a:gd name="connsiteY2" fmla="*/ 0 h 1097889"/>
              <a:gd name="connsiteX3" fmla="*/ 1084014 w 1270001"/>
              <a:gd name="connsiteY3" fmla="*/ 125028 h 1097889"/>
              <a:gd name="connsiteX4" fmla="*/ 1270001 w 1270001"/>
              <a:gd name="connsiteY4" fmla="*/ 574041 h 1097889"/>
              <a:gd name="connsiteX5" fmla="*/ 1084014 w 1270001"/>
              <a:gd name="connsiteY5" fmla="*/ 1023054 h 1097889"/>
              <a:gd name="connsiteX6" fmla="*/ 185988 w 1270001"/>
              <a:gd name="connsiteY6" fmla="*/ 1023053 h 1097889"/>
              <a:gd name="connsiteX7" fmla="*/ 1 w 1270001"/>
              <a:gd name="connsiteY7" fmla="*/ 574040 h 1097889"/>
              <a:gd name="connsiteX8" fmla="*/ 0 w 1270001"/>
              <a:gd name="connsiteY8" fmla="*/ 574040 h 1097889"/>
              <a:gd name="connsiteX0" fmla="*/ 0 w 1270001"/>
              <a:gd name="connsiteY0" fmla="*/ 574040 h 1025700"/>
              <a:gd name="connsiteX1" fmla="*/ 185988 w 1270001"/>
              <a:gd name="connsiteY1" fmla="*/ 125027 h 1025700"/>
              <a:gd name="connsiteX2" fmla="*/ 657460 w 1270001"/>
              <a:gd name="connsiteY2" fmla="*/ 0 h 1025700"/>
              <a:gd name="connsiteX3" fmla="*/ 1084014 w 1270001"/>
              <a:gd name="connsiteY3" fmla="*/ 125028 h 1025700"/>
              <a:gd name="connsiteX4" fmla="*/ 1270001 w 1270001"/>
              <a:gd name="connsiteY4" fmla="*/ 574041 h 1025700"/>
              <a:gd name="connsiteX5" fmla="*/ 1084014 w 1270001"/>
              <a:gd name="connsiteY5" fmla="*/ 1023054 h 1025700"/>
              <a:gd name="connsiteX6" fmla="*/ 185988 w 1270001"/>
              <a:gd name="connsiteY6" fmla="*/ 1023053 h 1025700"/>
              <a:gd name="connsiteX7" fmla="*/ 1 w 1270001"/>
              <a:gd name="connsiteY7" fmla="*/ 574040 h 1025700"/>
              <a:gd name="connsiteX8" fmla="*/ 0 w 1270001"/>
              <a:gd name="connsiteY8" fmla="*/ 574040 h 1025700"/>
              <a:gd name="connsiteX0" fmla="*/ 0 w 1270001"/>
              <a:gd name="connsiteY0" fmla="*/ 584601 h 1036261"/>
              <a:gd name="connsiteX1" fmla="*/ 280636 w 1270001"/>
              <a:gd name="connsiteY1" fmla="*/ 198954 h 1036261"/>
              <a:gd name="connsiteX2" fmla="*/ 657460 w 1270001"/>
              <a:gd name="connsiteY2" fmla="*/ 10561 h 1036261"/>
              <a:gd name="connsiteX3" fmla="*/ 1084014 w 1270001"/>
              <a:gd name="connsiteY3" fmla="*/ 135589 h 1036261"/>
              <a:gd name="connsiteX4" fmla="*/ 1270001 w 1270001"/>
              <a:gd name="connsiteY4" fmla="*/ 584602 h 1036261"/>
              <a:gd name="connsiteX5" fmla="*/ 1084014 w 1270001"/>
              <a:gd name="connsiteY5" fmla="*/ 1033615 h 1036261"/>
              <a:gd name="connsiteX6" fmla="*/ 185988 w 1270001"/>
              <a:gd name="connsiteY6" fmla="*/ 1033614 h 1036261"/>
              <a:gd name="connsiteX7" fmla="*/ 1 w 1270001"/>
              <a:gd name="connsiteY7" fmla="*/ 584601 h 1036261"/>
              <a:gd name="connsiteX8" fmla="*/ 0 w 1270001"/>
              <a:gd name="connsiteY8" fmla="*/ 584601 h 1036261"/>
              <a:gd name="connsiteX0" fmla="*/ 0 w 1264683"/>
              <a:gd name="connsiteY0" fmla="*/ 584601 h 1036261"/>
              <a:gd name="connsiteX1" fmla="*/ 280636 w 1264683"/>
              <a:gd name="connsiteY1" fmla="*/ 198954 h 1036261"/>
              <a:gd name="connsiteX2" fmla="*/ 657460 w 1264683"/>
              <a:gd name="connsiteY2" fmla="*/ 10561 h 1036261"/>
              <a:gd name="connsiteX3" fmla="*/ 1084014 w 1264683"/>
              <a:gd name="connsiteY3" fmla="*/ 135589 h 1036261"/>
              <a:gd name="connsiteX4" fmla="*/ 1212249 w 1264683"/>
              <a:gd name="connsiteY4" fmla="*/ 642354 h 1036261"/>
              <a:gd name="connsiteX5" fmla="*/ 1084014 w 1264683"/>
              <a:gd name="connsiteY5" fmla="*/ 1033615 h 1036261"/>
              <a:gd name="connsiteX6" fmla="*/ 185988 w 1264683"/>
              <a:gd name="connsiteY6" fmla="*/ 1033614 h 1036261"/>
              <a:gd name="connsiteX7" fmla="*/ 1 w 1264683"/>
              <a:gd name="connsiteY7" fmla="*/ 584601 h 1036261"/>
              <a:gd name="connsiteX8" fmla="*/ 0 w 1264683"/>
              <a:gd name="connsiteY8" fmla="*/ 584601 h 1036261"/>
              <a:gd name="connsiteX0" fmla="*/ 0 w 1264683"/>
              <a:gd name="connsiteY0" fmla="*/ 541477 h 993137"/>
              <a:gd name="connsiteX1" fmla="*/ 280636 w 1264683"/>
              <a:gd name="connsiteY1" fmla="*/ 155830 h 993137"/>
              <a:gd name="connsiteX2" fmla="*/ 657460 w 1264683"/>
              <a:gd name="connsiteY2" fmla="*/ 44440 h 993137"/>
              <a:gd name="connsiteX3" fmla="*/ 1084014 w 1264683"/>
              <a:gd name="connsiteY3" fmla="*/ 92465 h 993137"/>
              <a:gd name="connsiteX4" fmla="*/ 1212249 w 1264683"/>
              <a:gd name="connsiteY4" fmla="*/ 599230 h 993137"/>
              <a:gd name="connsiteX5" fmla="*/ 1084014 w 1264683"/>
              <a:gd name="connsiteY5" fmla="*/ 990491 h 993137"/>
              <a:gd name="connsiteX6" fmla="*/ 185988 w 1264683"/>
              <a:gd name="connsiteY6" fmla="*/ 990490 h 993137"/>
              <a:gd name="connsiteX7" fmla="*/ 1 w 1264683"/>
              <a:gd name="connsiteY7" fmla="*/ 541477 h 993137"/>
              <a:gd name="connsiteX8" fmla="*/ 0 w 1264683"/>
              <a:gd name="connsiteY8" fmla="*/ 541477 h 993137"/>
              <a:gd name="connsiteX0" fmla="*/ 0 w 1264683"/>
              <a:gd name="connsiteY0" fmla="*/ 504925 h 956585"/>
              <a:gd name="connsiteX1" fmla="*/ 280636 w 1264683"/>
              <a:gd name="connsiteY1" fmla="*/ 119278 h 956585"/>
              <a:gd name="connsiteX2" fmla="*/ 657460 w 1264683"/>
              <a:gd name="connsiteY2" fmla="*/ 7888 h 956585"/>
              <a:gd name="connsiteX3" fmla="*/ 1063159 w 1264683"/>
              <a:gd name="connsiteY3" fmla="*/ 166604 h 956585"/>
              <a:gd name="connsiteX4" fmla="*/ 1212249 w 1264683"/>
              <a:gd name="connsiteY4" fmla="*/ 562678 h 956585"/>
              <a:gd name="connsiteX5" fmla="*/ 1084014 w 1264683"/>
              <a:gd name="connsiteY5" fmla="*/ 953939 h 956585"/>
              <a:gd name="connsiteX6" fmla="*/ 185988 w 1264683"/>
              <a:gd name="connsiteY6" fmla="*/ 953938 h 956585"/>
              <a:gd name="connsiteX7" fmla="*/ 1 w 1264683"/>
              <a:gd name="connsiteY7" fmla="*/ 504925 h 956585"/>
              <a:gd name="connsiteX8" fmla="*/ 0 w 1264683"/>
              <a:gd name="connsiteY8" fmla="*/ 504925 h 956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4683" h="956585">
                <a:moveTo>
                  <a:pt x="0" y="504925"/>
                </a:moveTo>
                <a:cubicBezTo>
                  <a:pt x="0" y="336512"/>
                  <a:pt x="171059" y="202118"/>
                  <a:pt x="280636" y="119278"/>
                </a:cubicBezTo>
                <a:cubicBezTo>
                  <a:pt x="390213" y="36439"/>
                  <a:pt x="527040" y="0"/>
                  <a:pt x="657460" y="7888"/>
                </a:cubicBezTo>
                <a:cubicBezTo>
                  <a:pt x="787880" y="15776"/>
                  <a:pt x="970694" y="74139"/>
                  <a:pt x="1063159" y="166604"/>
                </a:cubicBezTo>
                <a:cubicBezTo>
                  <a:pt x="1155624" y="259069"/>
                  <a:pt x="1208773" y="431456"/>
                  <a:pt x="1212249" y="562678"/>
                </a:cubicBezTo>
                <a:cubicBezTo>
                  <a:pt x="1215725" y="693900"/>
                  <a:pt x="1264683" y="879104"/>
                  <a:pt x="1084014" y="953939"/>
                </a:cubicBezTo>
                <a:cubicBezTo>
                  <a:pt x="803884" y="956585"/>
                  <a:pt x="328958" y="937334"/>
                  <a:pt x="185988" y="953938"/>
                </a:cubicBezTo>
                <a:cubicBezTo>
                  <a:pt x="66902" y="834852"/>
                  <a:pt x="1" y="673337"/>
                  <a:pt x="1" y="504925"/>
                </a:cubicBezTo>
                <a:lnTo>
                  <a:pt x="0" y="504925"/>
                </a:lnTo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자유형: 도형 10"/>
          <p:cNvSpPr/>
          <p:nvPr/>
        </p:nvSpPr>
        <p:spPr>
          <a:xfrm rot="1165291">
            <a:off x="827025" y="3008427"/>
            <a:ext cx="1120693" cy="917174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76200 w 914401"/>
              <a:gd name="connsiteY0" fmla="*/ 457200 h 914402"/>
              <a:gd name="connsiteX1" fmla="*/ 133911 w 914401"/>
              <a:gd name="connsiteY1" fmla="*/ 133911 h 914402"/>
              <a:gd name="connsiteX2" fmla="*/ 457201 w 914401"/>
              <a:gd name="connsiteY2" fmla="*/ 1 h 914402"/>
              <a:gd name="connsiteX3" fmla="*/ 780490 w 914401"/>
              <a:gd name="connsiteY3" fmla="*/ 133912 h 914402"/>
              <a:gd name="connsiteX4" fmla="*/ 914400 w 914401"/>
              <a:gd name="connsiteY4" fmla="*/ 457202 h 914402"/>
              <a:gd name="connsiteX5" fmla="*/ 780489 w 914401"/>
              <a:gd name="connsiteY5" fmla="*/ 780491 h 914402"/>
              <a:gd name="connsiteX6" fmla="*/ 457200 w 914401"/>
              <a:gd name="connsiteY6" fmla="*/ 914402 h 914402"/>
              <a:gd name="connsiteX7" fmla="*/ 133911 w 914401"/>
              <a:gd name="connsiteY7" fmla="*/ 780491 h 914402"/>
              <a:gd name="connsiteX8" fmla="*/ 1 w 914401"/>
              <a:gd name="connsiteY8" fmla="*/ 457202 h 914402"/>
              <a:gd name="connsiteX9" fmla="*/ 76200 w 914401"/>
              <a:gd name="connsiteY9" fmla="*/ 457200 h 914402"/>
              <a:gd name="connsiteX0" fmla="*/ 16669 w 854870"/>
              <a:gd name="connsiteY0" fmla="*/ 457200 h 914402"/>
              <a:gd name="connsiteX1" fmla="*/ 74380 w 854870"/>
              <a:gd name="connsiteY1" fmla="*/ 133911 h 914402"/>
              <a:gd name="connsiteX2" fmla="*/ 397670 w 854870"/>
              <a:gd name="connsiteY2" fmla="*/ 1 h 914402"/>
              <a:gd name="connsiteX3" fmla="*/ 720959 w 854870"/>
              <a:gd name="connsiteY3" fmla="*/ 133912 h 914402"/>
              <a:gd name="connsiteX4" fmla="*/ 854869 w 854870"/>
              <a:gd name="connsiteY4" fmla="*/ 457202 h 914402"/>
              <a:gd name="connsiteX5" fmla="*/ 720958 w 854870"/>
              <a:gd name="connsiteY5" fmla="*/ 780491 h 914402"/>
              <a:gd name="connsiteX6" fmla="*/ 397669 w 854870"/>
              <a:gd name="connsiteY6" fmla="*/ 914402 h 914402"/>
              <a:gd name="connsiteX7" fmla="*/ 74380 w 854870"/>
              <a:gd name="connsiteY7" fmla="*/ 780491 h 914402"/>
              <a:gd name="connsiteX8" fmla="*/ 1 w 854870"/>
              <a:gd name="connsiteY8" fmla="*/ 581027 h 914402"/>
              <a:gd name="connsiteX9" fmla="*/ 16669 w 854870"/>
              <a:gd name="connsiteY9" fmla="*/ 457200 h 914402"/>
              <a:gd name="connsiteX0" fmla="*/ 16669 w 854870"/>
              <a:gd name="connsiteY0" fmla="*/ 457200 h 866777"/>
              <a:gd name="connsiteX1" fmla="*/ 74380 w 854870"/>
              <a:gd name="connsiteY1" fmla="*/ 133911 h 866777"/>
              <a:gd name="connsiteX2" fmla="*/ 397670 w 854870"/>
              <a:gd name="connsiteY2" fmla="*/ 1 h 866777"/>
              <a:gd name="connsiteX3" fmla="*/ 720959 w 854870"/>
              <a:gd name="connsiteY3" fmla="*/ 133912 h 866777"/>
              <a:gd name="connsiteX4" fmla="*/ 854869 w 854870"/>
              <a:gd name="connsiteY4" fmla="*/ 457202 h 866777"/>
              <a:gd name="connsiteX5" fmla="*/ 720958 w 854870"/>
              <a:gd name="connsiteY5" fmla="*/ 780491 h 866777"/>
              <a:gd name="connsiteX6" fmla="*/ 402432 w 854870"/>
              <a:gd name="connsiteY6" fmla="*/ 866777 h 866777"/>
              <a:gd name="connsiteX7" fmla="*/ 74380 w 854870"/>
              <a:gd name="connsiteY7" fmla="*/ 780491 h 866777"/>
              <a:gd name="connsiteX8" fmla="*/ 1 w 854870"/>
              <a:gd name="connsiteY8" fmla="*/ 581027 h 866777"/>
              <a:gd name="connsiteX9" fmla="*/ 16669 w 854870"/>
              <a:gd name="connsiteY9" fmla="*/ 457200 h 866777"/>
              <a:gd name="connsiteX0" fmla="*/ 16669 w 802483"/>
              <a:gd name="connsiteY0" fmla="*/ 457200 h 866777"/>
              <a:gd name="connsiteX1" fmla="*/ 74380 w 802483"/>
              <a:gd name="connsiteY1" fmla="*/ 133911 h 866777"/>
              <a:gd name="connsiteX2" fmla="*/ 397670 w 802483"/>
              <a:gd name="connsiteY2" fmla="*/ 1 h 866777"/>
              <a:gd name="connsiteX3" fmla="*/ 720959 w 802483"/>
              <a:gd name="connsiteY3" fmla="*/ 133912 h 866777"/>
              <a:gd name="connsiteX4" fmla="*/ 802482 w 802483"/>
              <a:gd name="connsiteY4" fmla="*/ 440533 h 866777"/>
              <a:gd name="connsiteX5" fmla="*/ 720958 w 802483"/>
              <a:gd name="connsiteY5" fmla="*/ 780491 h 866777"/>
              <a:gd name="connsiteX6" fmla="*/ 402432 w 802483"/>
              <a:gd name="connsiteY6" fmla="*/ 866777 h 866777"/>
              <a:gd name="connsiteX7" fmla="*/ 74380 w 802483"/>
              <a:gd name="connsiteY7" fmla="*/ 780491 h 866777"/>
              <a:gd name="connsiteX8" fmla="*/ 1 w 802483"/>
              <a:gd name="connsiteY8" fmla="*/ 581027 h 866777"/>
              <a:gd name="connsiteX9" fmla="*/ 16669 w 802483"/>
              <a:gd name="connsiteY9" fmla="*/ 457200 h 866777"/>
              <a:gd name="connsiteX0" fmla="*/ 16669 w 802483"/>
              <a:gd name="connsiteY0" fmla="*/ 458787 h 868364"/>
              <a:gd name="connsiteX1" fmla="*/ 74380 w 802483"/>
              <a:gd name="connsiteY1" fmla="*/ 135498 h 868364"/>
              <a:gd name="connsiteX2" fmla="*/ 397670 w 802483"/>
              <a:gd name="connsiteY2" fmla="*/ 1588 h 868364"/>
              <a:gd name="connsiteX3" fmla="*/ 687622 w 802483"/>
              <a:gd name="connsiteY3" fmla="*/ 145024 h 868364"/>
              <a:gd name="connsiteX4" fmla="*/ 802482 w 802483"/>
              <a:gd name="connsiteY4" fmla="*/ 442120 h 868364"/>
              <a:gd name="connsiteX5" fmla="*/ 720958 w 802483"/>
              <a:gd name="connsiteY5" fmla="*/ 782078 h 868364"/>
              <a:gd name="connsiteX6" fmla="*/ 402432 w 802483"/>
              <a:gd name="connsiteY6" fmla="*/ 868364 h 868364"/>
              <a:gd name="connsiteX7" fmla="*/ 74380 w 802483"/>
              <a:gd name="connsiteY7" fmla="*/ 782078 h 868364"/>
              <a:gd name="connsiteX8" fmla="*/ 1 w 802483"/>
              <a:gd name="connsiteY8" fmla="*/ 582614 h 868364"/>
              <a:gd name="connsiteX9" fmla="*/ 16669 w 802483"/>
              <a:gd name="connsiteY9" fmla="*/ 458787 h 868364"/>
              <a:gd name="connsiteX0" fmla="*/ 16669 w 802483"/>
              <a:gd name="connsiteY0" fmla="*/ 458787 h 875671"/>
              <a:gd name="connsiteX1" fmla="*/ 74380 w 802483"/>
              <a:gd name="connsiteY1" fmla="*/ 135498 h 875671"/>
              <a:gd name="connsiteX2" fmla="*/ 397670 w 802483"/>
              <a:gd name="connsiteY2" fmla="*/ 1588 h 875671"/>
              <a:gd name="connsiteX3" fmla="*/ 687622 w 802483"/>
              <a:gd name="connsiteY3" fmla="*/ 145024 h 875671"/>
              <a:gd name="connsiteX4" fmla="*/ 802482 w 802483"/>
              <a:gd name="connsiteY4" fmla="*/ 442120 h 875671"/>
              <a:gd name="connsiteX5" fmla="*/ 667232 w 802483"/>
              <a:gd name="connsiteY5" fmla="*/ 738237 h 875671"/>
              <a:gd name="connsiteX6" fmla="*/ 402432 w 802483"/>
              <a:gd name="connsiteY6" fmla="*/ 868364 h 875671"/>
              <a:gd name="connsiteX7" fmla="*/ 74380 w 802483"/>
              <a:gd name="connsiteY7" fmla="*/ 782078 h 875671"/>
              <a:gd name="connsiteX8" fmla="*/ 1 w 802483"/>
              <a:gd name="connsiteY8" fmla="*/ 582614 h 875671"/>
              <a:gd name="connsiteX9" fmla="*/ 16669 w 802483"/>
              <a:gd name="connsiteY9" fmla="*/ 458787 h 875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2483" h="875671">
                <a:moveTo>
                  <a:pt x="16669" y="458787"/>
                </a:moveTo>
                <a:cubicBezTo>
                  <a:pt x="16669" y="337530"/>
                  <a:pt x="10880" y="211698"/>
                  <a:pt x="74380" y="135498"/>
                </a:cubicBezTo>
                <a:cubicBezTo>
                  <a:pt x="137880" y="59298"/>
                  <a:pt x="295463" y="0"/>
                  <a:pt x="397670" y="1588"/>
                </a:cubicBezTo>
                <a:cubicBezTo>
                  <a:pt x="499877" y="3176"/>
                  <a:pt x="620153" y="71602"/>
                  <a:pt x="687622" y="145024"/>
                </a:cubicBezTo>
                <a:cubicBezTo>
                  <a:pt x="755091" y="218446"/>
                  <a:pt x="802483" y="320863"/>
                  <a:pt x="802482" y="442120"/>
                </a:cubicBezTo>
                <a:cubicBezTo>
                  <a:pt x="802482" y="563377"/>
                  <a:pt x="733907" y="667196"/>
                  <a:pt x="667232" y="738237"/>
                </a:cubicBezTo>
                <a:cubicBezTo>
                  <a:pt x="600557" y="809278"/>
                  <a:pt x="501240" y="861057"/>
                  <a:pt x="402432" y="868364"/>
                </a:cubicBezTo>
                <a:cubicBezTo>
                  <a:pt x="303624" y="875671"/>
                  <a:pt x="141452" y="829703"/>
                  <a:pt x="74380" y="782078"/>
                </a:cubicBezTo>
                <a:cubicBezTo>
                  <a:pt x="7308" y="734453"/>
                  <a:pt x="0" y="703871"/>
                  <a:pt x="1" y="582614"/>
                </a:cubicBezTo>
                <a:cubicBezTo>
                  <a:pt x="1" y="582613"/>
                  <a:pt x="16669" y="458788"/>
                  <a:pt x="16669" y="458787"/>
                </a:cubicBezTo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2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자유형: 도형 11"/>
          <p:cNvSpPr/>
          <p:nvPr/>
        </p:nvSpPr>
        <p:spPr>
          <a:xfrm rot="3498807">
            <a:off x="2730916" y="1507741"/>
            <a:ext cx="1056542" cy="1537199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76200 w 914401"/>
              <a:gd name="connsiteY0" fmla="*/ 457200 h 914402"/>
              <a:gd name="connsiteX1" fmla="*/ 133911 w 914401"/>
              <a:gd name="connsiteY1" fmla="*/ 133911 h 914402"/>
              <a:gd name="connsiteX2" fmla="*/ 457201 w 914401"/>
              <a:gd name="connsiteY2" fmla="*/ 1 h 914402"/>
              <a:gd name="connsiteX3" fmla="*/ 780490 w 914401"/>
              <a:gd name="connsiteY3" fmla="*/ 133912 h 914402"/>
              <a:gd name="connsiteX4" fmla="*/ 914400 w 914401"/>
              <a:gd name="connsiteY4" fmla="*/ 457202 h 914402"/>
              <a:gd name="connsiteX5" fmla="*/ 780489 w 914401"/>
              <a:gd name="connsiteY5" fmla="*/ 780491 h 914402"/>
              <a:gd name="connsiteX6" fmla="*/ 457200 w 914401"/>
              <a:gd name="connsiteY6" fmla="*/ 914402 h 914402"/>
              <a:gd name="connsiteX7" fmla="*/ 133911 w 914401"/>
              <a:gd name="connsiteY7" fmla="*/ 780491 h 914402"/>
              <a:gd name="connsiteX8" fmla="*/ 1 w 914401"/>
              <a:gd name="connsiteY8" fmla="*/ 457202 h 914402"/>
              <a:gd name="connsiteX9" fmla="*/ 76200 w 914401"/>
              <a:gd name="connsiteY9" fmla="*/ 457200 h 914402"/>
              <a:gd name="connsiteX0" fmla="*/ 16669 w 854870"/>
              <a:gd name="connsiteY0" fmla="*/ 457200 h 914402"/>
              <a:gd name="connsiteX1" fmla="*/ 74380 w 854870"/>
              <a:gd name="connsiteY1" fmla="*/ 133911 h 914402"/>
              <a:gd name="connsiteX2" fmla="*/ 397670 w 854870"/>
              <a:gd name="connsiteY2" fmla="*/ 1 h 914402"/>
              <a:gd name="connsiteX3" fmla="*/ 720959 w 854870"/>
              <a:gd name="connsiteY3" fmla="*/ 133912 h 914402"/>
              <a:gd name="connsiteX4" fmla="*/ 854869 w 854870"/>
              <a:gd name="connsiteY4" fmla="*/ 457202 h 914402"/>
              <a:gd name="connsiteX5" fmla="*/ 720958 w 854870"/>
              <a:gd name="connsiteY5" fmla="*/ 780491 h 914402"/>
              <a:gd name="connsiteX6" fmla="*/ 397669 w 854870"/>
              <a:gd name="connsiteY6" fmla="*/ 914402 h 914402"/>
              <a:gd name="connsiteX7" fmla="*/ 74380 w 854870"/>
              <a:gd name="connsiteY7" fmla="*/ 780491 h 914402"/>
              <a:gd name="connsiteX8" fmla="*/ 1 w 854870"/>
              <a:gd name="connsiteY8" fmla="*/ 581027 h 914402"/>
              <a:gd name="connsiteX9" fmla="*/ 16669 w 854870"/>
              <a:gd name="connsiteY9" fmla="*/ 457200 h 914402"/>
              <a:gd name="connsiteX0" fmla="*/ 16669 w 854870"/>
              <a:gd name="connsiteY0" fmla="*/ 457200 h 866777"/>
              <a:gd name="connsiteX1" fmla="*/ 74380 w 854870"/>
              <a:gd name="connsiteY1" fmla="*/ 133911 h 866777"/>
              <a:gd name="connsiteX2" fmla="*/ 397670 w 854870"/>
              <a:gd name="connsiteY2" fmla="*/ 1 h 866777"/>
              <a:gd name="connsiteX3" fmla="*/ 720959 w 854870"/>
              <a:gd name="connsiteY3" fmla="*/ 133912 h 866777"/>
              <a:gd name="connsiteX4" fmla="*/ 854869 w 854870"/>
              <a:gd name="connsiteY4" fmla="*/ 457202 h 866777"/>
              <a:gd name="connsiteX5" fmla="*/ 720958 w 854870"/>
              <a:gd name="connsiteY5" fmla="*/ 780491 h 866777"/>
              <a:gd name="connsiteX6" fmla="*/ 402432 w 854870"/>
              <a:gd name="connsiteY6" fmla="*/ 866777 h 866777"/>
              <a:gd name="connsiteX7" fmla="*/ 74380 w 854870"/>
              <a:gd name="connsiteY7" fmla="*/ 780491 h 866777"/>
              <a:gd name="connsiteX8" fmla="*/ 1 w 854870"/>
              <a:gd name="connsiteY8" fmla="*/ 581027 h 866777"/>
              <a:gd name="connsiteX9" fmla="*/ 16669 w 854870"/>
              <a:gd name="connsiteY9" fmla="*/ 457200 h 866777"/>
              <a:gd name="connsiteX0" fmla="*/ 16669 w 802483"/>
              <a:gd name="connsiteY0" fmla="*/ 457200 h 866777"/>
              <a:gd name="connsiteX1" fmla="*/ 74380 w 802483"/>
              <a:gd name="connsiteY1" fmla="*/ 133911 h 866777"/>
              <a:gd name="connsiteX2" fmla="*/ 397670 w 802483"/>
              <a:gd name="connsiteY2" fmla="*/ 1 h 866777"/>
              <a:gd name="connsiteX3" fmla="*/ 720959 w 802483"/>
              <a:gd name="connsiteY3" fmla="*/ 133912 h 866777"/>
              <a:gd name="connsiteX4" fmla="*/ 802482 w 802483"/>
              <a:gd name="connsiteY4" fmla="*/ 440533 h 866777"/>
              <a:gd name="connsiteX5" fmla="*/ 720958 w 802483"/>
              <a:gd name="connsiteY5" fmla="*/ 780491 h 866777"/>
              <a:gd name="connsiteX6" fmla="*/ 402432 w 802483"/>
              <a:gd name="connsiteY6" fmla="*/ 866777 h 866777"/>
              <a:gd name="connsiteX7" fmla="*/ 74380 w 802483"/>
              <a:gd name="connsiteY7" fmla="*/ 780491 h 866777"/>
              <a:gd name="connsiteX8" fmla="*/ 1 w 802483"/>
              <a:gd name="connsiteY8" fmla="*/ 581027 h 866777"/>
              <a:gd name="connsiteX9" fmla="*/ 16669 w 802483"/>
              <a:gd name="connsiteY9" fmla="*/ 457200 h 866777"/>
              <a:gd name="connsiteX0" fmla="*/ 16669 w 802483"/>
              <a:gd name="connsiteY0" fmla="*/ 458787 h 868364"/>
              <a:gd name="connsiteX1" fmla="*/ 74380 w 802483"/>
              <a:gd name="connsiteY1" fmla="*/ 135498 h 868364"/>
              <a:gd name="connsiteX2" fmla="*/ 397670 w 802483"/>
              <a:gd name="connsiteY2" fmla="*/ 1588 h 868364"/>
              <a:gd name="connsiteX3" fmla="*/ 687622 w 802483"/>
              <a:gd name="connsiteY3" fmla="*/ 145024 h 868364"/>
              <a:gd name="connsiteX4" fmla="*/ 802482 w 802483"/>
              <a:gd name="connsiteY4" fmla="*/ 442120 h 868364"/>
              <a:gd name="connsiteX5" fmla="*/ 720958 w 802483"/>
              <a:gd name="connsiteY5" fmla="*/ 782078 h 868364"/>
              <a:gd name="connsiteX6" fmla="*/ 402432 w 802483"/>
              <a:gd name="connsiteY6" fmla="*/ 868364 h 868364"/>
              <a:gd name="connsiteX7" fmla="*/ 74380 w 802483"/>
              <a:gd name="connsiteY7" fmla="*/ 782078 h 868364"/>
              <a:gd name="connsiteX8" fmla="*/ 1 w 802483"/>
              <a:gd name="connsiteY8" fmla="*/ 582614 h 868364"/>
              <a:gd name="connsiteX9" fmla="*/ 16669 w 802483"/>
              <a:gd name="connsiteY9" fmla="*/ 458787 h 868364"/>
              <a:gd name="connsiteX0" fmla="*/ 16669 w 802483"/>
              <a:gd name="connsiteY0" fmla="*/ 458787 h 875671"/>
              <a:gd name="connsiteX1" fmla="*/ 74380 w 802483"/>
              <a:gd name="connsiteY1" fmla="*/ 135498 h 875671"/>
              <a:gd name="connsiteX2" fmla="*/ 397670 w 802483"/>
              <a:gd name="connsiteY2" fmla="*/ 1588 h 875671"/>
              <a:gd name="connsiteX3" fmla="*/ 687622 w 802483"/>
              <a:gd name="connsiteY3" fmla="*/ 145024 h 875671"/>
              <a:gd name="connsiteX4" fmla="*/ 802482 w 802483"/>
              <a:gd name="connsiteY4" fmla="*/ 442120 h 875671"/>
              <a:gd name="connsiteX5" fmla="*/ 667232 w 802483"/>
              <a:gd name="connsiteY5" fmla="*/ 738237 h 875671"/>
              <a:gd name="connsiteX6" fmla="*/ 402432 w 802483"/>
              <a:gd name="connsiteY6" fmla="*/ 868364 h 875671"/>
              <a:gd name="connsiteX7" fmla="*/ 74380 w 802483"/>
              <a:gd name="connsiteY7" fmla="*/ 782078 h 875671"/>
              <a:gd name="connsiteX8" fmla="*/ 1 w 802483"/>
              <a:gd name="connsiteY8" fmla="*/ 582614 h 875671"/>
              <a:gd name="connsiteX9" fmla="*/ 16669 w 802483"/>
              <a:gd name="connsiteY9" fmla="*/ 458787 h 875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2483" h="875671">
                <a:moveTo>
                  <a:pt x="16669" y="458787"/>
                </a:moveTo>
                <a:cubicBezTo>
                  <a:pt x="16669" y="337530"/>
                  <a:pt x="10880" y="211698"/>
                  <a:pt x="74380" y="135498"/>
                </a:cubicBezTo>
                <a:cubicBezTo>
                  <a:pt x="137880" y="59298"/>
                  <a:pt x="295463" y="0"/>
                  <a:pt x="397670" y="1588"/>
                </a:cubicBezTo>
                <a:cubicBezTo>
                  <a:pt x="499877" y="3176"/>
                  <a:pt x="620153" y="71602"/>
                  <a:pt x="687622" y="145024"/>
                </a:cubicBezTo>
                <a:cubicBezTo>
                  <a:pt x="755091" y="218446"/>
                  <a:pt x="802483" y="320863"/>
                  <a:pt x="802482" y="442120"/>
                </a:cubicBezTo>
                <a:cubicBezTo>
                  <a:pt x="802482" y="563377"/>
                  <a:pt x="733907" y="667196"/>
                  <a:pt x="667232" y="738237"/>
                </a:cubicBezTo>
                <a:cubicBezTo>
                  <a:pt x="600557" y="809278"/>
                  <a:pt x="501240" y="861057"/>
                  <a:pt x="402432" y="868364"/>
                </a:cubicBezTo>
                <a:cubicBezTo>
                  <a:pt x="303624" y="875671"/>
                  <a:pt x="141452" y="829703"/>
                  <a:pt x="74380" y="782078"/>
                </a:cubicBezTo>
                <a:cubicBezTo>
                  <a:pt x="7308" y="734453"/>
                  <a:pt x="0" y="703871"/>
                  <a:pt x="1" y="582614"/>
                </a:cubicBezTo>
                <a:cubicBezTo>
                  <a:pt x="1" y="582613"/>
                  <a:pt x="16669" y="458788"/>
                  <a:pt x="16669" y="458787"/>
                </a:cubicBezTo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774300"/>
            <a:ext cx="10363199" cy="1362075"/>
          </a:xfrm>
        </p:spPr>
        <p:txBody>
          <a:bodyPr anchor="t"/>
          <a:lstStyle>
            <a:lvl1pPr algn="r">
              <a:defRPr sz="5400" b="0" cap="all">
                <a:solidFill>
                  <a:schemeClr val="accent5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4286256"/>
            <a:ext cx="10363199" cy="488043"/>
          </a:xfrm>
        </p:spPr>
        <p:txBody>
          <a:bodyPr anchor="b"/>
          <a:lstStyle>
            <a:lvl1pPr marL="0" indent="0" algn="r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38B5ADD-133D-4FE1-AF97-1CF32717E8F2}" type="datetime1">
              <a:rPr lang="ko-KR" altLang="en-US"/>
              <a:pPr>
                <a:defRPr lang="ko-KR" altLang="en-US"/>
              </a:pPr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F4ECA57-1034-4446-8203-94D9C1DE2B4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404258"/>
            <a:ext cx="5384799" cy="47219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404258"/>
            <a:ext cx="5384799" cy="47219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38B5ADD-133D-4FE1-AF97-1CF32717E8F2}" type="datetime1">
              <a:rPr lang="ko-KR" altLang="en-US"/>
              <a:pPr>
                <a:defRPr lang="ko-KR" altLang="en-US"/>
              </a:pPr>
              <a:t>2021-12-06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F4ECA57-1034-4446-8203-94D9C1DE2B4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fld id="{2C31EB75-E64F-4D33-B70A-52CB2E4EB5F4}" type="datetime1">
              <a:rPr lang="ko-KR" altLang="en-US"/>
              <a:pPr>
                <a:defRPr lang="ko-KR" altLang="en-US"/>
              </a:pPr>
              <a:t>2021-12-06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47C650CC-5EDF-4A9F-AC2C-F074E03D503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09599" y="304800"/>
            <a:ext cx="109727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349829"/>
            <a:ext cx="10972799" cy="4818433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fld id="{2C31EB75-E64F-4D33-B70A-52CB2E4EB5F4}" type="datetime1">
              <a:rPr lang="ko-KR" altLang="en-US"/>
              <a:pPr>
                <a:defRPr lang="ko-KR" altLang="en-US"/>
              </a:pPr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47C650CC-5EDF-4A9F-AC2C-F074E03D503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599" y="304800"/>
            <a:ext cx="109727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0972799" cy="9239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609599" y="1396078"/>
            <a:ext cx="5429250" cy="232683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>
          <a:xfrm>
            <a:off x="6153149" y="1396078"/>
            <a:ext cx="5429250" cy="232683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quarter" idx="15"/>
          </p:nvPr>
        </p:nvSpPr>
        <p:spPr>
          <a:xfrm>
            <a:off x="609599" y="3857628"/>
            <a:ext cx="5429250" cy="232683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quarter" idx="16"/>
          </p:nvPr>
        </p:nvSpPr>
        <p:spPr>
          <a:xfrm>
            <a:off x="6153149" y="3857628"/>
            <a:ext cx="5429250" cy="232683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38B5ADD-133D-4FE1-AF97-1CF32717E8F2}" type="datetime1">
              <a:rPr lang="ko-KR" altLang="en-US"/>
              <a:pPr>
                <a:defRPr lang="ko-KR" altLang="en-US"/>
              </a:pPr>
              <a:t>2021-12-06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F4ECA57-1034-4446-8203-94D9C1DE2B4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/>
          <p:cNvSpPr/>
          <p:nvPr/>
        </p:nvSpPr>
        <p:spPr>
          <a:xfrm flipH="1" flipV="1">
            <a:off x="8293099" y="4103177"/>
            <a:ext cx="4047066" cy="2840547"/>
          </a:xfrm>
          <a:custGeom>
            <a:avLst/>
            <a:gdLst>
              <a:gd name="connsiteX0" fmla="*/ 0 w 3454400"/>
              <a:gd name="connsiteY0" fmla="*/ 1727200 h 3454400"/>
              <a:gd name="connsiteX1" fmla="*/ 505887 w 3454400"/>
              <a:gd name="connsiteY1" fmla="*/ 505885 h 3454400"/>
              <a:gd name="connsiteX2" fmla="*/ 1727203 w 3454400"/>
              <a:gd name="connsiteY2" fmla="*/ 2 h 3454400"/>
              <a:gd name="connsiteX3" fmla="*/ 2948518 w 3454400"/>
              <a:gd name="connsiteY3" fmla="*/ 505889 h 3454400"/>
              <a:gd name="connsiteX4" fmla="*/ 3454401 w 3454400"/>
              <a:gd name="connsiteY4" fmla="*/ 1727205 h 3454400"/>
              <a:gd name="connsiteX5" fmla="*/ 2948515 w 3454400"/>
              <a:gd name="connsiteY5" fmla="*/ 2948520 h 3454400"/>
              <a:gd name="connsiteX6" fmla="*/ 1727200 w 3454400"/>
              <a:gd name="connsiteY6" fmla="*/ 3454405 h 3454400"/>
              <a:gd name="connsiteX7" fmla="*/ 505885 w 3454400"/>
              <a:gd name="connsiteY7" fmla="*/ 2948519 h 3454400"/>
              <a:gd name="connsiteX8" fmla="*/ 1 w 3454400"/>
              <a:gd name="connsiteY8" fmla="*/ 1727203 h 3454400"/>
              <a:gd name="connsiteX9" fmla="*/ 0 w 3454400"/>
              <a:gd name="connsiteY9" fmla="*/ 1727200 h 3454400"/>
              <a:gd name="connsiteX0" fmla="*/ 0 w 3454402"/>
              <a:gd name="connsiteY0" fmla="*/ 1727199 h 3503915"/>
              <a:gd name="connsiteX1" fmla="*/ 505887 w 3454402"/>
              <a:gd name="connsiteY1" fmla="*/ 505884 h 3503915"/>
              <a:gd name="connsiteX2" fmla="*/ 1727203 w 3454402"/>
              <a:gd name="connsiteY2" fmla="*/ 1 h 3503915"/>
              <a:gd name="connsiteX3" fmla="*/ 2948518 w 3454402"/>
              <a:gd name="connsiteY3" fmla="*/ 505888 h 3503915"/>
              <a:gd name="connsiteX4" fmla="*/ 3454401 w 3454402"/>
              <a:gd name="connsiteY4" fmla="*/ 1727204 h 3503915"/>
              <a:gd name="connsiteX5" fmla="*/ 2948515 w 3454402"/>
              <a:gd name="connsiteY5" fmla="*/ 2948519 h 3503915"/>
              <a:gd name="connsiteX6" fmla="*/ 1727200 w 3454402"/>
              <a:gd name="connsiteY6" fmla="*/ 3454404 h 3503915"/>
              <a:gd name="connsiteX7" fmla="*/ 879375 w 3454402"/>
              <a:gd name="connsiteY7" fmla="*/ 3245584 h 3503915"/>
              <a:gd name="connsiteX8" fmla="*/ 505885 w 3454402"/>
              <a:gd name="connsiteY8" fmla="*/ 2948518 h 3503915"/>
              <a:gd name="connsiteX9" fmla="*/ 1 w 3454402"/>
              <a:gd name="connsiteY9" fmla="*/ 1727202 h 3503915"/>
              <a:gd name="connsiteX10" fmla="*/ 0 w 3454402"/>
              <a:gd name="connsiteY10" fmla="*/ 1727199 h 3503915"/>
              <a:gd name="connsiteX0" fmla="*/ 0 w 3512201"/>
              <a:gd name="connsiteY0" fmla="*/ 1727199 h 3503915"/>
              <a:gd name="connsiteX1" fmla="*/ 505887 w 3512201"/>
              <a:gd name="connsiteY1" fmla="*/ 505884 h 3503915"/>
              <a:gd name="connsiteX2" fmla="*/ 1727203 w 3512201"/>
              <a:gd name="connsiteY2" fmla="*/ 1 h 3503915"/>
              <a:gd name="connsiteX3" fmla="*/ 2948518 w 3512201"/>
              <a:gd name="connsiteY3" fmla="*/ 505888 h 3503915"/>
              <a:gd name="connsiteX4" fmla="*/ 3295316 w 3512201"/>
              <a:gd name="connsiteY4" fmla="*/ 1041399 h 3503915"/>
              <a:gd name="connsiteX5" fmla="*/ 3454401 w 3512201"/>
              <a:gd name="connsiteY5" fmla="*/ 1727204 h 3503915"/>
              <a:gd name="connsiteX6" fmla="*/ 2948515 w 3512201"/>
              <a:gd name="connsiteY6" fmla="*/ 2948519 h 3503915"/>
              <a:gd name="connsiteX7" fmla="*/ 1727200 w 3512201"/>
              <a:gd name="connsiteY7" fmla="*/ 3454404 h 3503915"/>
              <a:gd name="connsiteX8" fmla="*/ 879375 w 3512201"/>
              <a:gd name="connsiteY8" fmla="*/ 3245584 h 3503915"/>
              <a:gd name="connsiteX9" fmla="*/ 505885 w 3512201"/>
              <a:gd name="connsiteY9" fmla="*/ 2948518 h 3503915"/>
              <a:gd name="connsiteX10" fmla="*/ 1 w 3512201"/>
              <a:gd name="connsiteY10" fmla="*/ 1727202 h 3503915"/>
              <a:gd name="connsiteX11" fmla="*/ 0 w 3512201"/>
              <a:gd name="connsiteY11" fmla="*/ 1727199 h 3503915"/>
              <a:gd name="connsiteX0" fmla="*/ 0 w 3512201"/>
              <a:gd name="connsiteY0" fmla="*/ 1727199 h 3503915"/>
              <a:gd name="connsiteX1" fmla="*/ 505887 w 3512201"/>
              <a:gd name="connsiteY1" fmla="*/ 505884 h 3503915"/>
              <a:gd name="connsiteX2" fmla="*/ 1727203 w 3512201"/>
              <a:gd name="connsiteY2" fmla="*/ 1 h 3503915"/>
              <a:gd name="connsiteX3" fmla="*/ 2948518 w 3512201"/>
              <a:gd name="connsiteY3" fmla="*/ 505888 h 3503915"/>
              <a:gd name="connsiteX4" fmla="*/ 3295316 w 3512201"/>
              <a:gd name="connsiteY4" fmla="*/ 1041399 h 3503915"/>
              <a:gd name="connsiteX5" fmla="*/ 3454401 w 3512201"/>
              <a:gd name="connsiteY5" fmla="*/ 1727204 h 3503915"/>
              <a:gd name="connsiteX6" fmla="*/ 2948515 w 3512201"/>
              <a:gd name="connsiteY6" fmla="*/ 2948519 h 3503915"/>
              <a:gd name="connsiteX7" fmla="*/ 1727200 w 3512201"/>
              <a:gd name="connsiteY7" fmla="*/ 3454404 h 3503915"/>
              <a:gd name="connsiteX8" fmla="*/ 879375 w 3512201"/>
              <a:gd name="connsiteY8" fmla="*/ 3245584 h 3503915"/>
              <a:gd name="connsiteX9" fmla="*/ 505885 w 3512201"/>
              <a:gd name="connsiteY9" fmla="*/ 2948518 h 3503915"/>
              <a:gd name="connsiteX10" fmla="*/ 1 w 3512201"/>
              <a:gd name="connsiteY10" fmla="*/ 1727202 h 3503915"/>
              <a:gd name="connsiteX11" fmla="*/ 0 w 3512201"/>
              <a:gd name="connsiteY11" fmla="*/ 1727199 h 3503915"/>
              <a:gd name="connsiteX0" fmla="*/ 0 w 3512201"/>
              <a:gd name="connsiteY0" fmla="*/ 1424867 h 3201583"/>
              <a:gd name="connsiteX1" fmla="*/ 505887 w 3512201"/>
              <a:gd name="connsiteY1" fmla="*/ 203552 h 3201583"/>
              <a:gd name="connsiteX2" fmla="*/ 2948518 w 3512201"/>
              <a:gd name="connsiteY2" fmla="*/ 203556 h 3201583"/>
              <a:gd name="connsiteX3" fmla="*/ 3295316 w 3512201"/>
              <a:gd name="connsiteY3" fmla="*/ 739067 h 3201583"/>
              <a:gd name="connsiteX4" fmla="*/ 3454401 w 3512201"/>
              <a:gd name="connsiteY4" fmla="*/ 1424872 h 3201583"/>
              <a:gd name="connsiteX5" fmla="*/ 2948515 w 3512201"/>
              <a:gd name="connsiteY5" fmla="*/ 2646187 h 3201583"/>
              <a:gd name="connsiteX6" fmla="*/ 1727200 w 3512201"/>
              <a:gd name="connsiteY6" fmla="*/ 3152072 h 3201583"/>
              <a:gd name="connsiteX7" fmla="*/ 879375 w 3512201"/>
              <a:gd name="connsiteY7" fmla="*/ 2943252 h 3201583"/>
              <a:gd name="connsiteX8" fmla="*/ 505885 w 3512201"/>
              <a:gd name="connsiteY8" fmla="*/ 2646186 h 3201583"/>
              <a:gd name="connsiteX9" fmla="*/ 1 w 3512201"/>
              <a:gd name="connsiteY9" fmla="*/ 1424870 h 3201583"/>
              <a:gd name="connsiteX10" fmla="*/ 0 w 3512201"/>
              <a:gd name="connsiteY10" fmla="*/ 1424867 h 3201583"/>
              <a:gd name="connsiteX0" fmla="*/ 0 w 3512201"/>
              <a:gd name="connsiteY0" fmla="*/ 1223268 h 2999984"/>
              <a:gd name="connsiteX1" fmla="*/ 877262 w 3512201"/>
              <a:gd name="connsiteY1" fmla="*/ 525728 h 2999984"/>
              <a:gd name="connsiteX2" fmla="*/ 2948518 w 3512201"/>
              <a:gd name="connsiteY2" fmla="*/ 1957 h 2999984"/>
              <a:gd name="connsiteX3" fmla="*/ 3295316 w 3512201"/>
              <a:gd name="connsiteY3" fmla="*/ 537468 h 2999984"/>
              <a:gd name="connsiteX4" fmla="*/ 3454401 w 3512201"/>
              <a:gd name="connsiteY4" fmla="*/ 1223273 h 2999984"/>
              <a:gd name="connsiteX5" fmla="*/ 2948515 w 3512201"/>
              <a:gd name="connsiteY5" fmla="*/ 2444588 h 2999984"/>
              <a:gd name="connsiteX6" fmla="*/ 1727200 w 3512201"/>
              <a:gd name="connsiteY6" fmla="*/ 2950473 h 2999984"/>
              <a:gd name="connsiteX7" fmla="*/ 879375 w 3512201"/>
              <a:gd name="connsiteY7" fmla="*/ 2741653 h 2999984"/>
              <a:gd name="connsiteX8" fmla="*/ 505885 w 3512201"/>
              <a:gd name="connsiteY8" fmla="*/ 2444587 h 2999984"/>
              <a:gd name="connsiteX9" fmla="*/ 1 w 3512201"/>
              <a:gd name="connsiteY9" fmla="*/ 1223271 h 2999984"/>
              <a:gd name="connsiteX10" fmla="*/ 0 w 3512201"/>
              <a:gd name="connsiteY10" fmla="*/ 1223268 h 2999984"/>
              <a:gd name="connsiteX0" fmla="*/ 0 w 3512201"/>
              <a:gd name="connsiteY0" fmla="*/ 811840 h 2588556"/>
              <a:gd name="connsiteX1" fmla="*/ 877262 w 3512201"/>
              <a:gd name="connsiteY1" fmla="*/ 114300 h 2588556"/>
              <a:gd name="connsiteX2" fmla="*/ 3295316 w 3512201"/>
              <a:gd name="connsiteY2" fmla="*/ 126040 h 2588556"/>
              <a:gd name="connsiteX3" fmla="*/ 3454401 w 3512201"/>
              <a:gd name="connsiteY3" fmla="*/ 811845 h 2588556"/>
              <a:gd name="connsiteX4" fmla="*/ 2948515 w 3512201"/>
              <a:gd name="connsiteY4" fmla="*/ 2033160 h 2588556"/>
              <a:gd name="connsiteX5" fmla="*/ 1727200 w 3512201"/>
              <a:gd name="connsiteY5" fmla="*/ 2539045 h 2588556"/>
              <a:gd name="connsiteX6" fmla="*/ 879375 w 3512201"/>
              <a:gd name="connsiteY6" fmla="*/ 2330225 h 2588556"/>
              <a:gd name="connsiteX7" fmla="*/ 505885 w 3512201"/>
              <a:gd name="connsiteY7" fmla="*/ 2033159 h 2588556"/>
              <a:gd name="connsiteX8" fmla="*/ 1 w 3512201"/>
              <a:gd name="connsiteY8" fmla="*/ 811843 h 2588556"/>
              <a:gd name="connsiteX9" fmla="*/ 0 w 3512201"/>
              <a:gd name="connsiteY9" fmla="*/ 811840 h 2588556"/>
              <a:gd name="connsiteX0" fmla="*/ 1 w 3512201"/>
              <a:gd name="connsiteY0" fmla="*/ 811843 h 2588556"/>
              <a:gd name="connsiteX1" fmla="*/ 877262 w 3512201"/>
              <a:gd name="connsiteY1" fmla="*/ 114300 h 2588556"/>
              <a:gd name="connsiteX2" fmla="*/ 3295316 w 3512201"/>
              <a:gd name="connsiteY2" fmla="*/ 126040 h 2588556"/>
              <a:gd name="connsiteX3" fmla="*/ 3454401 w 3512201"/>
              <a:gd name="connsiteY3" fmla="*/ 811845 h 2588556"/>
              <a:gd name="connsiteX4" fmla="*/ 2948515 w 3512201"/>
              <a:gd name="connsiteY4" fmla="*/ 2033160 h 2588556"/>
              <a:gd name="connsiteX5" fmla="*/ 1727200 w 3512201"/>
              <a:gd name="connsiteY5" fmla="*/ 2539045 h 2588556"/>
              <a:gd name="connsiteX6" fmla="*/ 879375 w 3512201"/>
              <a:gd name="connsiteY6" fmla="*/ 2330225 h 2588556"/>
              <a:gd name="connsiteX7" fmla="*/ 505885 w 3512201"/>
              <a:gd name="connsiteY7" fmla="*/ 2033159 h 2588556"/>
              <a:gd name="connsiteX8" fmla="*/ 1 w 3512201"/>
              <a:gd name="connsiteY8" fmla="*/ 811843 h 2588556"/>
              <a:gd name="connsiteX0" fmla="*/ 93528 w 3099844"/>
              <a:gd name="connsiteY0" fmla="*/ 2033159 h 2588556"/>
              <a:gd name="connsiteX1" fmla="*/ 464905 w 3099844"/>
              <a:gd name="connsiteY1" fmla="*/ 114300 h 2588556"/>
              <a:gd name="connsiteX2" fmla="*/ 2882959 w 3099844"/>
              <a:gd name="connsiteY2" fmla="*/ 126040 h 2588556"/>
              <a:gd name="connsiteX3" fmla="*/ 3042044 w 3099844"/>
              <a:gd name="connsiteY3" fmla="*/ 811845 h 2588556"/>
              <a:gd name="connsiteX4" fmla="*/ 2536158 w 3099844"/>
              <a:gd name="connsiteY4" fmla="*/ 2033160 h 2588556"/>
              <a:gd name="connsiteX5" fmla="*/ 1314843 w 3099844"/>
              <a:gd name="connsiteY5" fmla="*/ 2539045 h 2588556"/>
              <a:gd name="connsiteX6" fmla="*/ 467018 w 3099844"/>
              <a:gd name="connsiteY6" fmla="*/ 2330225 h 2588556"/>
              <a:gd name="connsiteX7" fmla="*/ 93528 w 3099844"/>
              <a:gd name="connsiteY7" fmla="*/ 2033159 h 2588556"/>
              <a:gd name="connsiteX0" fmla="*/ 404770 w 3037596"/>
              <a:gd name="connsiteY0" fmla="*/ 2330225 h 2588556"/>
              <a:gd name="connsiteX1" fmla="*/ 402657 w 3037596"/>
              <a:gd name="connsiteY1" fmla="*/ 114300 h 2588556"/>
              <a:gd name="connsiteX2" fmla="*/ 2820711 w 3037596"/>
              <a:gd name="connsiteY2" fmla="*/ 126040 h 2588556"/>
              <a:gd name="connsiteX3" fmla="*/ 2979796 w 3037596"/>
              <a:gd name="connsiteY3" fmla="*/ 811845 h 2588556"/>
              <a:gd name="connsiteX4" fmla="*/ 2473910 w 3037596"/>
              <a:gd name="connsiteY4" fmla="*/ 2033160 h 2588556"/>
              <a:gd name="connsiteX5" fmla="*/ 1252595 w 3037596"/>
              <a:gd name="connsiteY5" fmla="*/ 2539045 h 2588556"/>
              <a:gd name="connsiteX6" fmla="*/ 404770 w 3037596"/>
              <a:gd name="connsiteY6" fmla="*/ 2330225 h 2588556"/>
              <a:gd name="connsiteX0" fmla="*/ 404770 w 3037596"/>
              <a:gd name="connsiteY0" fmla="*/ 2330225 h 2588556"/>
              <a:gd name="connsiteX1" fmla="*/ 402657 w 3037596"/>
              <a:gd name="connsiteY1" fmla="*/ 114300 h 2588556"/>
              <a:gd name="connsiteX2" fmla="*/ 2820711 w 3037596"/>
              <a:gd name="connsiteY2" fmla="*/ 126040 h 2588556"/>
              <a:gd name="connsiteX3" fmla="*/ 2979796 w 3037596"/>
              <a:gd name="connsiteY3" fmla="*/ 811845 h 2588556"/>
              <a:gd name="connsiteX4" fmla="*/ 2473910 w 3037596"/>
              <a:gd name="connsiteY4" fmla="*/ 2033160 h 2588556"/>
              <a:gd name="connsiteX5" fmla="*/ 1252595 w 3037596"/>
              <a:gd name="connsiteY5" fmla="*/ 2539045 h 2588556"/>
              <a:gd name="connsiteX6" fmla="*/ 404770 w 3037596"/>
              <a:gd name="connsiteY6" fmla="*/ 2330225 h 2588556"/>
              <a:gd name="connsiteX0" fmla="*/ 11070 w 2643896"/>
              <a:gd name="connsiteY0" fmla="*/ 2330225 h 2588556"/>
              <a:gd name="connsiteX1" fmla="*/ 8957 w 2643896"/>
              <a:gd name="connsiteY1" fmla="*/ 114300 h 2588556"/>
              <a:gd name="connsiteX2" fmla="*/ 2427011 w 2643896"/>
              <a:gd name="connsiteY2" fmla="*/ 126040 h 2588556"/>
              <a:gd name="connsiteX3" fmla="*/ 2586096 w 2643896"/>
              <a:gd name="connsiteY3" fmla="*/ 811845 h 2588556"/>
              <a:gd name="connsiteX4" fmla="*/ 2080210 w 2643896"/>
              <a:gd name="connsiteY4" fmla="*/ 2033160 h 2588556"/>
              <a:gd name="connsiteX5" fmla="*/ 858895 w 2643896"/>
              <a:gd name="connsiteY5" fmla="*/ 2539045 h 2588556"/>
              <a:gd name="connsiteX6" fmla="*/ 11070 w 2643896"/>
              <a:gd name="connsiteY6" fmla="*/ 2330225 h 2588556"/>
              <a:gd name="connsiteX0" fmla="*/ 11070 w 2643896"/>
              <a:gd name="connsiteY0" fmla="*/ 2320442 h 2578773"/>
              <a:gd name="connsiteX1" fmla="*/ 8957 w 2643896"/>
              <a:gd name="connsiteY1" fmla="*/ 104517 h 2578773"/>
              <a:gd name="connsiteX2" fmla="*/ 2427011 w 2643896"/>
              <a:gd name="connsiteY2" fmla="*/ 116257 h 2578773"/>
              <a:gd name="connsiteX3" fmla="*/ 2586096 w 2643896"/>
              <a:gd name="connsiteY3" fmla="*/ 802062 h 2578773"/>
              <a:gd name="connsiteX4" fmla="*/ 2080210 w 2643896"/>
              <a:gd name="connsiteY4" fmla="*/ 2023377 h 2578773"/>
              <a:gd name="connsiteX5" fmla="*/ 858895 w 2643896"/>
              <a:gd name="connsiteY5" fmla="*/ 2529262 h 2578773"/>
              <a:gd name="connsiteX6" fmla="*/ 11070 w 2643896"/>
              <a:gd name="connsiteY6" fmla="*/ 2320442 h 2578773"/>
              <a:gd name="connsiteX0" fmla="*/ 11070 w 2643896"/>
              <a:gd name="connsiteY0" fmla="*/ 2215925 h 2474256"/>
              <a:gd name="connsiteX1" fmla="*/ 8957 w 2643896"/>
              <a:gd name="connsiteY1" fmla="*/ 0 h 2474256"/>
              <a:gd name="connsiteX2" fmla="*/ 2427011 w 2643896"/>
              <a:gd name="connsiteY2" fmla="*/ 11740 h 2474256"/>
              <a:gd name="connsiteX3" fmla="*/ 2586096 w 2643896"/>
              <a:gd name="connsiteY3" fmla="*/ 697545 h 2474256"/>
              <a:gd name="connsiteX4" fmla="*/ 2080210 w 2643896"/>
              <a:gd name="connsiteY4" fmla="*/ 1918860 h 2474256"/>
              <a:gd name="connsiteX5" fmla="*/ 858895 w 2643896"/>
              <a:gd name="connsiteY5" fmla="*/ 2424745 h 2474256"/>
              <a:gd name="connsiteX6" fmla="*/ 11070 w 2643896"/>
              <a:gd name="connsiteY6" fmla="*/ 2215925 h 2474256"/>
              <a:gd name="connsiteX0" fmla="*/ 11070 w 2643896"/>
              <a:gd name="connsiteY0" fmla="*/ 2215925 h 2474256"/>
              <a:gd name="connsiteX1" fmla="*/ 8957 w 2643896"/>
              <a:gd name="connsiteY1" fmla="*/ 0 h 2474256"/>
              <a:gd name="connsiteX2" fmla="*/ 2427011 w 2643896"/>
              <a:gd name="connsiteY2" fmla="*/ 11740 h 2474256"/>
              <a:gd name="connsiteX3" fmla="*/ 2586096 w 2643896"/>
              <a:gd name="connsiteY3" fmla="*/ 697545 h 2474256"/>
              <a:gd name="connsiteX4" fmla="*/ 2080210 w 2643896"/>
              <a:gd name="connsiteY4" fmla="*/ 1918860 h 2474256"/>
              <a:gd name="connsiteX5" fmla="*/ 858895 w 2643896"/>
              <a:gd name="connsiteY5" fmla="*/ 2424745 h 2474256"/>
              <a:gd name="connsiteX6" fmla="*/ 11070 w 2643896"/>
              <a:gd name="connsiteY6" fmla="*/ 2215925 h 247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3896" h="2474256">
                <a:moveTo>
                  <a:pt x="11070" y="2215925"/>
                </a:moveTo>
                <a:cubicBezTo>
                  <a:pt x="12189" y="1417165"/>
                  <a:pt x="0" y="646764"/>
                  <a:pt x="8957" y="0"/>
                </a:cubicBezTo>
                <a:lnTo>
                  <a:pt x="2427011" y="11740"/>
                </a:lnTo>
                <a:cubicBezTo>
                  <a:pt x="2511325" y="215293"/>
                  <a:pt x="2643896" y="379692"/>
                  <a:pt x="2586096" y="697545"/>
                </a:cubicBezTo>
                <a:cubicBezTo>
                  <a:pt x="2586096" y="1155627"/>
                  <a:pt x="2404124" y="1594947"/>
                  <a:pt x="2080210" y="1918860"/>
                </a:cubicBezTo>
                <a:cubicBezTo>
                  <a:pt x="1649617" y="2160958"/>
                  <a:pt x="1203752" y="2375234"/>
                  <a:pt x="858895" y="2424745"/>
                </a:cubicBezTo>
                <a:cubicBezTo>
                  <a:pt x="514038" y="2474256"/>
                  <a:pt x="63025" y="2314677"/>
                  <a:pt x="11070" y="2215925"/>
                </a:cubicBezTo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  <a:alpha val="31000"/>
                </a:schemeClr>
              </a:gs>
              <a:gs pos="100000">
                <a:schemeClr val="accent1">
                  <a:alpha val="47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자유형: 도형 8"/>
          <p:cNvSpPr/>
          <p:nvPr/>
        </p:nvSpPr>
        <p:spPr>
          <a:xfrm>
            <a:off x="-152399" y="-101600"/>
            <a:ext cx="5181599" cy="3636850"/>
          </a:xfrm>
          <a:custGeom>
            <a:avLst/>
            <a:gdLst>
              <a:gd name="connsiteX0" fmla="*/ 0 w 3454400"/>
              <a:gd name="connsiteY0" fmla="*/ 1727200 h 3454400"/>
              <a:gd name="connsiteX1" fmla="*/ 505887 w 3454400"/>
              <a:gd name="connsiteY1" fmla="*/ 505885 h 3454400"/>
              <a:gd name="connsiteX2" fmla="*/ 1727203 w 3454400"/>
              <a:gd name="connsiteY2" fmla="*/ 2 h 3454400"/>
              <a:gd name="connsiteX3" fmla="*/ 2948518 w 3454400"/>
              <a:gd name="connsiteY3" fmla="*/ 505889 h 3454400"/>
              <a:gd name="connsiteX4" fmla="*/ 3454401 w 3454400"/>
              <a:gd name="connsiteY4" fmla="*/ 1727205 h 3454400"/>
              <a:gd name="connsiteX5" fmla="*/ 2948515 w 3454400"/>
              <a:gd name="connsiteY5" fmla="*/ 2948520 h 3454400"/>
              <a:gd name="connsiteX6" fmla="*/ 1727200 w 3454400"/>
              <a:gd name="connsiteY6" fmla="*/ 3454405 h 3454400"/>
              <a:gd name="connsiteX7" fmla="*/ 505885 w 3454400"/>
              <a:gd name="connsiteY7" fmla="*/ 2948519 h 3454400"/>
              <a:gd name="connsiteX8" fmla="*/ 1 w 3454400"/>
              <a:gd name="connsiteY8" fmla="*/ 1727203 h 3454400"/>
              <a:gd name="connsiteX9" fmla="*/ 0 w 3454400"/>
              <a:gd name="connsiteY9" fmla="*/ 1727200 h 3454400"/>
              <a:gd name="connsiteX0" fmla="*/ 0 w 3454402"/>
              <a:gd name="connsiteY0" fmla="*/ 1727199 h 3503915"/>
              <a:gd name="connsiteX1" fmla="*/ 505887 w 3454402"/>
              <a:gd name="connsiteY1" fmla="*/ 505884 h 3503915"/>
              <a:gd name="connsiteX2" fmla="*/ 1727203 w 3454402"/>
              <a:gd name="connsiteY2" fmla="*/ 1 h 3503915"/>
              <a:gd name="connsiteX3" fmla="*/ 2948518 w 3454402"/>
              <a:gd name="connsiteY3" fmla="*/ 505888 h 3503915"/>
              <a:gd name="connsiteX4" fmla="*/ 3454401 w 3454402"/>
              <a:gd name="connsiteY4" fmla="*/ 1727204 h 3503915"/>
              <a:gd name="connsiteX5" fmla="*/ 2948515 w 3454402"/>
              <a:gd name="connsiteY5" fmla="*/ 2948519 h 3503915"/>
              <a:gd name="connsiteX6" fmla="*/ 1727200 w 3454402"/>
              <a:gd name="connsiteY6" fmla="*/ 3454404 h 3503915"/>
              <a:gd name="connsiteX7" fmla="*/ 879375 w 3454402"/>
              <a:gd name="connsiteY7" fmla="*/ 3245584 h 3503915"/>
              <a:gd name="connsiteX8" fmla="*/ 505885 w 3454402"/>
              <a:gd name="connsiteY8" fmla="*/ 2948518 h 3503915"/>
              <a:gd name="connsiteX9" fmla="*/ 1 w 3454402"/>
              <a:gd name="connsiteY9" fmla="*/ 1727202 h 3503915"/>
              <a:gd name="connsiteX10" fmla="*/ 0 w 3454402"/>
              <a:gd name="connsiteY10" fmla="*/ 1727199 h 3503915"/>
              <a:gd name="connsiteX0" fmla="*/ 0 w 3512201"/>
              <a:gd name="connsiteY0" fmla="*/ 1727199 h 3503915"/>
              <a:gd name="connsiteX1" fmla="*/ 505887 w 3512201"/>
              <a:gd name="connsiteY1" fmla="*/ 505884 h 3503915"/>
              <a:gd name="connsiteX2" fmla="*/ 1727203 w 3512201"/>
              <a:gd name="connsiteY2" fmla="*/ 1 h 3503915"/>
              <a:gd name="connsiteX3" fmla="*/ 2948518 w 3512201"/>
              <a:gd name="connsiteY3" fmla="*/ 505888 h 3503915"/>
              <a:gd name="connsiteX4" fmla="*/ 3295316 w 3512201"/>
              <a:gd name="connsiteY4" fmla="*/ 1041399 h 3503915"/>
              <a:gd name="connsiteX5" fmla="*/ 3454401 w 3512201"/>
              <a:gd name="connsiteY5" fmla="*/ 1727204 h 3503915"/>
              <a:gd name="connsiteX6" fmla="*/ 2948515 w 3512201"/>
              <a:gd name="connsiteY6" fmla="*/ 2948519 h 3503915"/>
              <a:gd name="connsiteX7" fmla="*/ 1727200 w 3512201"/>
              <a:gd name="connsiteY7" fmla="*/ 3454404 h 3503915"/>
              <a:gd name="connsiteX8" fmla="*/ 879375 w 3512201"/>
              <a:gd name="connsiteY8" fmla="*/ 3245584 h 3503915"/>
              <a:gd name="connsiteX9" fmla="*/ 505885 w 3512201"/>
              <a:gd name="connsiteY9" fmla="*/ 2948518 h 3503915"/>
              <a:gd name="connsiteX10" fmla="*/ 1 w 3512201"/>
              <a:gd name="connsiteY10" fmla="*/ 1727202 h 3503915"/>
              <a:gd name="connsiteX11" fmla="*/ 0 w 3512201"/>
              <a:gd name="connsiteY11" fmla="*/ 1727199 h 3503915"/>
              <a:gd name="connsiteX0" fmla="*/ 0 w 3512201"/>
              <a:gd name="connsiteY0" fmla="*/ 1727199 h 3503915"/>
              <a:gd name="connsiteX1" fmla="*/ 505887 w 3512201"/>
              <a:gd name="connsiteY1" fmla="*/ 505884 h 3503915"/>
              <a:gd name="connsiteX2" fmla="*/ 1727203 w 3512201"/>
              <a:gd name="connsiteY2" fmla="*/ 1 h 3503915"/>
              <a:gd name="connsiteX3" fmla="*/ 2948518 w 3512201"/>
              <a:gd name="connsiteY3" fmla="*/ 505888 h 3503915"/>
              <a:gd name="connsiteX4" fmla="*/ 3295316 w 3512201"/>
              <a:gd name="connsiteY4" fmla="*/ 1041399 h 3503915"/>
              <a:gd name="connsiteX5" fmla="*/ 3454401 w 3512201"/>
              <a:gd name="connsiteY5" fmla="*/ 1727204 h 3503915"/>
              <a:gd name="connsiteX6" fmla="*/ 2948515 w 3512201"/>
              <a:gd name="connsiteY6" fmla="*/ 2948519 h 3503915"/>
              <a:gd name="connsiteX7" fmla="*/ 1727200 w 3512201"/>
              <a:gd name="connsiteY7" fmla="*/ 3454404 h 3503915"/>
              <a:gd name="connsiteX8" fmla="*/ 879375 w 3512201"/>
              <a:gd name="connsiteY8" fmla="*/ 3245584 h 3503915"/>
              <a:gd name="connsiteX9" fmla="*/ 505885 w 3512201"/>
              <a:gd name="connsiteY9" fmla="*/ 2948518 h 3503915"/>
              <a:gd name="connsiteX10" fmla="*/ 1 w 3512201"/>
              <a:gd name="connsiteY10" fmla="*/ 1727202 h 3503915"/>
              <a:gd name="connsiteX11" fmla="*/ 0 w 3512201"/>
              <a:gd name="connsiteY11" fmla="*/ 1727199 h 3503915"/>
              <a:gd name="connsiteX0" fmla="*/ 0 w 3512201"/>
              <a:gd name="connsiteY0" fmla="*/ 1424867 h 3201583"/>
              <a:gd name="connsiteX1" fmla="*/ 505887 w 3512201"/>
              <a:gd name="connsiteY1" fmla="*/ 203552 h 3201583"/>
              <a:gd name="connsiteX2" fmla="*/ 2948518 w 3512201"/>
              <a:gd name="connsiteY2" fmla="*/ 203556 h 3201583"/>
              <a:gd name="connsiteX3" fmla="*/ 3295316 w 3512201"/>
              <a:gd name="connsiteY3" fmla="*/ 739067 h 3201583"/>
              <a:gd name="connsiteX4" fmla="*/ 3454401 w 3512201"/>
              <a:gd name="connsiteY4" fmla="*/ 1424872 h 3201583"/>
              <a:gd name="connsiteX5" fmla="*/ 2948515 w 3512201"/>
              <a:gd name="connsiteY5" fmla="*/ 2646187 h 3201583"/>
              <a:gd name="connsiteX6" fmla="*/ 1727200 w 3512201"/>
              <a:gd name="connsiteY6" fmla="*/ 3152072 h 3201583"/>
              <a:gd name="connsiteX7" fmla="*/ 879375 w 3512201"/>
              <a:gd name="connsiteY7" fmla="*/ 2943252 h 3201583"/>
              <a:gd name="connsiteX8" fmla="*/ 505885 w 3512201"/>
              <a:gd name="connsiteY8" fmla="*/ 2646186 h 3201583"/>
              <a:gd name="connsiteX9" fmla="*/ 1 w 3512201"/>
              <a:gd name="connsiteY9" fmla="*/ 1424870 h 3201583"/>
              <a:gd name="connsiteX10" fmla="*/ 0 w 3512201"/>
              <a:gd name="connsiteY10" fmla="*/ 1424867 h 3201583"/>
              <a:gd name="connsiteX0" fmla="*/ 0 w 3512201"/>
              <a:gd name="connsiteY0" fmla="*/ 1223268 h 2999984"/>
              <a:gd name="connsiteX1" fmla="*/ 877262 w 3512201"/>
              <a:gd name="connsiteY1" fmla="*/ 525728 h 2999984"/>
              <a:gd name="connsiteX2" fmla="*/ 2948518 w 3512201"/>
              <a:gd name="connsiteY2" fmla="*/ 1957 h 2999984"/>
              <a:gd name="connsiteX3" fmla="*/ 3295316 w 3512201"/>
              <a:gd name="connsiteY3" fmla="*/ 537468 h 2999984"/>
              <a:gd name="connsiteX4" fmla="*/ 3454401 w 3512201"/>
              <a:gd name="connsiteY4" fmla="*/ 1223273 h 2999984"/>
              <a:gd name="connsiteX5" fmla="*/ 2948515 w 3512201"/>
              <a:gd name="connsiteY5" fmla="*/ 2444588 h 2999984"/>
              <a:gd name="connsiteX6" fmla="*/ 1727200 w 3512201"/>
              <a:gd name="connsiteY6" fmla="*/ 2950473 h 2999984"/>
              <a:gd name="connsiteX7" fmla="*/ 879375 w 3512201"/>
              <a:gd name="connsiteY7" fmla="*/ 2741653 h 2999984"/>
              <a:gd name="connsiteX8" fmla="*/ 505885 w 3512201"/>
              <a:gd name="connsiteY8" fmla="*/ 2444587 h 2999984"/>
              <a:gd name="connsiteX9" fmla="*/ 1 w 3512201"/>
              <a:gd name="connsiteY9" fmla="*/ 1223271 h 2999984"/>
              <a:gd name="connsiteX10" fmla="*/ 0 w 3512201"/>
              <a:gd name="connsiteY10" fmla="*/ 1223268 h 2999984"/>
              <a:gd name="connsiteX0" fmla="*/ 0 w 3512201"/>
              <a:gd name="connsiteY0" fmla="*/ 811840 h 2588556"/>
              <a:gd name="connsiteX1" fmla="*/ 877262 w 3512201"/>
              <a:gd name="connsiteY1" fmla="*/ 114300 h 2588556"/>
              <a:gd name="connsiteX2" fmla="*/ 3295316 w 3512201"/>
              <a:gd name="connsiteY2" fmla="*/ 126040 h 2588556"/>
              <a:gd name="connsiteX3" fmla="*/ 3454401 w 3512201"/>
              <a:gd name="connsiteY3" fmla="*/ 811845 h 2588556"/>
              <a:gd name="connsiteX4" fmla="*/ 2948515 w 3512201"/>
              <a:gd name="connsiteY4" fmla="*/ 2033160 h 2588556"/>
              <a:gd name="connsiteX5" fmla="*/ 1727200 w 3512201"/>
              <a:gd name="connsiteY5" fmla="*/ 2539045 h 2588556"/>
              <a:gd name="connsiteX6" fmla="*/ 879375 w 3512201"/>
              <a:gd name="connsiteY6" fmla="*/ 2330225 h 2588556"/>
              <a:gd name="connsiteX7" fmla="*/ 505885 w 3512201"/>
              <a:gd name="connsiteY7" fmla="*/ 2033159 h 2588556"/>
              <a:gd name="connsiteX8" fmla="*/ 1 w 3512201"/>
              <a:gd name="connsiteY8" fmla="*/ 811843 h 2588556"/>
              <a:gd name="connsiteX9" fmla="*/ 0 w 3512201"/>
              <a:gd name="connsiteY9" fmla="*/ 811840 h 2588556"/>
              <a:gd name="connsiteX0" fmla="*/ 1 w 3512201"/>
              <a:gd name="connsiteY0" fmla="*/ 811843 h 2588556"/>
              <a:gd name="connsiteX1" fmla="*/ 877262 w 3512201"/>
              <a:gd name="connsiteY1" fmla="*/ 114300 h 2588556"/>
              <a:gd name="connsiteX2" fmla="*/ 3295316 w 3512201"/>
              <a:gd name="connsiteY2" fmla="*/ 126040 h 2588556"/>
              <a:gd name="connsiteX3" fmla="*/ 3454401 w 3512201"/>
              <a:gd name="connsiteY3" fmla="*/ 811845 h 2588556"/>
              <a:gd name="connsiteX4" fmla="*/ 2948515 w 3512201"/>
              <a:gd name="connsiteY4" fmla="*/ 2033160 h 2588556"/>
              <a:gd name="connsiteX5" fmla="*/ 1727200 w 3512201"/>
              <a:gd name="connsiteY5" fmla="*/ 2539045 h 2588556"/>
              <a:gd name="connsiteX6" fmla="*/ 879375 w 3512201"/>
              <a:gd name="connsiteY6" fmla="*/ 2330225 h 2588556"/>
              <a:gd name="connsiteX7" fmla="*/ 505885 w 3512201"/>
              <a:gd name="connsiteY7" fmla="*/ 2033159 h 2588556"/>
              <a:gd name="connsiteX8" fmla="*/ 1 w 3512201"/>
              <a:gd name="connsiteY8" fmla="*/ 811843 h 2588556"/>
              <a:gd name="connsiteX0" fmla="*/ 93528 w 3099844"/>
              <a:gd name="connsiteY0" fmla="*/ 2033159 h 2588556"/>
              <a:gd name="connsiteX1" fmla="*/ 464905 w 3099844"/>
              <a:gd name="connsiteY1" fmla="*/ 114300 h 2588556"/>
              <a:gd name="connsiteX2" fmla="*/ 2882959 w 3099844"/>
              <a:gd name="connsiteY2" fmla="*/ 126040 h 2588556"/>
              <a:gd name="connsiteX3" fmla="*/ 3042044 w 3099844"/>
              <a:gd name="connsiteY3" fmla="*/ 811845 h 2588556"/>
              <a:gd name="connsiteX4" fmla="*/ 2536158 w 3099844"/>
              <a:gd name="connsiteY4" fmla="*/ 2033160 h 2588556"/>
              <a:gd name="connsiteX5" fmla="*/ 1314843 w 3099844"/>
              <a:gd name="connsiteY5" fmla="*/ 2539045 h 2588556"/>
              <a:gd name="connsiteX6" fmla="*/ 467018 w 3099844"/>
              <a:gd name="connsiteY6" fmla="*/ 2330225 h 2588556"/>
              <a:gd name="connsiteX7" fmla="*/ 93528 w 3099844"/>
              <a:gd name="connsiteY7" fmla="*/ 2033159 h 2588556"/>
              <a:gd name="connsiteX0" fmla="*/ 404770 w 3037596"/>
              <a:gd name="connsiteY0" fmla="*/ 2330225 h 2588556"/>
              <a:gd name="connsiteX1" fmla="*/ 402657 w 3037596"/>
              <a:gd name="connsiteY1" fmla="*/ 114300 h 2588556"/>
              <a:gd name="connsiteX2" fmla="*/ 2820711 w 3037596"/>
              <a:gd name="connsiteY2" fmla="*/ 126040 h 2588556"/>
              <a:gd name="connsiteX3" fmla="*/ 2979796 w 3037596"/>
              <a:gd name="connsiteY3" fmla="*/ 811845 h 2588556"/>
              <a:gd name="connsiteX4" fmla="*/ 2473910 w 3037596"/>
              <a:gd name="connsiteY4" fmla="*/ 2033160 h 2588556"/>
              <a:gd name="connsiteX5" fmla="*/ 1252595 w 3037596"/>
              <a:gd name="connsiteY5" fmla="*/ 2539045 h 2588556"/>
              <a:gd name="connsiteX6" fmla="*/ 404770 w 3037596"/>
              <a:gd name="connsiteY6" fmla="*/ 2330225 h 2588556"/>
              <a:gd name="connsiteX0" fmla="*/ 404770 w 3037596"/>
              <a:gd name="connsiteY0" fmla="*/ 2330225 h 2588556"/>
              <a:gd name="connsiteX1" fmla="*/ 402657 w 3037596"/>
              <a:gd name="connsiteY1" fmla="*/ 114300 h 2588556"/>
              <a:gd name="connsiteX2" fmla="*/ 2820711 w 3037596"/>
              <a:gd name="connsiteY2" fmla="*/ 126040 h 2588556"/>
              <a:gd name="connsiteX3" fmla="*/ 2979796 w 3037596"/>
              <a:gd name="connsiteY3" fmla="*/ 811845 h 2588556"/>
              <a:gd name="connsiteX4" fmla="*/ 2473910 w 3037596"/>
              <a:gd name="connsiteY4" fmla="*/ 2033160 h 2588556"/>
              <a:gd name="connsiteX5" fmla="*/ 1252595 w 3037596"/>
              <a:gd name="connsiteY5" fmla="*/ 2539045 h 2588556"/>
              <a:gd name="connsiteX6" fmla="*/ 404770 w 3037596"/>
              <a:gd name="connsiteY6" fmla="*/ 2330225 h 2588556"/>
              <a:gd name="connsiteX0" fmla="*/ 11070 w 2643896"/>
              <a:gd name="connsiteY0" fmla="*/ 2330225 h 2588556"/>
              <a:gd name="connsiteX1" fmla="*/ 8957 w 2643896"/>
              <a:gd name="connsiteY1" fmla="*/ 114300 h 2588556"/>
              <a:gd name="connsiteX2" fmla="*/ 2427011 w 2643896"/>
              <a:gd name="connsiteY2" fmla="*/ 126040 h 2588556"/>
              <a:gd name="connsiteX3" fmla="*/ 2586096 w 2643896"/>
              <a:gd name="connsiteY3" fmla="*/ 811845 h 2588556"/>
              <a:gd name="connsiteX4" fmla="*/ 2080210 w 2643896"/>
              <a:gd name="connsiteY4" fmla="*/ 2033160 h 2588556"/>
              <a:gd name="connsiteX5" fmla="*/ 858895 w 2643896"/>
              <a:gd name="connsiteY5" fmla="*/ 2539045 h 2588556"/>
              <a:gd name="connsiteX6" fmla="*/ 11070 w 2643896"/>
              <a:gd name="connsiteY6" fmla="*/ 2330225 h 2588556"/>
              <a:gd name="connsiteX0" fmla="*/ 11070 w 2643896"/>
              <a:gd name="connsiteY0" fmla="*/ 2320442 h 2578773"/>
              <a:gd name="connsiteX1" fmla="*/ 8957 w 2643896"/>
              <a:gd name="connsiteY1" fmla="*/ 104517 h 2578773"/>
              <a:gd name="connsiteX2" fmla="*/ 2427011 w 2643896"/>
              <a:gd name="connsiteY2" fmla="*/ 116257 h 2578773"/>
              <a:gd name="connsiteX3" fmla="*/ 2586096 w 2643896"/>
              <a:gd name="connsiteY3" fmla="*/ 802062 h 2578773"/>
              <a:gd name="connsiteX4" fmla="*/ 2080210 w 2643896"/>
              <a:gd name="connsiteY4" fmla="*/ 2023377 h 2578773"/>
              <a:gd name="connsiteX5" fmla="*/ 858895 w 2643896"/>
              <a:gd name="connsiteY5" fmla="*/ 2529262 h 2578773"/>
              <a:gd name="connsiteX6" fmla="*/ 11070 w 2643896"/>
              <a:gd name="connsiteY6" fmla="*/ 2320442 h 2578773"/>
              <a:gd name="connsiteX0" fmla="*/ 11070 w 2643896"/>
              <a:gd name="connsiteY0" fmla="*/ 2215925 h 2474256"/>
              <a:gd name="connsiteX1" fmla="*/ 8957 w 2643896"/>
              <a:gd name="connsiteY1" fmla="*/ 0 h 2474256"/>
              <a:gd name="connsiteX2" fmla="*/ 2427011 w 2643896"/>
              <a:gd name="connsiteY2" fmla="*/ 11740 h 2474256"/>
              <a:gd name="connsiteX3" fmla="*/ 2586096 w 2643896"/>
              <a:gd name="connsiteY3" fmla="*/ 697545 h 2474256"/>
              <a:gd name="connsiteX4" fmla="*/ 2080210 w 2643896"/>
              <a:gd name="connsiteY4" fmla="*/ 1918860 h 2474256"/>
              <a:gd name="connsiteX5" fmla="*/ 858895 w 2643896"/>
              <a:gd name="connsiteY5" fmla="*/ 2424745 h 2474256"/>
              <a:gd name="connsiteX6" fmla="*/ 11070 w 2643896"/>
              <a:gd name="connsiteY6" fmla="*/ 2215925 h 2474256"/>
              <a:gd name="connsiteX0" fmla="*/ 11070 w 2643896"/>
              <a:gd name="connsiteY0" fmla="*/ 2215925 h 2474256"/>
              <a:gd name="connsiteX1" fmla="*/ 8957 w 2643896"/>
              <a:gd name="connsiteY1" fmla="*/ 0 h 2474256"/>
              <a:gd name="connsiteX2" fmla="*/ 2427011 w 2643896"/>
              <a:gd name="connsiteY2" fmla="*/ 11740 h 2474256"/>
              <a:gd name="connsiteX3" fmla="*/ 2586096 w 2643896"/>
              <a:gd name="connsiteY3" fmla="*/ 697545 h 2474256"/>
              <a:gd name="connsiteX4" fmla="*/ 2080210 w 2643896"/>
              <a:gd name="connsiteY4" fmla="*/ 1918860 h 2474256"/>
              <a:gd name="connsiteX5" fmla="*/ 858895 w 2643896"/>
              <a:gd name="connsiteY5" fmla="*/ 2424745 h 2474256"/>
              <a:gd name="connsiteX6" fmla="*/ 11070 w 2643896"/>
              <a:gd name="connsiteY6" fmla="*/ 2215925 h 247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3896" h="2474256">
                <a:moveTo>
                  <a:pt x="11070" y="2215925"/>
                </a:moveTo>
                <a:cubicBezTo>
                  <a:pt x="12189" y="1417165"/>
                  <a:pt x="0" y="646764"/>
                  <a:pt x="8957" y="0"/>
                </a:cubicBezTo>
                <a:lnTo>
                  <a:pt x="2427011" y="11740"/>
                </a:lnTo>
                <a:cubicBezTo>
                  <a:pt x="2511325" y="215293"/>
                  <a:pt x="2643896" y="379692"/>
                  <a:pt x="2586096" y="697545"/>
                </a:cubicBezTo>
                <a:cubicBezTo>
                  <a:pt x="2586096" y="1155627"/>
                  <a:pt x="2404124" y="1594947"/>
                  <a:pt x="2080210" y="1918860"/>
                </a:cubicBezTo>
                <a:cubicBezTo>
                  <a:pt x="1649617" y="2160958"/>
                  <a:pt x="1203752" y="2375234"/>
                  <a:pt x="858895" y="2424745"/>
                </a:cubicBezTo>
                <a:cubicBezTo>
                  <a:pt x="514038" y="2474256"/>
                  <a:pt x="63025" y="2314677"/>
                  <a:pt x="11070" y="2215925"/>
                </a:cubicBezTo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lumMod val="75000"/>
                  <a:alpha val="90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자유형: 도형 9"/>
          <p:cNvSpPr/>
          <p:nvPr/>
        </p:nvSpPr>
        <p:spPr>
          <a:xfrm rot="6177926" flipH="1">
            <a:off x="5525126" y="-133520"/>
            <a:ext cx="848385" cy="1315138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76200 w 914401"/>
              <a:gd name="connsiteY0" fmla="*/ 457200 h 914402"/>
              <a:gd name="connsiteX1" fmla="*/ 133911 w 914401"/>
              <a:gd name="connsiteY1" fmla="*/ 133911 h 914402"/>
              <a:gd name="connsiteX2" fmla="*/ 457201 w 914401"/>
              <a:gd name="connsiteY2" fmla="*/ 1 h 914402"/>
              <a:gd name="connsiteX3" fmla="*/ 780490 w 914401"/>
              <a:gd name="connsiteY3" fmla="*/ 133912 h 914402"/>
              <a:gd name="connsiteX4" fmla="*/ 914400 w 914401"/>
              <a:gd name="connsiteY4" fmla="*/ 457202 h 914402"/>
              <a:gd name="connsiteX5" fmla="*/ 780489 w 914401"/>
              <a:gd name="connsiteY5" fmla="*/ 780491 h 914402"/>
              <a:gd name="connsiteX6" fmla="*/ 457200 w 914401"/>
              <a:gd name="connsiteY6" fmla="*/ 914402 h 914402"/>
              <a:gd name="connsiteX7" fmla="*/ 133911 w 914401"/>
              <a:gd name="connsiteY7" fmla="*/ 780491 h 914402"/>
              <a:gd name="connsiteX8" fmla="*/ 1 w 914401"/>
              <a:gd name="connsiteY8" fmla="*/ 457202 h 914402"/>
              <a:gd name="connsiteX9" fmla="*/ 76200 w 914401"/>
              <a:gd name="connsiteY9" fmla="*/ 457200 h 914402"/>
              <a:gd name="connsiteX0" fmla="*/ 16669 w 854870"/>
              <a:gd name="connsiteY0" fmla="*/ 457200 h 914402"/>
              <a:gd name="connsiteX1" fmla="*/ 74380 w 854870"/>
              <a:gd name="connsiteY1" fmla="*/ 133911 h 914402"/>
              <a:gd name="connsiteX2" fmla="*/ 397670 w 854870"/>
              <a:gd name="connsiteY2" fmla="*/ 1 h 914402"/>
              <a:gd name="connsiteX3" fmla="*/ 720959 w 854870"/>
              <a:gd name="connsiteY3" fmla="*/ 133912 h 914402"/>
              <a:gd name="connsiteX4" fmla="*/ 854869 w 854870"/>
              <a:gd name="connsiteY4" fmla="*/ 457202 h 914402"/>
              <a:gd name="connsiteX5" fmla="*/ 720958 w 854870"/>
              <a:gd name="connsiteY5" fmla="*/ 780491 h 914402"/>
              <a:gd name="connsiteX6" fmla="*/ 397669 w 854870"/>
              <a:gd name="connsiteY6" fmla="*/ 914402 h 914402"/>
              <a:gd name="connsiteX7" fmla="*/ 74380 w 854870"/>
              <a:gd name="connsiteY7" fmla="*/ 780491 h 914402"/>
              <a:gd name="connsiteX8" fmla="*/ 1 w 854870"/>
              <a:gd name="connsiteY8" fmla="*/ 581027 h 914402"/>
              <a:gd name="connsiteX9" fmla="*/ 16669 w 854870"/>
              <a:gd name="connsiteY9" fmla="*/ 457200 h 914402"/>
              <a:gd name="connsiteX0" fmla="*/ 16669 w 854870"/>
              <a:gd name="connsiteY0" fmla="*/ 457200 h 866777"/>
              <a:gd name="connsiteX1" fmla="*/ 74380 w 854870"/>
              <a:gd name="connsiteY1" fmla="*/ 133911 h 866777"/>
              <a:gd name="connsiteX2" fmla="*/ 397670 w 854870"/>
              <a:gd name="connsiteY2" fmla="*/ 1 h 866777"/>
              <a:gd name="connsiteX3" fmla="*/ 720959 w 854870"/>
              <a:gd name="connsiteY3" fmla="*/ 133912 h 866777"/>
              <a:gd name="connsiteX4" fmla="*/ 854869 w 854870"/>
              <a:gd name="connsiteY4" fmla="*/ 457202 h 866777"/>
              <a:gd name="connsiteX5" fmla="*/ 720958 w 854870"/>
              <a:gd name="connsiteY5" fmla="*/ 780491 h 866777"/>
              <a:gd name="connsiteX6" fmla="*/ 402432 w 854870"/>
              <a:gd name="connsiteY6" fmla="*/ 866777 h 866777"/>
              <a:gd name="connsiteX7" fmla="*/ 74380 w 854870"/>
              <a:gd name="connsiteY7" fmla="*/ 780491 h 866777"/>
              <a:gd name="connsiteX8" fmla="*/ 1 w 854870"/>
              <a:gd name="connsiteY8" fmla="*/ 581027 h 866777"/>
              <a:gd name="connsiteX9" fmla="*/ 16669 w 854870"/>
              <a:gd name="connsiteY9" fmla="*/ 457200 h 866777"/>
              <a:gd name="connsiteX0" fmla="*/ 16669 w 802483"/>
              <a:gd name="connsiteY0" fmla="*/ 457200 h 866777"/>
              <a:gd name="connsiteX1" fmla="*/ 74380 w 802483"/>
              <a:gd name="connsiteY1" fmla="*/ 133911 h 866777"/>
              <a:gd name="connsiteX2" fmla="*/ 397670 w 802483"/>
              <a:gd name="connsiteY2" fmla="*/ 1 h 866777"/>
              <a:gd name="connsiteX3" fmla="*/ 720959 w 802483"/>
              <a:gd name="connsiteY3" fmla="*/ 133912 h 866777"/>
              <a:gd name="connsiteX4" fmla="*/ 802482 w 802483"/>
              <a:gd name="connsiteY4" fmla="*/ 440533 h 866777"/>
              <a:gd name="connsiteX5" fmla="*/ 720958 w 802483"/>
              <a:gd name="connsiteY5" fmla="*/ 780491 h 866777"/>
              <a:gd name="connsiteX6" fmla="*/ 402432 w 802483"/>
              <a:gd name="connsiteY6" fmla="*/ 866777 h 866777"/>
              <a:gd name="connsiteX7" fmla="*/ 74380 w 802483"/>
              <a:gd name="connsiteY7" fmla="*/ 780491 h 866777"/>
              <a:gd name="connsiteX8" fmla="*/ 1 w 802483"/>
              <a:gd name="connsiteY8" fmla="*/ 581027 h 866777"/>
              <a:gd name="connsiteX9" fmla="*/ 16669 w 802483"/>
              <a:gd name="connsiteY9" fmla="*/ 457200 h 866777"/>
              <a:gd name="connsiteX0" fmla="*/ 16669 w 802483"/>
              <a:gd name="connsiteY0" fmla="*/ 458787 h 868364"/>
              <a:gd name="connsiteX1" fmla="*/ 74380 w 802483"/>
              <a:gd name="connsiteY1" fmla="*/ 135498 h 868364"/>
              <a:gd name="connsiteX2" fmla="*/ 397670 w 802483"/>
              <a:gd name="connsiteY2" fmla="*/ 1588 h 868364"/>
              <a:gd name="connsiteX3" fmla="*/ 687622 w 802483"/>
              <a:gd name="connsiteY3" fmla="*/ 145024 h 868364"/>
              <a:gd name="connsiteX4" fmla="*/ 802482 w 802483"/>
              <a:gd name="connsiteY4" fmla="*/ 442120 h 868364"/>
              <a:gd name="connsiteX5" fmla="*/ 720958 w 802483"/>
              <a:gd name="connsiteY5" fmla="*/ 782078 h 868364"/>
              <a:gd name="connsiteX6" fmla="*/ 402432 w 802483"/>
              <a:gd name="connsiteY6" fmla="*/ 868364 h 868364"/>
              <a:gd name="connsiteX7" fmla="*/ 74380 w 802483"/>
              <a:gd name="connsiteY7" fmla="*/ 782078 h 868364"/>
              <a:gd name="connsiteX8" fmla="*/ 1 w 802483"/>
              <a:gd name="connsiteY8" fmla="*/ 582614 h 868364"/>
              <a:gd name="connsiteX9" fmla="*/ 16669 w 802483"/>
              <a:gd name="connsiteY9" fmla="*/ 458787 h 868364"/>
              <a:gd name="connsiteX0" fmla="*/ 16669 w 802483"/>
              <a:gd name="connsiteY0" fmla="*/ 458787 h 875671"/>
              <a:gd name="connsiteX1" fmla="*/ 74380 w 802483"/>
              <a:gd name="connsiteY1" fmla="*/ 135498 h 875671"/>
              <a:gd name="connsiteX2" fmla="*/ 397670 w 802483"/>
              <a:gd name="connsiteY2" fmla="*/ 1588 h 875671"/>
              <a:gd name="connsiteX3" fmla="*/ 687622 w 802483"/>
              <a:gd name="connsiteY3" fmla="*/ 145024 h 875671"/>
              <a:gd name="connsiteX4" fmla="*/ 802482 w 802483"/>
              <a:gd name="connsiteY4" fmla="*/ 442120 h 875671"/>
              <a:gd name="connsiteX5" fmla="*/ 667232 w 802483"/>
              <a:gd name="connsiteY5" fmla="*/ 738237 h 875671"/>
              <a:gd name="connsiteX6" fmla="*/ 402432 w 802483"/>
              <a:gd name="connsiteY6" fmla="*/ 868364 h 875671"/>
              <a:gd name="connsiteX7" fmla="*/ 74380 w 802483"/>
              <a:gd name="connsiteY7" fmla="*/ 782078 h 875671"/>
              <a:gd name="connsiteX8" fmla="*/ 1 w 802483"/>
              <a:gd name="connsiteY8" fmla="*/ 582614 h 875671"/>
              <a:gd name="connsiteX9" fmla="*/ 16669 w 802483"/>
              <a:gd name="connsiteY9" fmla="*/ 458787 h 875671"/>
              <a:gd name="connsiteX0" fmla="*/ 16669 w 802483"/>
              <a:gd name="connsiteY0" fmla="*/ 458787 h 874313"/>
              <a:gd name="connsiteX1" fmla="*/ 74380 w 802483"/>
              <a:gd name="connsiteY1" fmla="*/ 135498 h 874313"/>
              <a:gd name="connsiteX2" fmla="*/ 397670 w 802483"/>
              <a:gd name="connsiteY2" fmla="*/ 1588 h 874313"/>
              <a:gd name="connsiteX3" fmla="*/ 687622 w 802483"/>
              <a:gd name="connsiteY3" fmla="*/ 145024 h 874313"/>
              <a:gd name="connsiteX4" fmla="*/ 802482 w 802483"/>
              <a:gd name="connsiteY4" fmla="*/ 442120 h 874313"/>
              <a:gd name="connsiteX5" fmla="*/ 667232 w 802483"/>
              <a:gd name="connsiteY5" fmla="*/ 738237 h 874313"/>
              <a:gd name="connsiteX6" fmla="*/ 402432 w 802483"/>
              <a:gd name="connsiteY6" fmla="*/ 868364 h 874313"/>
              <a:gd name="connsiteX7" fmla="*/ 130375 w 802483"/>
              <a:gd name="connsiteY7" fmla="*/ 773933 h 874313"/>
              <a:gd name="connsiteX8" fmla="*/ 1 w 802483"/>
              <a:gd name="connsiteY8" fmla="*/ 582614 h 874313"/>
              <a:gd name="connsiteX9" fmla="*/ 16669 w 802483"/>
              <a:gd name="connsiteY9" fmla="*/ 458787 h 874313"/>
              <a:gd name="connsiteX0" fmla="*/ 5789 w 791603"/>
              <a:gd name="connsiteY0" fmla="*/ 458787 h 874313"/>
              <a:gd name="connsiteX1" fmla="*/ 63500 w 791603"/>
              <a:gd name="connsiteY1" fmla="*/ 135498 h 874313"/>
              <a:gd name="connsiteX2" fmla="*/ 386790 w 791603"/>
              <a:gd name="connsiteY2" fmla="*/ 1588 h 874313"/>
              <a:gd name="connsiteX3" fmla="*/ 676742 w 791603"/>
              <a:gd name="connsiteY3" fmla="*/ 145024 h 874313"/>
              <a:gd name="connsiteX4" fmla="*/ 791602 w 791603"/>
              <a:gd name="connsiteY4" fmla="*/ 442120 h 874313"/>
              <a:gd name="connsiteX5" fmla="*/ 656352 w 791603"/>
              <a:gd name="connsiteY5" fmla="*/ 738237 h 874313"/>
              <a:gd name="connsiteX6" fmla="*/ 391552 w 791603"/>
              <a:gd name="connsiteY6" fmla="*/ 868364 h 874313"/>
              <a:gd name="connsiteX7" fmla="*/ 119495 w 791603"/>
              <a:gd name="connsiteY7" fmla="*/ 773933 h 874313"/>
              <a:gd name="connsiteX8" fmla="*/ 40297 w 791603"/>
              <a:gd name="connsiteY8" fmla="*/ 567547 h 874313"/>
              <a:gd name="connsiteX9" fmla="*/ 5789 w 791603"/>
              <a:gd name="connsiteY9" fmla="*/ 458787 h 874313"/>
              <a:gd name="connsiteX0" fmla="*/ 39387 w 784884"/>
              <a:gd name="connsiteY0" fmla="*/ 369060 h 874313"/>
              <a:gd name="connsiteX1" fmla="*/ 56781 w 784884"/>
              <a:gd name="connsiteY1" fmla="*/ 135498 h 874313"/>
              <a:gd name="connsiteX2" fmla="*/ 380071 w 784884"/>
              <a:gd name="connsiteY2" fmla="*/ 1588 h 874313"/>
              <a:gd name="connsiteX3" fmla="*/ 670023 w 784884"/>
              <a:gd name="connsiteY3" fmla="*/ 145024 h 874313"/>
              <a:gd name="connsiteX4" fmla="*/ 784883 w 784884"/>
              <a:gd name="connsiteY4" fmla="*/ 442120 h 874313"/>
              <a:gd name="connsiteX5" fmla="*/ 649633 w 784884"/>
              <a:gd name="connsiteY5" fmla="*/ 738237 h 874313"/>
              <a:gd name="connsiteX6" fmla="*/ 384833 w 784884"/>
              <a:gd name="connsiteY6" fmla="*/ 868364 h 874313"/>
              <a:gd name="connsiteX7" fmla="*/ 112776 w 784884"/>
              <a:gd name="connsiteY7" fmla="*/ 773933 h 874313"/>
              <a:gd name="connsiteX8" fmla="*/ 33578 w 784884"/>
              <a:gd name="connsiteY8" fmla="*/ 567547 h 874313"/>
              <a:gd name="connsiteX9" fmla="*/ 39387 w 784884"/>
              <a:gd name="connsiteY9" fmla="*/ 369060 h 874313"/>
              <a:gd name="connsiteX0" fmla="*/ 5810 w 751307"/>
              <a:gd name="connsiteY0" fmla="*/ 368237 h 873490"/>
              <a:gd name="connsiteX1" fmla="*/ 135805 w 751307"/>
              <a:gd name="connsiteY1" fmla="*/ 148794 h 873490"/>
              <a:gd name="connsiteX2" fmla="*/ 346494 w 751307"/>
              <a:gd name="connsiteY2" fmla="*/ 765 h 873490"/>
              <a:gd name="connsiteX3" fmla="*/ 636446 w 751307"/>
              <a:gd name="connsiteY3" fmla="*/ 144201 h 873490"/>
              <a:gd name="connsiteX4" fmla="*/ 751306 w 751307"/>
              <a:gd name="connsiteY4" fmla="*/ 441297 h 873490"/>
              <a:gd name="connsiteX5" fmla="*/ 616056 w 751307"/>
              <a:gd name="connsiteY5" fmla="*/ 737414 h 873490"/>
              <a:gd name="connsiteX6" fmla="*/ 351256 w 751307"/>
              <a:gd name="connsiteY6" fmla="*/ 867541 h 873490"/>
              <a:gd name="connsiteX7" fmla="*/ 79199 w 751307"/>
              <a:gd name="connsiteY7" fmla="*/ 773110 h 873490"/>
              <a:gd name="connsiteX8" fmla="*/ 1 w 751307"/>
              <a:gd name="connsiteY8" fmla="*/ 566724 h 873490"/>
              <a:gd name="connsiteX9" fmla="*/ 5810 w 751307"/>
              <a:gd name="connsiteY9" fmla="*/ 368237 h 87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1307" h="873490">
                <a:moveTo>
                  <a:pt x="5810" y="368237"/>
                </a:moveTo>
                <a:cubicBezTo>
                  <a:pt x="5810" y="246980"/>
                  <a:pt x="79024" y="210039"/>
                  <a:pt x="135805" y="148794"/>
                </a:cubicBezTo>
                <a:cubicBezTo>
                  <a:pt x="192586" y="87549"/>
                  <a:pt x="263054" y="1530"/>
                  <a:pt x="346494" y="765"/>
                </a:cubicBezTo>
                <a:cubicBezTo>
                  <a:pt x="429934" y="0"/>
                  <a:pt x="568977" y="70779"/>
                  <a:pt x="636446" y="144201"/>
                </a:cubicBezTo>
                <a:cubicBezTo>
                  <a:pt x="703915" y="217623"/>
                  <a:pt x="751307" y="320040"/>
                  <a:pt x="751306" y="441297"/>
                </a:cubicBezTo>
                <a:cubicBezTo>
                  <a:pt x="751306" y="562554"/>
                  <a:pt x="682731" y="666373"/>
                  <a:pt x="616056" y="737414"/>
                </a:cubicBezTo>
                <a:cubicBezTo>
                  <a:pt x="549381" y="808455"/>
                  <a:pt x="440732" y="861592"/>
                  <a:pt x="351256" y="867541"/>
                </a:cubicBezTo>
                <a:cubicBezTo>
                  <a:pt x="261780" y="873490"/>
                  <a:pt x="137741" y="823246"/>
                  <a:pt x="79199" y="773110"/>
                </a:cubicBezTo>
                <a:cubicBezTo>
                  <a:pt x="20657" y="722974"/>
                  <a:pt x="0" y="687981"/>
                  <a:pt x="1" y="566724"/>
                </a:cubicBezTo>
                <a:cubicBezTo>
                  <a:pt x="1" y="566723"/>
                  <a:pt x="5810" y="368238"/>
                  <a:pt x="5810" y="368237"/>
                </a:cubicBezTo>
              </a:path>
            </a:pathLst>
          </a:custGeom>
          <a:gradFill>
            <a:gsLst>
              <a:gs pos="0">
                <a:schemeClr val="accent4">
                  <a:lumMod val="40000"/>
                  <a:lumOff val="60000"/>
                  <a:alpha val="58000"/>
                </a:schemeClr>
              </a:gs>
              <a:gs pos="100000">
                <a:schemeClr val="accent3">
                  <a:lumMod val="20000"/>
                  <a:lumOff val="80000"/>
                  <a:alpha val="37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자유형: 도형 10"/>
          <p:cNvSpPr/>
          <p:nvPr/>
        </p:nvSpPr>
        <p:spPr>
          <a:xfrm>
            <a:off x="2793999" y="203202"/>
            <a:ext cx="2669954" cy="1934591"/>
          </a:xfrm>
          <a:custGeom>
            <a:avLst/>
            <a:gdLst>
              <a:gd name="connsiteX0" fmla="*/ 0 w 1828800"/>
              <a:gd name="connsiteY0" fmla="*/ 914400 h 1828800"/>
              <a:gd name="connsiteX1" fmla="*/ 267822 w 1828800"/>
              <a:gd name="connsiteY1" fmla="*/ 267822 h 1828800"/>
              <a:gd name="connsiteX2" fmla="*/ 914401 w 1828800"/>
              <a:gd name="connsiteY2" fmla="*/ 1 h 1828800"/>
              <a:gd name="connsiteX3" fmla="*/ 1560979 w 1828800"/>
              <a:gd name="connsiteY3" fmla="*/ 267823 h 1828800"/>
              <a:gd name="connsiteX4" fmla="*/ 1828800 w 1828800"/>
              <a:gd name="connsiteY4" fmla="*/ 914402 h 1828800"/>
              <a:gd name="connsiteX5" fmla="*/ 1560978 w 1828800"/>
              <a:gd name="connsiteY5" fmla="*/ 1560981 h 1828800"/>
              <a:gd name="connsiteX6" fmla="*/ 914399 w 1828800"/>
              <a:gd name="connsiteY6" fmla="*/ 1828802 h 1828800"/>
              <a:gd name="connsiteX7" fmla="*/ 267821 w 1828800"/>
              <a:gd name="connsiteY7" fmla="*/ 1560980 h 1828800"/>
              <a:gd name="connsiteX8" fmla="*/ 0 w 1828800"/>
              <a:gd name="connsiteY8" fmla="*/ 914401 h 1828800"/>
              <a:gd name="connsiteX9" fmla="*/ 0 w 1828800"/>
              <a:gd name="connsiteY9" fmla="*/ 914400 h 1828800"/>
              <a:gd name="connsiteX0" fmla="*/ 0 w 1828800"/>
              <a:gd name="connsiteY0" fmla="*/ 914399 h 1828802"/>
              <a:gd name="connsiteX1" fmla="*/ 267822 w 1828800"/>
              <a:gd name="connsiteY1" fmla="*/ 267821 h 1828802"/>
              <a:gd name="connsiteX2" fmla="*/ 914401 w 1828800"/>
              <a:gd name="connsiteY2" fmla="*/ 0 h 1828802"/>
              <a:gd name="connsiteX3" fmla="*/ 1560979 w 1828800"/>
              <a:gd name="connsiteY3" fmla="*/ 267822 h 1828802"/>
              <a:gd name="connsiteX4" fmla="*/ 1828800 w 1828800"/>
              <a:gd name="connsiteY4" fmla="*/ 914401 h 1828802"/>
              <a:gd name="connsiteX5" fmla="*/ 1560978 w 1828800"/>
              <a:gd name="connsiteY5" fmla="*/ 1560980 h 1828802"/>
              <a:gd name="connsiteX6" fmla="*/ 914399 w 1828800"/>
              <a:gd name="connsiteY6" fmla="*/ 1828801 h 1828802"/>
              <a:gd name="connsiteX7" fmla="*/ 267821 w 1828800"/>
              <a:gd name="connsiteY7" fmla="*/ 1560979 h 1828802"/>
              <a:gd name="connsiteX8" fmla="*/ 0 w 1828800"/>
              <a:gd name="connsiteY8" fmla="*/ 914400 h 1828802"/>
              <a:gd name="connsiteX9" fmla="*/ 0 w 1828800"/>
              <a:gd name="connsiteY9" fmla="*/ 914399 h 1828802"/>
              <a:gd name="connsiteX0" fmla="*/ 0 w 1828800"/>
              <a:gd name="connsiteY0" fmla="*/ 914399 h 1828802"/>
              <a:gd name="connsiteX1" fmla="*/ 267822 w 1828800"/>
              <a:gd name="connsiteY1" fmla="*/ 267821 h 1828802"/>
              <a:gd name="connsiteX2" fmla="*/ 914401 w 1828800"/>
              <a:gd name="connsiteY2" fmla="*/ 0 h 1828802"/>
              <a:gd name="connsiteX3" fmla="*/ 1560979 w 1828800"/>
              <a:gd name="connsiteY3" fmla="*/ 267822 h 1828802"/>
              <a:gd name="connsiteX4" fmla="*/ 1828800 w 1828800"/>
              <a:gd name="connsiteY4" fmla="*/ 914401 h 1828802"/>
              <a:gd name="connsiteX5" fmla="*/ 1560978 w 1828800"/>
              <a:gd name="connsiteY5" fmla="*/ 1560980 h 1828802"/>
              <a:gd name="connsiteX6" fmla="*/ 914399 w 1828800"/>
              <a:gd name="connsiteY6" fmla="*/ 1828801 h 1828802"/>
              <a:gd name="connsiteX7" fmla="*/ 267821 w 1828800"/>
              <a:gd name="connsiteY7" fmla="*/ 1560979 h 1828802"/>
              <a:gd name="connsiteX8" fmla="*/ 0 w 1828800"/>
              <a:gd name="connsiteY8" fmla="*/ 914400 h 1828802"/>
              <a:gd name="connsiteX9" fmla="*/ 0 w 1828800"/>
              <a:gd name="connsiteY9" fmla="*/ 914399 h 1828802"/>
              <a:gd name="connsiteX0" fmla="*/ 65686 w 1894486"/>
              <a:gd name="connsiteY0" fmla="*/ 914399 h 1828802"/>
              <a:gd name="connsiteX1" fmla="*/ 333508 w 1894486"/>
              <a:gd name="connsiteY1" fmla="*/ 267821 h 1828802"/>
              <a:gd name="connsiteX2" fmla="*/ 980087 w 1894486"/>
              <a:gd name="connsiteY2" fmla="*/ 0 h 1828802"/>
              <a:gd name="connsiteX3" fmla="*/ 1626665 w 1894486"/>
              <a:gd name="connsiteY3" fmla="*/ 267822 h 1828802"/>
              <a:gd name="connsiteX4" fmla="*/ 1894486 w 1894486"/>
              <a:gd name="connsiteY4" fmla="*/ 914401 h 1828802"/>
              <a:gd name="connsiteX5" fmla="*/ 1626664 w 1894486"/>
              <a:gd name="connsiteY5" fmla="*/ 1560980 h 1828802"/>
              <a:gd name="connsiteX6" fmla="*/ 980085 w 1894486"/>
              <a:gd name="connsiteY6" fmla="*/ 1828801 h 1828802"/>
              <a:gd name="connsiteX7" fmla="*/ 333507 w 1894486"/>
              <a:gd name="connsiteY7" fmla="*/ 1560979 h 1828802"/>
              <a:gd name="connsiteX8" fmla="*/ 65686 w 1894486"/>
              <a:gd name="connsiteY8" fmla="*/ 914400 h 1828802"/>
              <a:gd name="connsiteX9" fmla="*/ 65686 w 1894486"/>
              <a:gd name="connsiteY9" fmla="*/ 914399 h 1828802"/>
              <a:gd name="connsiteX0" fmla="*/ 65686 w 1894486"/>
              <a:gd name="connsiteY0" fmla="*/ 914399 h 1854201"/>
              <a:gd name="connsiteX1" fmla="*/ 333508 w 1894486"/>
              <a:gd name="connsiteY1" fmla="*/ 267821 h 1854201"/>
              <a:gd name="connsiteX2" fmla="*/ 980087 w 1894486"/>
              <a:gd name="connsiteY2" fmla="*/ 0 h 1854201"/>
              <a:gd name="connsiteX3" fmla="*/ 1626665 w 1894486"/>
              <a:gd name="connsiteY3" fmla="*/ 267822 h 1854201"/>
              <a:gd name="connsiteX4" fmla="*/ 1894486 w 1894486"/>
              <a:gd name="connsiteY4" fmla="*/ 914401 h 1854201"/>
              <a:gd name="connsiteX5" fmla="*/ 1626664 w 1894486"/>
              <a:gd name="connsiteY5" fmla="*/ 1560980 h 1854201"/>
              <a:gd name="connsiteX6" fmla="*/ 980085 w 1894486"/>
              <a:gd name="connsiteY6" fmla="*/ 1828801 h 1854201"/>
              <a:gd name="connsiteX7" fmla="*/ 333507 w 1894486"/>
              <a:gd name="connsiteY7" fmla="*/ 1408579 h 1854201"/>
              <a:gd name="connsiteX8" fmla="*/ 65686 w 1894486"/>
              <a:gd name="connsiteY8" fmla="*/ 914400 h 1854201"/>
              <a:gd name="connsiteX9" fmla="*/ 65686 w 1894486"/>
              <a:gd name="connsiteY9" fmla="*/ 914399 h 1854201"/>
              <a:gd name="connsiteX0" fmla="*/ 65686 w 1894486"/>
              <a:gd name="connsiteY0" fmla="*/ 914399 h 1830271"/>
              <a:gd name="connsiteX1" fmla="*/ 333508 w 1894486"/>
              <a:gd name="connsiteY1" fmla="*/ 267821 h 1830271"/>
              <a:gd name="connsiteX2" fmla="*/ 980087 w 1894486"/>
              <a:gd name="connsiteY2" fmla="*/ 0 h 1830271"/>
              <a:gd name="connsiteX3" fmla="*/ 1626665 w 1894486"/>
              <a:gd name="connsiteY3" fmla="*/ 267822 h 1830271"/>
              <a:gd name="connsiteX4" fmla="*/ 1894486 w 1894486"/>
              <a:gd name="connsiteY4" fmla="*/ 914401 h 1830271"/>
              <a:gd name="connsiteX5" fmla="*/ 1626664 w 1894486"/>
              <a:gd name="connsiteY5" fmla="*/ 1560980 h 1830271"/>
              <a:gd name="connsiteX6" fmla="*/ 980085 w 1894486"/>
              <a:gd name="connsiteY6" fmla="*/ 1828801 h 1830271"/>
              <a:gd name="connsiteX7" fmla="*/ 394467 w 1894486"/>
              <a:gd name="connsiteY7" fmla="*/ 1569802 h 1830271"/>
              <a:gd name="connsiteX8" fmla="*/ 65686 w 1894486"/>
              <a:gd name="connsiteY8" fmla="*/ 914400 h 1830271"/>
              <a:gd name="connsiteX9" fmla="*/ 65686 w 1894486"/>
              <a:gd name="connsiteY9" fmla="*/ 914399 h 18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94486" h="1830271">
                <a:moveTo>
                  <a:pt x="65686" y="914399"/>
                </a:moveTo>
                <a:cubicBezTo>
                  <a:pt x="65686" y="671885"/>
                  <a:pt x="0" y="551599"/>
                  <a:pt x="333508" y="267821"/>
                </a:cubicBezTo>
                <a:cubicBezTo>
                  <a:pt x="504992" y="96338"/>
                  <a:pt x="737573" y="0"/>
                  <a:pt x="980087" y="0"/>
                </a:cubicBezTo>
                <a:cubicBezTo>
                  <a:pt x="1222601" y="0"/>
                  <a:pt x="1455182" y="96339"/>
                  <a:pt x="1626665" y="267822"/>
                </a:cubicBezTo>
                <a:cubicBezTo>
                  <a:pt x="1769272" y="522725"/>
                  <a:pt x="1894486" y="671887"/>
                  <a:pt x="1894486" y="914401"/>
                </a:cubicBezTo>
                <a:cubicBezTo>
                  <a:pt x="1894486" y="1156915"/>
                  <a:pt x="1798148" y="1389496"/>
                  <a:pt x="1626664" y="1560980"/>
                </a:cubicBezTo>
                <a:cubicBezTo>
                  <a:pt x="1354918" y="1694764"/>
                  <a:pt x="1185451" y="1827331"/>
                  <a:pt x="980085" y="1828801"/>
                </a:cubicBezTo>
                <a:cubicBezTo>
                  <a:pt x="774719" y="1830271"/>
                  <a:pt x="565950" y="1741285"/>
                  <a:pt x="394467" y="1569802"/>
                </a:cubicBezTo>
                <a:cubicBezTo>
                  <a:pt x="222984" y="1398319"/>
                  <a:pt x="65686" y="1156914"/>
                  <a:pt x="65686" y="914400"/>
                </a:cubicBezTo>
                <a:lnTo>
                  <a:pt x="65686" y="914399"/>
                </a:lnTo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  <a:alpha val="11000"/>
                </a:schemeClr>
              </a:gs>
              <a:gs pos="100000">
                <a:schemeClr val="accent1">
                  <a:alpha val="47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734324"/>
            <a:ext cx="7315199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389717" y="1377281"/>
            <a:ext cx="7315199" cy="3584575"/>
          </a:xfrm>
          <a:solidFill>
            <a:schemeClr val="accent2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029200"/>
            <a:ext cx="7315199" cy="114300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9AA4FD8-1A25-4026-8A2A-25C738BB5620}" type="datetime1">
              <a:rPr lang="ko-KR" altLang="en-US"/>
              <a:pPr>
                <a:defRPr lang="ko-KR" altLang="en-US"/>
              </a:pPr>
              <a:t>2021-12-06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FCD931F-0C49-4CD0-B07F-EA37D40CD0EA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꽃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그림 1026" descr="상단터치"/>
          <p:cNvPicPr>
            <a:picLocks noChangeAspect="1" noChangeArrowheads="1"/>
          </p:cNvPicPr>
          <p:nvPr/>
        </p:nvPicPr>
        <p:blipFill rotWithShape="1">
          <a:blip r:embed="rId14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12191999" cy="3524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26" name="그림 1025" descr="라인"/>
          <p:cNvPicPr>
            <a:picLocks noChangeAspect="1" noChangeArrowheads="1"/>
          </p:cNvPicPr>
          <p:nvPr/>
        </p:nvPicPr>
        <p:blipFill rotWithShape="1">
          <a:blip r:embed="rId15"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p:blipFill>
        <p:spPr>
          <a:xfrm>
            <a:off x="0" y="6486525"/>
            <a:ext cx="12191999" cy="3714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3" name="자유형: 도형 12"/>
          <p:cNvSpPr/>
          <p:nvPr/>
        </p:nvSpPr>
        <p:spPr>
          <a:xfrm rot="11550499">
            <a:off x="10498755" y="304800"/>
            <a:ext cx="1448154" cy="1049303"/>
          </a:xfrm>
          <a:custGeom>
            <a:avLst/>
            <a:gdLst>
              <a:gd name="connsiteX0" fmla="*/ 0 w 1828800"/>
              <a:gd name="connsiteY0" fmla="*/ 914400 h 1828800"/>
              <a:gd name="connsiteX1" fmla="*/ 267822 w 1828800"/>
              <a:gd name="connsiteY1" fmla="*/ 267822 h 1828800"/>
              <a:gd name="connsiteX2" fmla="*/ 914401 w 1828800"/>
              <a:gd name="connsiteY2" fmla="*/ 1 h 1828800"/>
              <a:gd name="connsiteX3" fmla="*/ 1560979 w 1828800"/>
              <a:gd name="connsiteY3" fmla="*/ 267823 h 1828800"/>
              <a:gd name="connsiteX4" fmla="*/ 1828800 w 1828800"/>
              <a:gd name="connsiteY4" fmla="*/ 914402 h 1828800"/>
              <a:gd name="connsiteX5" fmla="*/ 1560978 w 1828800"/>
              <a:gd name="connsiteY5" fmla="*/ 1560981 h 1828800"/>
              <a:gd name="connsiteX6" fmla="*/ 914399 w 1828800"/>
              <a:gd name="connsiteY6" fmla="*/ 1828802 h 1828800"/>
              <a:gd name="connsiteX7" fmla="*/ 267821 w 1828800"/>
              <a:gd name="connsiteY7" fmla="*/ 1560980 h 1828800"/>
              <a:gd name="connsiteX8" fmla="*/ 0 w 1828800"/>
              <a:gd name="connsiteY8" fmla="*/ 914401 h 1828800"/>
              <a:gd name="connsiteX9" fmla="*/ 0 w 1828800"/>
              <a:gd name="connsiteY9" fmla="*/ 914400 h 1828800"/>
              <a:gd name="connsiteX0" fmla="*/ 0 w 1828800"/>
              <a:gd name="connsiteY0" fmla="*/ 914399 h 1828802"/>
              <a:gd name="connsiteX1" fmla="*/ 267822 w 1828800"/>
              <a:gd name="connsiteY1" fmla="*/ 267821 h 1828802"/>
              <a:gd name="connsiteX2" fmla="*/ 914401 w 1828800"/>
              <a:gd name="connsiteY2" fmla="*/ 0 h 1828802"/>
              <a:gd name="connsiteX3" fmla="*/ 1560979 w 1828800"/>
              <a:gd name="connsiteY3" fmla="*/ 267822 h 1828802"/>
              <a:gd name="connsiteX4" fmla="*/ 1828800 w 1828800"/>
              <a:gd name="connsiteY4" fmla="*/ 914401 h 1828802"/>
              <a:gd name="connsiteX5" fmla="*/ 1560978 w 1828800"/>
              <a:gd name="connsiteY5" fmla="*/ 1560980 h 1828802"/>
              <a:gd name="connsiteX6" fmla="*/ 914399 w 1828800"/>
              <a:gd name="connsiteY6" fmla="*/ 1828801 h 1828802"/>
              <a:gd name="connsiteX7" fmla="*/ 267821 w 1828800"/>
              <a:gd name="connsiteY7" fmla="*/ 1560979 h 1828802"/>
              <a:gd name="connsiteX8" fmla="*/ 0 w 1828800"/>
              <a:gd name="connsiteY8" fmla="*/ 914400 h 1828802"/>
              <a:gd name="connsiteX9" fmla="*/ 0 w 1828800"/>
              <a:gd name="connsiteY9" fmla="*/ 914399 h 1828802"/>
              <a:gd name="connsiteX0" fmla="*/ 0 w 1828800"/>
              <a:gd name="connsiteY0" fmla="*/ 914399 h 1828802"/>
              <a:gd name="connsiteX1" fmla="*/ 267822 w 1828800"/>
              <a:gd name="connsiteY1" fmla="*/ 267821 h 1828802"/>
              <a:gd name="connsiteX2" fmla="*/ 914401 w 1828800"/>
              <a:gd name="connsiteY2" fmla="*/ 0 h 1828802"/>
              <a:gd name="connsiteX3" fmla="*/ 1560979 w 1828800"/>
              <a:gd name="connsiteY3" fmla="*/ 267822 h 1828802"/>
              <a:gd name="connsiteX4" fmla="*/ 1828800 w 1828800"/>
              <a:gd name="connsiteY4" fmla="*/ 914401 h 1828802"/>
              <a:gd name="connsiteX5" fmla="*/ 1560978 w 1828800"/>
              <a:gd name="connsiteY5" fmla="*/ 1560980 h 1828802"/>
              <a:gd name="connsiteX6" fmla="*/ 914399 w 1828800"/>
              <a:gd name="connsiteY6" fmla="*/ 1828801 h 1828802"/>
              <a:gd name="connsiteX7" fmla="*/ 267821 w 1828800"/>
              <a:gd name="connsiteY7" fmla="*/ 1560979 h 1828802"/>
              <a:gd name="connsiteX8" fmla="*/ 0 w 1828800"/>
              <a:gd name="connsiteY8" fmla="*/ 914400 h 1828802"/>
              <a:gd name="connsiteX9" fmla="*/ 0 w 1828800"/>
              <a:gd name="connsiteY9" fmla="*/ 914399 h 1828802"/>
              <a:gd name="connsiteX0" fmla="*/ 65686 w 1894486"/>
              <a:gd name="connsiteY0" fmla="*/ 914399 h 1828802"/>
              <a:gd name="connsiteX1" fmla="*/ 333508 w 1894486"/>
              <a:gd name="connsiteY1" fmla="*/ 267821 h 1828802"/>
              <a:gd name="connsiteX2" fmla="*/ 980087 w 1894486"/>
              <a:gd name="connsiteY2" fmla="*/ 0 h 1828802"/>
              <a:gd name="connsiteX3" fmla="*/ 1626665 w 1894486"/>
              <a:gd name="connsiteY3" fmla="*/ 267822 h 1828802"/>
              <a:gd name="connsiteX4" fmla="*/ 1894486 w 1894486"/>
              <a:gd name="connsiteY4" fmla="*/ 914401 h 1828802"/>
              <a:gd name="connsiteX5" fmla="*/ 1626664 w 1894486"/>
              <a:gd name="connsiteY5" fmla="*/ 1560980 h 1828802"/>
              <a:gd name="connsiteX6" fmla="*/ 980085 w 1894486"/>
              <a:gd name="connsiteY6" fmla="*/ 1828801 h 1828802"/>
              <a:gd name="connsiteX7" fmla="*/ 333507 w 1894486"/>
              <a:gd name="connsiteY7" fmla="*/ 1560979 h 1828802"/>
              <a:gd name="connsiteX8" fmla="*/ 65686 w 1894486"/>
              <a:gd name="connsiteY8" fmla="*/ 914400 h 1828802"/>
              <a:gd name="connsiteX9" fmla="*/ 65686 w 1894486"/>
              <a:gd name="connsiteY9" fmla="*/ 914399 h 1828802"/>
              <a:gd name="connsiteX0" fmla="*/ 65686 w 1894486"/>
              <a:gd name="connsiteY0" fmla="*/ 914399 h 1854201"/>
              <a:gd name="connsiteX1" fmla="*/ 333508 w 1894486"/>
              <a:gd name="connsiteY1" fmla="*/ 267821 h 1854201"/>
              <a:gd name="connsiteX2" fmla="*/ 980087 w 1894486"/>
              <a:gd name="connsiteY2" fmla="*/ 0 h 1854201"/>
              <a:gd name="connsiteX3" fmla="*/ 1626665 w 1894486"/>
              <a:gd name="connsiteY3" fmla="*/ 267822 h 1854201"/>
              <a:gd name="connsiteX4" fmla="*/ 1894486 w 1894486"/>
              <a:gd name="connsiteY4" fmla="*/ 914401 h 1854201"/>
              <a:gd name="connsiteX5" fmla="*/ 1626664 w 1894486"/>
              <a:gd name="connsiteY5" fmla="*/ 1560980 h 1854201"/>
              <a:gd name="connsiteX6" fmla="*/ 980085 w 1894486"/>
              <a:gd name="connsiteY6" fmla="*/ 1828801 h 1854201"/>
              <a:gd name="connsiteX7" fmla="*/ 333507 w 1894486"/>
              <a:gd name="connsiteY7" fmla="*/ 1408579 h 1854201"/>
              <a:gd name="connsiteX8" fmla="*/ 65686 w 1894486"/>
              <a:gd name="connsiteY8" fmla="*/ 914400 h 1854201"/>
              <a:gd name="connsiteX9" fmla="*/ 65686 w 1894486"/>
              <a:gd name="connsiteY9" fmla="*/ 914399 h 1854201"/>
              <a:gd name="connsiteX0" fmla="*/ 65686 w 1894486"/>
              <a:gd name="connsiteY0" fmla="*/ 914399 h 1830271"/>
              <a:gd name="connsiteX1" fmla="*/ 333508 w 1894486"/>
              <a:gd name="connsiteY1" fmla="*/ 267821 h 1830271"/>
              <a:gd name="connsiteX2" fmla="*/ 980087 w 1894486"/>
              <a:gd name="connsiteY2" fmla="*/ 0 h 1830271"/>
              <a:gd name="connsiteX3" fmla="*/ 1626665 w 1894486"/>
              <a:gd name="connsiteY3" fmla="*/ 267822 h 1830271"/>
              <a:gd name="connsiteX4" fmla="*/ 1894486 w 1894486"/>
              <a:gd name="connsiteY4" fmla="*/ 914401 h 1830271"/>
              <a:gd name="connsiteX5" fmla="*/ 1626664 w 1894486"/>
              <a:gd name="connsiteY5" fmla="*/ 1560980 h 1830271"/>
              <a:gd name="connsiteX6" fmla="*/ 980085 w 1894486"/>
              <a:gd name="connsiteY6" fmla="*/ 1828801 h 1830271"/>
              <a:gd name="connsiteX7" fmla="*/ 394467 w 1894486"/>
              <a:gd name="connsiteY7" fmla="*/ 1569802 h 1830271"/>
              <a:gd name="connsiteX8" fmla="*/ 65686 w 1894486"/>
              <a:gd name="connsiteY8" fmla="*/ 914400 h 1830271"/>
              <a:gd name="connsiteX9" fmla="*/ 65686 w 1894486"/>
              <a:gd name="connsiteY9" fmla="*/ 914399 h 18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94486" h="1830271">
                <a:moveTo>
                  <a:pt x="65686" y="914399"/>
                </a:moveTo>
                <a:cubicBezTo>
                  <a:pt x="65686" y="671885"/>
                  <a:pt x="0" y="551599"/>
                  <a:pt x="333508" y="267821"/>
                </a:cubicBezTo>
                <a:cubicBezTo>
                  <a:pt x="504992" y="96338"/>
                  <a:pt x="737573" y="0"/>
                  <a:pt x="980087" y="0"/>
                </a:cubicBezTo>
                <a:cubicBezTo>
                  <a:pt x="1222601" y="0"/>
                  <a:pt x="1455182" y="96339"/>
                  <a:pt x="1626665" y="267822"/>
                </a:cubicBezTo>
                <a:cubicBezTo>
                  <a:pt x="1769272" y="522725"/>
                  <a:pt x="1894486" y="671887"/>
                  <a:pt x="1894486" y="914401"/>
                </a:cubicBezTo>
                <a:cubicBezTo>
                  <a:pt x="1894486" y="1156915"/>
                  <a:pt x="1798148" y="1389496"/>
                  <a:pt x="1626664" y="1560980"/>
                </a:cubicBezTo>
                <a:cubicBezTo>
                  <a:pt x="1354918" y="1694764"/>
                  <a:pt x="1185451" y="1827331"/>
                  <a:pt x="980085" y="1828801"/>
                </a:cubicBezTo>
                <a:cubicBezTo>
                  <a:pt x="774719" y="1830271"/>
                  <a:pt x="565950" y="1741285"/>
                  <a:pt x="394467" y="1569802"/>
                </a:cubicBezTo>
                <a:cubicBezTo>
                  <a:pt x="222984" y="1398319"/>
                  <a:pt x="65686" y="1156914"/>
                  <a:pt x="65686" y="914400"/>
                </a:cubicBezTo>
                <a:lnTo>
                  <a:pt x="65686" y="914399"/>
                </a:lnTo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0000"/>
                  <a:lumOff val="60000"/>
                  <a:alpha val="58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자유형: 도형 13"/>
          <p:cNvSpPr/>
          <p:nvPr/>
        </p:nvSpPr>
        <p:spPr>
          <a:xfrm rot="2085274" flipH="1">
            <a:off x="11373920" y="475484"/>
            <a:ext cx="818078" cy="713339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76200 w 914401"/>
              <a:gd name="connsiteY0" fmla="*/ 457200 h 914402"/>
              <a:gd name="connsiteX1" fmla="*/ 133911 w 914401"/>
              <a:gd name="connsiteY1" fmla="*/ 133911 h 914402"/>
              <a:gd name="connsiteX2" fmla="*/ 457201 w 914401"/>
              <a:gd name="connsiteY2" fmla="*/ 1 h 914402"/>
              <a:gd name="connsiteX3" fmla="*/ 780490 w 914401"/>
              <a:gd name="connsiteY3" fmla="*/ 133912 h 914402"/>
              <a:gd name="connsiteX4" fmla="*/ 914400 w 914401"/>
              <a:gd name="connsiteY4" fmla="*/ 457202 h 914402"/>
              <a:gd name="connsiteX5" fmla="*/ 780489 w 914401"/>
              <a:gd name="connsiteY5" fmla="*/ 780491 h 914402"/>
              <a:gd name="connsiteX6" fmla="*/ 457200 w 914401"/>
              <a:gd name="connsiteY6" fmla="*/ 914402 h 914402"/>
              <a:gd name="connsiteX7" fmla="*/ 133911 w 914401"/>
              <a:gd name="connsiteY7" fmla="*/ 780491 h 914402"/>
              <a:gd name="connsiteX8" fmla="*/ 1 w 914401"/>
              <a:gd name="connsiteY8" fmla="*/ 457202 h 914402"/>
              <a:gd name="connsiteX9" fmla="*/ 76200 w 914401"/>
              <a:gd name="connsiteY9" fmla="*/ 457200 h 914402"/>
              <a:gd name="connsiteX0" fmla="*/ 16669 w 854870"/>
              <a:gd name="connsiteY0" fmla="*/ 457200 h 914402"/>
              <a:gd name="connsiteX1" fmla="*/ 74380 w 854870"/>
              <a:gd name="connsiteY1" fmla="*/ 133911 h 914402"/>
              <a:gd name="connsiteX2" fmla="*/ 397670 w 854870"/>
              <a:gd name="connsiteY2" fmla="*/ 1 h 914402"/>
              <a:gd name="connsiteX3" fmla="*/ 720959 w 854870"/>
              <a:gd name="connsiteY3" fmla="*/ 133912 h 914402"/>
              <a:gd name="connsiteX4" fmla="*/ 854869 w 854870"/>
              <a:gd name="connsiteY4" fmla="*/ 457202 h 914402"/>
              <a:gd name="connsiteX5" fmla="*/ 720958 w 854870"/>
              <a:gd name="connsiteY5" fmla="*/ 780491 h 914402"/>
              <a:gd name="connsiteX6" fmla="*/ 397669 w 854870"/>
              <a:gd name="connsiteY6" fmla="*/ 914402 h 914402"/>
              <a:gd name="connsiteX7" fmla="*/ 74380 w 854870"/>
              <a:gd name="connsiteY7" fmla="*/ 780491 h 914402"/>
              <a:gd name="connsiteX8" fmla="*/ 1 w 854870"/>
              <a:gd name="connsiteY8" fmla="*/ 581027 h 914402"/>
              <a:gd name="connsiteX9" fmla="*/ 16669 w 854870"/>
              <a:gd name="connsiteY9" fmla="*/ 457200 h 914402"/>
              <a:gd name="connsiteX0" fmla="*/ 16669 w 854870"/>
              <a:gd name="connsiteY0" fmla="*/ 457200 h 866777"/>
              <a:gd name="connsiteX1" fmla="*/ 74380 w 854870"/>
              <a:gd name="connsiteY1" fmla="*/ 133911 h 866777"/>
              <a:gd name="connsiteX2" fmla="*/ 397670 w 854870"/>
              <a:gd name="connsiteY2" fmla="*/ 1 h 866777"/>
              <a:gd name="connsiteX3" fmla="*/ 720959 w 854870"/>
              <a:gd name="connsiteY3" fmla="*/ 133912 h 866777"/>
              <a:gd name="connsiteX4" fmla="*/ 854869 w 854870"/>
              <a:gd name="connsiteY4" fmla="*/ 457202 h 866777"/>
              <a:gd name="connsiteX5" fmla="*/ 720958 w 854870"/>
              <a:gd name="connsiteY5" fmla="*/ 780491 h 866777"/>
              <a:gd name="connsiteX6" fmla="*/ 402432 w 854870"/>
              <a:gd name="connsiteY6" fmla="*/ 866777 h 866777"/>
              <a:gd name="connsiteX7" fmla="*/ 74380 w 854870"/>
              <a:gd name="connsiteY7" fmla="*/ 780491 h 866777"/>
              <a:gd name="connsiteX8" fmla="*/ 1 w 854870"/>
              <a:gd name="connsiteY8" fmla="*/ 581027 h 866777"/>
              <a:gd name="connsiteX9" fmla="*/ 16669 w 854870"/>
              <a:gd name="connsiteY9" fmla="*/ 457200 h 866777"/>
              <a:gd name="connsiteX0" fmla="*/ 16669 w 802483"/>
              <a:gd name="connsiteY0" fmla="*/ 457200 h 866777"/>
              <a:gd name="connsiteX1" fmla="*/ 74380 w 802483"/>
              <a:gd name="connsiteY1" fmla="*/ 133911 h 866777"/>
              <a:gd name="connsiteX2" fmla="*/ 397670 w 802483"/>
              <a:gd name="connsiteY2" fmla="*/ 1 h 866777"/>
              <a:gd name="connsiteX3" fmla="*/ 720959 w 802483"/>
              <a:gd name="connsiteY3" fmla="*/ 133912 h 866777"/>
              <a:gd name="connsiteX4" fmla="*/ 802482 w 802483"/>
              <a:gd name="connsiteY4" fmla="*/ 440533 h 866777"/>
              <a:gd name="connsiteX5" fmla="*/ 720958 w 802483"/>
              <a:gd name="connsiteY5" fmla="*/ 780491 h 866777"/>
              <a:gd name="connsiteX6" fmla="*/ 402432 w 802483"/>
              <a:gd name="connsiteY6" fmla="*/ 866777 h 866777"/>
              <a:gd name="connsiteX7" fmla="*/ 74380 w 802483"/>
              <a:gd name="connsiteY7" fmla="*/ 780491 h 866777"/>
              <a:gd name="connsiteX8" fmla="*/ 1 w 802483"/>
              <a:gd name="connsiteY8" fmla="*/ 581027 h 866777"/>
              <a:gd name="connsiteX9" fmla="*/ 16669 w 802483"/>
              <a:gd name="connsiteY9" fmla="*/ 457200 h 866777"/>
              <a:gd name="connsiteX0" fmla="*/ 16669 w 802483"/>
              <a:gd name="connsiteY0" fmla="*/ 458787 h 868364"/>
              <a:gd name="connsiteX1" fmla="*/ 74380 w 802483"/>
              <a:gd name="connsiteY1" fmla="*/ 135498 h 868364"/>
              <a:gd name="connsiteX2" fmla="*/ 397670 w 802483"/>
              <a:gd name="connsiteY2" fmla="*/ 1588 h 868364"/>
              <a:gd name="connsiteX3" fmla="*/ 687622 w 802483"/>
              <a:gd name="connsiteY3" fmla="*/ 145024 h 868364"/>
              <a:gd name="connsiteX4" fmla="*/ 802482 w 802483"/>
              <a:gd name="connsiteY4" fmla="*/ 442120 h 868364"/>
              <a:gd name="connsiteX5" fmla="*/ 720958 w 802483"/>
              <a:gd name="connsiteY5" fmla="*/ 782078 h 868364"/>
              <a:gd name="connsiteX6" fmla="*/ 402432 w 802483"/>
              <a:gd name="connsiteY6" fmla="*/ 868364 h 868364"/>
              <a:gd name="connsiteX7" fmla="*/ 74380 w 802483"/>
              <a:gd name="connsiteY7" fmla="*/ 782078 h 868364"/>
              <a:gd name="connsiteX8" fmla="*/ 1 w 802483"/>
              <a:gd name="connsiteY8" fmla="*/ 582614 h 868364"/>
              <a:gd name="connsiteX9" fmla="*/ 16669 w 802483"/>
              <a:gd name="connsiteY9" fmla="*/ 458787 h 868364"/>
              <a:gd name="connsiteX0" fmla="*/ 16669 w 802483"/>
              <a:gd name="connsiteY0" fmla="*/ 458787 h 875671"/>
              <a:gd name="connsiteX1" fmla="*/ 74380 w 802483"/>
              <a:gd name="connsiteY1" fmla="*/ 135498 h 875671"/>
              <a:gd name="connsiteX2" fmla="*/ 397670 w 802483"/>
              <a:gd name="connsiteY2" fmla="*/ 1588 h 875671"/>
              <a:gd name="connsiteX3" fmla="*/ 687622 w 802483"/>
              <a:gd name="connsiteY3" fmla="*/ 145024 h 875671"/>
              <a:gd name="connsiteX4" fmla="*/ 802482 w 802483"/>
              <a:gd name="connsiteY4" fmla="*/ 442120 h 875671"/>
              <a:gd name="connsiteX5" fmla="*/ 667232 w 802483"/>
              <a:gd name="connsiteY5" fmla="*/ 738237 h 875671"/>
              <a:gd name="connsiteX6" fmla="*/ 402432 w 802483"/>
              <a:gd name="connsiteY6" fmla="*/ 868364 h 875671"/>
              <a:gd name="connsiteX7" fmla="*/ 74380 w 802483"/>
              <a:gd name="connsiteY7" fmla="*/ 782078 h 875671"/>
              <a:gd name="connsiteX8" fmla="*/ 1 w 802483"/>
              <a:gd name="connsiteY8" fmla="*/ 582614 h 875671"/>
              <a:gd name="connsiteX9" fmla="*/ 16669 w 802483"/>
              <a:gd name="connsiteY9" fmla="*/ 458787 h 875671"/>
              <a:gd name="connsiteX0" fmla="*/ 16669 w 802483"/>
              <a:gd name="connsiteY0" fmla="*/ 458787 h 874313"/>
              <a:gd name="connsiteX1" fmla="*/ 74380 w 802483"/>
              <a:gd name="connsiteY1" fmla="*/ 135498 h 874313"/>
              <a:gd name="connsiteX2" fmla="*/ 397670 w 802483"/>
              <a:gd name="connsiteY2" fmla="*/ 1588 h 874313"/>
              <a:gd name="connsiteX3" fmla="*/ 687622 w 802483"/>
              <a:gd name="connsiteY3" fmla="*/ 145024 h 874313"/>
              <a:gd name="connsiteX4" fmla="*/ 802482 w 802483"/>
              <a:gd name="connsiteY4" fmla="*/ 442120 h 874313"/>
              <a:gd name="connsiteX5" fmla="*/ 667232 w 802483"/>
              <a:gd name="connsiteY5" fmla="*/ 738237 h 874313"/>
              <a:gd name="connsiteX6" fmla="*/ 402432 w 802483"/>
              <a:gd name="connsiteY6" fmla="*/ 868364 h 874313"/>
              <a:gd name="connsiteX7" fmla="*/ 130375 w 802483"/>
              <a:gd name="connsiteY7" fmla="*/ 773933 h 874313"/>
              <a:gd name="connsiteX8" fmla="*/ 1 w 802483"/>
              <a:gd name="connsiteY8" fmla="*/ 582614 h 874313"/>
              <a:gd name="connsiteX9" fmla="*/ 16669 w 802483"/>
              <a:gd name="connsiteY9" fmla="*/ 458787 h 874313"/>
              <a:gd name="connsiteX0" fmla="*/ 5789 w 791603"/>
              <a:gd name="connsiteY0" fmla="*/ 458787 h 874313"/>
              <a:gd name="connsiteX1" fmla="*/ 63500 w 791603"/>
              <a:gd name="connsiteY1" fmla="*/ 135498 h 874313"/>
              <a:gd name="connsiteX2" fmla="*/ 386790 w 791603"/>
              <a:gd name="connsiteY2" fmla="*/ 1588 h 874313"/>
              <a:gd name="connsiteX3" fmla="*/ 676742 w 791603"/>
              <a:gd name="connsiteY3" fmla="*/ 145024 h 874313"/>
              <a:gd name="connsiteX4" fmla="*/ 791602 w 791603"/>
              <a:gd name="connsiteY4" fmla="*/ 442120 h 874313"/>
              <a:gd name="connsiteX5" fmla="*/ 656352 w 791603"/>
              <a:gd name="connsiteY5" fmla="*/ 738237 h 874313"/>
              <a:gd name="connsiteX6" fmla="*/ 391552 w 791603"/>
              <a:gd name="connsiteY6" fmla="*/ 868364 h 874313"/>
              <a:gd name="connsiteX7" fmla="*/ 119495 w 791603"/>
              <a:gd name="connsiteY7" fmla="*/ 773933 h 874313"/>
              <a:gd name="connsiteX8" fmla="*/ 40297 w 791603"/>
              <a:gd name="connsiteY8" fmla="*/ 567547 h 874313"/>
              <a:gd name="connsiteX9" fmla="*/ 5789 w 791603"/>
              <a:gd name="connsiteY9" fmla="*/ 458787 h 874313"/>
              <a:gd name="connsiteX0" fmla="*/ 39387 w 784884"/>
              <a:gd name="connsiteY0" fmla="*/ 369060 h 874313"/>
              <a:gd name="connsiteX1" fmla="*/ 56781 w 784884"/>
              <a:gd name="connsiteY1" fmla="*/ 135498 h 874313"/>
              <a:gd name="connsiteX2" fmla="*/ 380071 w 784884"/>
              <a:gd name="connsiteY2" fmla="*/ 1588 h 874313"/>
              <a:gd name="connsiteX3" fmla="*/ 670023 w 784884"/>
              <a:gd name="connsiteY3" fmla="*/ 145024 h 874313"/>
              <a:gd name="connsiteX4" fmla="*/ 784883 w 784884"/>
              <a:gd name="connsiteY4" fmla="*/ 442120 h 874313"/>
              <a:gd name="connsiteX5" fmla="*/ 649633 w 784884"/>
              <a:gd name="connsiteY5" fmla="*/ 738237 h 874313"/>
              <a:gd name="connsiteX6" fmla="*/ 384833 w 784884"/>
              <a:gd name="connsiteY6" fmla="*/ 868364 h 874313"/>
              <a:gd name="connsiteX7" fmla="*/ 112776 w 784884"/>
              <a:gd name="connsiteY7" fmla="*/ 773933 h 874313"/>
              <a:gd name="connsiteX8" fmla="*/ 33578 w 784884"/>
              <a:gd name="connsiteY8" fmla="*/ 567547 h 874313"/>
              <a:gd name="connsiteX9" fmla="*/ 39387 w 784884"/>
              <a:gd name="connsiteY9" fmla="*/ 369060 h 874313"/>
              <a:gd name="connsiteX0" fmla="*/ 5810 w 751307"/>
              <a:gd name="connsiteY0" fmla="*/ 368237 h 873490"/>
              <a:gd name="connsiteX1" fmla="*/ 135805 w 751307"/>
              <a:gd name="connsiteY1" fmla="*/ 148794 h 873490"/>
              <a:gd name="connsiteX2" fmla="*/ 346494 w 751307"/>
              <a:gd name="connsiteY2" fmla="*/ 765 h 873490"/>
              <a:gd name="connsiteX3" fmla="*/ 636446 w 751307"/>
              <a:gd name="connsiteY3" fmla="*/ 144201 h 873490"/>
              <a:gd name="connsiteX4" fmla="*/ 751306 w 751307"/>
              <a:gd name="connsiteY4" fmla="*/ 441297 h 873490"/>
              <a:gd name="connsiteX5" fmla="*/ 616056 w 751307"/>
              <a:gd name="connsiteY5" fmla="*/ 737414 h 873490"/>
              <a:gd name="connsiteX6" fmla="*/ 351256 w 751307"/>
              <a:gd name="connsiteY6" fmla="*/ 867541 h 873490"/>
              <a:gd name="connsiteX7" fmla="*/ 79199 w 751307"/>
              <a:gd name="connsiteY7" fmla="*/ 773110 h 873490"/>
              <a:gd name="connsiteX8" fmla="*/ 1 w 751307"/>
              <a:gd name="connsiteY8" fmla="*/ 566724 h 873490"/>
              <a:gd name="connsiteX9" fmla="*/ 5810 w 751307"/>
              <a:gd name="connsiteY9" fmla="*/ 368237 h 87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1307" h="873490">
                <a:moveTo>
                  <a:pt x="5810" y="368237"/>
                </a:moveTo>
                <a:cubicBezTo>
                  <a:pt x="5810" y="246980"/>
                  <a:pt x="79024" y="210039"/>
                  <a:pt x="135805" y="148794"/>
                </a:cubicBezTo>
                <a:cubicBezTo>
                  <a:pt x="192586" y="87549"/>
                  <a:pt x="263054" y="1530"/>
                  <a:pt x="346494" y="765"/>
                </a:cubicBezTo>
                <a:cubicBezTo>
                  <a:pt x="429934" y="0"/>
                  <a:pt x="568977" y="70779"/>
                  <a:pt x="636446" y="144201"/>
                </a:cubicBezTo>
                <a:cubicBezTo>
                  <a:pt x="703915" y="217623"/>
                  <a:pt x="751307" y="320040"/>
                  <a:pt x="751306" y="441297"/>
                </a:cubicBezTo>
                <a:cubicBezTo>
                  <a:pt x="751306" y="562554"/>
                  <a:pt x="682731" y="666373"/>
                  <a:pt x="616056" y="737414"/>
                </a:cubicBezTo>
                <a:cubicBezTo>
                  <a:pt x="549381" y="808455"/>
                  <a:pt x="440732" y="861592"/>
                  <a:pt x="351256" y="867541"/>
                </a:cubicBezTo>
                <a:cubicBezTo>
                  <a:pt x="261780" y="873490"/>
                  <a:pt x="137741" y="823246"/>
                  <a:pt x="79199" y="773110"/>
                </a:cubicBezTo>
                <a:cubicBezTo>
                  <a:pt x="20657" y="722974"/>
                  <a:pt x="0" y="687981"/>
                  <a:pt x="1" y="566724"/>
                </a:cubicBezTo>
                <a:cubicBezTo>
                  <a:pt x="1" y="566723"/>
                  <a:pt x="5810" y="368238"/>
                  <a:pt x="5810" y="368237"/>
                </a:cubicBezTo>
              </a:path>
            </a:pathLst>
          </a:custGeom>
          <a:gradFill>
            <a:gsLst>
              <a:gs pos="0">
                <a:schemeClr val="tx2">
                  <a:lumMod val="90000"/>
                </a:schemeClr>
              </a:gs>
              <a:gs pos="100000">
                <a:schemeClr val="tx2">
                  <a:alpha val="36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09727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357298"/>
            <a:ext cx="10972799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2C31EB75-E64F-4D33-B70A-52CB2E4EB5F4}" type="datetime1">
              <a:rPr lang="ko-KR" altLang="en-US"/>
              <a:pPr>
                <a:defRPr lang="ko-KR" altLang="en-US"/>
              </a:pPr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C650CC-5EDF-4A9F-AC2C-F074E03D503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</p:sldLayoutIdLst>
  <p:transition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sz="24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2"/>
        </a:buClr>
        <a:buFont typeface="Yoon 윤고딕 550_TT"/>
        <a:buChar char="-"/>
        <a:defRPr sz="18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Wingdings"/>
        <a:buChar char="ü"/>
        <a:defRPr sz="16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sz="16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416175" indent="-26035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•"/>
        <a:defRPr sz="1600" kern="1200">
          <a:solidFill>
            <a:schemeClr val="accent6">
              <a:lumMod val="75000"/>
            </a:schemeClr>
          </a:solidFill>
          <a:latin typeface="+mn-ea"/>
          <a:ea typeface="+mn-ea"/>
          <a:cs typeface="+mn-cs"/>
        </a:defRPr>
      </a:lvl6pPr>
      <a:lvl7pPr marL="2776538" indent="-261938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•"/>
        <a:defRPr sz="1600" kern="1200">
          <a:solidFill>
            <a:schemeClr val="accent6">
              <a:lumMod val="75000"/>
            </a:schemeClr>
          </a:solidFill>
          <a:latin typeface="+mn-ea"/>
          <a:ea typeface="+mn-ea"/>
          <a:cs typeface="+mn-cs"/>
        </a:defRPr>
      </a:lvl7pPr>
      <a:lvl8pPr marL="3135313" indent="-261938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•"/>
        <a:defRPr lang="en-US" altLang="ko-KR" sz="1600" kern="1200" dirty="0" smtClean="0">
          <a:solidFill>
            <a:schemeClr val="accent6">
              <a:lumMod val="75000"/>
            </a:schemeClr>
          </a:solidFill>
          <a:latin typeface="+mn-ea"/>
          <a:ea typeface="+mn-ea"/>
          <a:cs typeface="+mn-cs"/>
        </a:defRPr>
      </a:lvl8pPr>
      <a:lvl9pPr marL="3494088" indent="-26035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sz="1600" kern="1200">
          <a:solidFill>
            <a:schemeClr val="accent6">
              <a:lumMod val="7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공과금 관리프로그램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71099" y="5005644"/>
            <a:ext cx="7622399" cy="1159579"/>
          </a:xfrm>
        </p:spPr>
        <p:txBody>
          <a:bodyPr/>
          <a:lstStyle/>
          <a:p>
            <a:pPr algn="r">
              <a:defRPr/>
            </a:pPr>
            <a:r>
              <a:rPr lang="ko-KR" altLang="en-US" sz="1800">
                <a:solidFill>
                  <a:srgbClr val="000000"/>
                </a:solidFill>
              </a:rPr>
              <a:t>학년 </a:t>
            </a:r>
            <a:r>
              <a:rPr lang="en-US" altLang="ko-KR" sz="1800">
                <a:solidFill>
                  <a:srgbClr val="000000"/>
                </a:solidFill>
              </a:rPr>
              <a:t>:</a:t>
            </a:r>
            <a:r>
              <a:rPr lang="ko-KR" altLang="en-US" sz="1800">
                <a:solidFill>
                  <a:srgbClr val="000000"/>
                </a:solidFill>
              </a:rPr>
              <a:t> </a:t>
            </a:r>
            <a:r>
              <a:rPr lang="en-US" altLang="ko-KR" sz="1800">
                <a:solidFill>
                  <a:srgbClr val="000000"/>
                </a:solidFill>
              </a:rPr>
              <a:t>3</a:t>
            </a:r>
            <a:r>
              <a:rPr lang="ko-KR" altLang="en-US" sz="1800">
                <a:solidFill>
                  <a:srgbClr val="000000"/>
                </a:solidFill>
              </a:rPr>
              <a:t>			</a:t>
            </a:r>
          </a:p>
          <a:p>
            <a:pPr algn="r">
              <a:defRPr/>
            </a:pPr>
            <a:r>
              <a:rPr lang="ko-KR" altLang="en-US" sz="1800">
                <a:solidFill>
                  <a:srgbClr val="000000"/>
                </a:solidFill>
              </a:rPr>
              <a:t>이름 </a:t>
            </a:r>
            <a:r>
              <a:rPr lang="en-US" altLang="ko-KR" sz="1800">
                <a:solidFill>
                  <a:srgbClr val="000000"/>
                </a:solidFill>
              </a:rPr>
              <a:t>:</a:t>
            </a:r>
            <a:r>
              <a:rPr lang="ko-KR" altLang="en-US" sz="1800">
                <a:solidFill>
                  <a:srgbClr val="000000"/>
                </a:solidFill>
              </a:rPr>
              <a:t> 김창희</a:t>
            </a:r>
            <a:r>
              <a:rPr lang="en-US" altLang="ko-KR" sz="1800">
                <a:solidFill>
                  <a:srgbClr val="000000"/>
                </a:solidFill>
              </a:rPr>
              <a:t>,</a:t>
            </a:r>
            <a:r>
              <a:rPr lang="ko-KR" altLang="en-US" sz="1800">
                <a:solidFill>
                  <a:srgbClr val="000000"/>
                </a:solidFill>
              </a:rPr>
              <a:t> 박상인	</a:t>
            </a:r>
          </a:p>
          <a:p>
            <a:pPr algn="r">
              <a:defRPr/>
            </a:pPr>
            <a:r>
              <a:rPr lang="ko-KR" altLang="en-US" sz="1800">
                <a:solidFill>
                  <a:srgbClr val="000000"/>
                </a:solidFill>
              </a:rPr>
              <a:t>학과 </a:t>
            </a:r>
            <a:r>
              <a:rPr lang="en-US" altLang="ko-KR" sz="1800">
                <a:solidFill>
                  <a:srgbClr val="000000"/>
                </a:solidFill>
              </a:rPr>
              <a:t>:</a:t>
            </a:r>
            <a:r>
              <a:rPr lang="ko-KR" altLang="en-US" sz="1800">
                <a:solidFill>
                  <a:srgbClr val="000000"/>
                </a:solidFill>
              </a:rPr>
              <a:t> 컴퓨터공학과</a:t>
            </a:r>
            <a:r>
              <a:rPr lang="ko-KR" altLang="en-US" sz="1800"/>
              <a:t>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공과금</a:t>
            </a:r>
            <a:r>
              <a:rPr lang="en-US" altLang="ko-KR"/>
              <a:t> </a:t>
            </a:r>
            <a:r>
              <a:rPr lang="ko-KR" altLang="en-US"/>
              <a:t>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4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353" y="1357288"/>
            <a:ext cx="5757325" cy="47549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월별</a:t>
            </a:r>
            <a:r>
              <a:rPr lang="en-US" altLang="ko-KR"/>
              <a:t> </a:t>
            </a:r>
            <a:r>
              <a:rPr lang="ko-KR" altLang="en-US"/>
              <a:t>검색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4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054" y="1357526"/>
            <a:ext cx="5193501" cy="3908203"/>
          </a:xfrm>
          <a:prstGeom prst="rect">
            <a:avLst/>
          </a:prstGeom>
        </p:spPr>
      </p:pic>
      <p:pic>
        <p:nvPicPr>
          <p:cNvPr id="5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43448" y="1357397"/>
            <a:ext cx="5438717" cy="39125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삭제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4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8965" y="1228725"/>
            <a:ext cx="5535591" cy="3708234"/>
          </a:xfrm>
          <a:prstGeom prst="rect">
            <a:avLst/>
          </a:prstGeom>
        </p:spPr>
      </p:pic>
      <p:pic>
        <p:nvPicPr>
          <p:cNvPr id="5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44597" y="1228836"/>
            <a:ext cx="5437438" cy="3748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시퀀스</a:t>
            </a:r>
            <a:r>
              <a:rPr lang="en-US" altLang="ko-KR"/>
              <a:t> </a:t>
            </a:r>
            <a:r>
              <a:rPr lang="ko-KR" altLang="en-US"/>
              <a:t>다이어그램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3BFAF7A0-B792-4E97-B0AB-4FBEEEFC4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8372" y="1357298"/>
            <a:ext cx="6575253" cy="4768865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C/S </a:t>
            </a:r>
            <a:r>
              <a:rPr lang="ko-KR" altLang="en-US"/>
              <a:t>상태도</a:t>
            </a:r>
            <a:r>
              <a:rPr lang="en-US" altLang="ko-KR"/>
              <a:t>						 </a:t>
            </a:r>
            <a:r>
              <a:rPr lang="ko-KR" altLang="en-US"/>
              <a:t>패킷</a:t>
            </a:r>
            <a:r>
              <a:rPr lang="en-US" altLang="ko-KR"/>
              <a:t> </a:t>
            </a:r>
            <a:r>
              <a:rPr lang="ko-KR" altLang="en-US"/>
              <a:t>정의</a:t>
            </a: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04E995F0-8B0A-4D96-9854-4DAC7D4C0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716" y="1282957"/>
            <a:ext cx="6172590" cy="5001182"/>
          </a:xfrm>
        </p:spPr>
      </p:pic>
      <p:sp>
        <p:nvSpPr>
          <p:cNvPr id="5" name="TextBox"/>
          <p:cNvSpPr txBox="1"/>
          <p:nvPr/>
        </p:nvSpPr>
        <p:spPr>
          <a:xfrm>
            <a:off x="7656343" y="1676642"/>
            <a:ext cx="2878455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TextBox"/>
          <p:cNvSpPr txBox="1"/>
          <p:nvPr/>
        </p:nvSpPr>
        <p:spPr>
          <a:xfrm>
            <a:off x="6958549" y="1657259"/>
            <a:ext cx="4777740" cy="2194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0" i="0">
                <a:solidFill>
                  <a:srgbClr val="000000"/>
                </a:solidFill>
                <a:latin typeface="Whitney,"/>
                <a:ea typeface="Whitney,"/>
                <a:cs typeface="Whitney,"/>
              </a:rPr>
              <a:t>클라이언트 </a:t>
            </a:r>
            <a:r>
              <a:rPr lang="en-US" altLang="ko-KR" sz="2000" b="0" i="0">
                <a:solidFill>
                  <a:srgbClr val="000000"/>
                </a:solidFill>
                <a:latin typeface="Whitney,"/>
                <a:ea typeface="Whitney,"/>
                <a:cs typeface="Whitney,"/>
              </a:rPr>
              <a:t>  </a:t>
            </a:r>
            <a:r>
              <a:rPr lang="ko-KR" altLang="en-US" sz="2000" b="0" i="0">
                <a:solidFill>
                  <a:srgbClr val="000000"/>
                </a:solidFill>
                <a:latin typeface="Whitney,"/>
                <a:ea typeface="Whitney,"/>
                <a:cs typeface="Whitney,"/>
              </a:rPr>
              <a:t>-&gt; 서버 패킷: </a:t>
            </a:r>
            <a:endParaRPr lang="en-US" altLang="ko-KR" sz="2000" b="0" i="0">
              <a:solidFill>
                <a:srgbClr val="000000"/>
              </a:solidFill>
              <a:latin typeface="Whitney,"/>
              <a:ea typeface="Whitney,"/>
              <a:cs typeface="Whitney,"/>
            </a:endParaRPr>
          </a:p>
          <a:p>
            <a:pPr lvl="0">
              <a:defRPr/>
            </a:pPr>
            <a:r>
              <a:rPr lang="ko-KR" altLang="en-US" sz="2000" b="0" i="0">
                <a:solidFill>
                  <a:srgbClr val="000000"/>
                </a:solidFill>
                <a:latin typeface="Whitney,"/>
                <a:ea typeface="Whitney,"/>
                <a:cs typeface="Whitney,"/>
              </a:rPr>
              <a:t>기능코드--필요한데이터-</a:t>
            </a:r>
            <a:r>
              <a:rPr lang="en-US" altLang="ko-KR" sz="2000" b="0" i="0">
                <a:solidFill>
                  <a:srgbClr val="000000"/>
                </a:solidFill>
                <a:latin typeface="Whitney,"/>
                <a:ea typeface="Whitney,"/>
                <a:cs typeface="Whitney,"/>
              </a:rPr>
              <a:t>  </a:t>
            </a:r>
            <a:r>
              <a:rPr lang="ko-KR" altLang="en-US" sz="2000" b="0" i="0">
                <a:solidFill>
                  <a:srgbClr val="000000"/>
                </a:solidFill>
                <a:latin typeface="Whitney,"/>
                <a:ea typeface="Whitney,"/>
                <a:cs typeface="Whitney,"/>
              </a:rPr>
              <a:t>-필</a:t>
            </a:r>
            <a:r>
              <a:rPr lang="en-US" altLang="ko-KR" sz="2000" b="0" i="0">
                <a:solidFill>
                  <a:srgbClr val="000000"/>
                </a:solidFill>
                <a:latin typeface="Whitney,"/>
                <a:ea typeface="Whitney,"/>
                <a:cs typeface="Whitney,"/>
              </a:rPr>
              <a:t> </a:t>
            </a:r>
            <a:r>
              <a:rPr lang="ko-KR" altLang="en-US" sz="2000" b="0" i="0">
                <a:solidFill>
                  <a:srgbClr val="000000"/>
                </a:solidFill>
                <a:latin typeface="Whitney,"/>
                <a:ea typeface="Whitney,"/>
                <a:cs typeface="Whitney,"/>
              </a:rPr>
              <a:t>요한</a:t>
            </a:r>
            <a:r>
              <a:rPr lang="en-US" altLang="ko-KR" sz="2000" b="0" i="0">
                <a:solidFill>
                  <a:srgbClr val="000000"/>
                </a:solidFill>
                <a:latin typeface="Whitney,"/>
                <a:ea typeface="Whitney,"/>
                <a:cs typeface="Whitney,"/>
              </a:rPr>
              <a:t>  </a:t>
            </a:r>
            <a:r>
              <a:rPr lang="ko-KR" altLang="en-US" sz="2000" b="0" i="0">
                <a:solidFill>
                  <a:srgbClr val="000000"/>
                </a:solidFill>
                <a:latin typeface="Whitney,"/>
                <a:ea typeface="Whitney,"/>
                <a:cs typeface="Whitney,"/>
              </a:rPr>
              <a:t>데이터 </a:t>
            </a:r>
            <a:r>
              <a:rPr lang="en-US" altLang="ko-KR" sz="2000" b="0" i="0">
                <a:solidFill>
                  <a:srgbClr val="000000"/>
                </a:solidFill>
                <a:latin typeface="Whitney,"/>
                <a:ea typeface="Whitney,"/>
                <a:cs typeface="Whitney,"/>
              </a:rPr>
              <a:t>        </a:t>
            </a:r>
            <a:r>
              <a:rPr lang="ko-KR" altLang="en-US" sz="2000" b="0" i="0">
                <a:solidFill>
                  <a:srgbClr val="000000"/>
                </a:solidFill>
                <a:latin typeface="Whitney,"/>
                <a:ea typeface="Whitney,"/>
                <a:cs typeface="Whitney,"/>
              </a:rPr>
              <a:t>서버에서 </a:t>
            </a:r>
            <a:r>
              <a:rPr lang="en-US" altLang="ko-KR" sz="2000" b="0" i="0">
                <a:solidFill>
                  <a:srgbClr val="000000"/>
                </a:solidFill>
                <a:latin typeface="Whitney,"/>
                <a:ea typeface="Whitney,"/>
                <a:cs typeface="Whitney,"/>
              </a:rPr>
              <a:t>  </a:t>
            </a:r>
            <a:r>
              <a:rPr lang="ko-KR" altLang="en-US" sz="2000" b="0" i="0">
                <a:solidFill>
                  <a:srgbClr val="000000"/>
                </a:solidFill>
                <a:latin typeface="Whitney,"/>
                <a:ea typeface="Whitney,"/>
                <a:cs typeface="Whitney,"/>
              </a:rPr>
              <a:t>split("--")으로 </a:t>
            </a:r>
            <a:r>
              <a:rPr lang="en-US" altLang="ko-KR" sz="2000" b="0" i="0">
                <a:solidFill>
                  <a:srgbClr val="000000"/>
                </a:solidFill>
                <a:latin typeface="Whitney,"/>
                <a:ea typeface="Whitney,"/>
                <a:cs typeface="Whitney,"/>
              </a:rPr>
              <a:t> </a:t>
            </a:r>
            <a:r>
              <a:rPr lang="ko-KR" altLang="en-US" sz="2000" b="0" i="0">
                <a:solidFill>
                  <a:srgbClr val="000000"/>
                </a:solidFill>
                <a:latin typeface="Whitney,"/>
                <a:ea typeface="Whitney,"/>
                <a:cs typeface="Whitney,"/>
              </a:rPr>
              <a:t>받아서</a:t>
            </a:r>
            <a:r>
              <a:rPr lang="en-US" altLang="ko-KR" sz="2000" b="0" i="0">
                <a:solidFill>
                  <a:srgbClr val="000000"/>
                </a:solidFill>
                <a:latin typeface="Whitney,"/>
                <a:ea typeface="Whitney,"/>
                <a:cs typeface="Whitney,"/>
              </a:rPr>
              <a:t> </a:t>
            </a:r>
            <a:r>
              <a:rPr lang="ko-KR" altLang="en-US" sz="2000" b="0" i="0">
                <a:solidFill>
                  <a:srgbClr val="000000"/>
                </a:solidFill>
                <a:latin typeface="Whitney,"/>
                <a:ea typeface="Whitney,"/>
                <a:cs typeface="Whitney,"/>
              </a:rPr>
              <a:t> 사용 </a:t>
            </a:r>
            <a:endParaRPr lang="en-US" altLang="ko-KR" sz="2000" b="0" i="0">
              <a:solidFill>
                <a:srgbClr val="000000"/>
              </a:solidFill>
              <a:latin typeface="Whitney,"/>
              <a:ea typeface="Whitney,"/>
              <a:cs typeface="Whitney,"/>
            </a:endParaRPr>
          </a:p>
          <a:p>
            <a:pPr lvl="0">
              <a:defRPr/>
            </a:pPr>
            <a:endParaRPr lang="en-US" altLang="ko-KR" sz="2000" b="0" i="0">
              <a:solidFill>
                <a:srgbClr val="000000"/>
              </a:solidFill>
              <a:latin typeface="Whitney,"/>
              <a:ea typeface="Whitney,"/>
              <a:cs typeface="Whitney,"/>
            </a:endParaRPr>
          </a:p>
          <a:p>
            <a:pPr lvl="0">
              <a:defRPr/>
            </a:pPr>
            <a:r>
              <a:rPr lang="ko-KR" altLang="en-US" sz="2000" b="0" i="0">
                <a:solidFill>
                  <a:srgbClr val="000000"/>
                </a:solidFill>
                <a:latin typeface="Whitney,"/>
                <a:ea typeface="Whitney,"/>
                <a:cs typeface="Whitney,"/>
              </a:rPr>
              <a:t>서버 </a:t>
            </a:r>
            <a:r>
              <a:rPr lang="en-US" altLang="ko-KR" sz="2000" b="0" i="0">
                <a:solidFill>
                  <a:srgbClr val="000000"/>
                </a:solidFill>
                <a:latin typeface="Whitney,"/>
                <a:ea typeface="Whitney,"/>
                <a:cs typeface="Whitney,"/>
              </a:rPr>
              <a:t> </a:t>
            </a:r>
            <a:r>
              <a:rPr lang="ko-KR" altLang="en-US" sz="2000" b="0" i="0">
                <a:solidFill>
                  <a:srgbClr val="000000"/>
                </a:solidFill>
                <a:latin typeface="Whitney,"/>
                <a:ea typeface="Whitney,"/>
                <a:cs typeface="Whitney,"/>
              </a:rPr>
              <a:t>-&gt;</a:t>
            </a:r>
            <a:r>
              <a:rPr lang="en-US" altLang="ko-KR" sz="2000" b="0" i="0">
                <a:solidFill>
                  <a:srgbClr val="000000"/>
                </a:solidFill>
                <a:latin typeface="Whitney,"/>
                <a:ea typeface="Whitney,"/>
                <a:cs typeface="Whitney,"/>
              </a:rPr>
              <a:t> </a:t>
            </a:r>
            <a:r>
              <a:rPr lang="ko-KR" altLang="en-US" sz="2000" b="0" i="0">
                <a:solidFill>
                  <a:srgbClr val="000000"/>
                </a:solidFill>
                <a:latin typeface="Whitney,"/>
                <a:ea typeface="Whitney,"/>
                <a:cs typeface="Whitney,"/>
              </a:rPr>
              <a:t> 클라이언트</a:t>
            </a:r>
            <a:r>
              <a:rPr lang="en-US" altLang="ko-KR" sz="2000" b="0" i="0">
                <a:solidFill>
                  <a:srgbClr val="000000"/>
                </a:solidFill>
                <a:latin typeface="Whitney,"/>
                <a:ea typeface="Whitney,"/>
                <a:cs typeface="Whitney,"/>
              </a:rPr>
              <a:t> </a:t>
            </a:r>
            <a:r>
              <a:rPr lang="ko-KR" altLang="en-US" sz="2000" b="0" i="0">
                <a:solidFill>
                  <a:srgbClr val="000000"/>
                </a:solidFill>
                <a:latin typeface="Whitney,"/>
                <a:ea typeface="Whitney,"/>
                <a:cs typeface="Whitney,"/>
              </a:rPr>
              <a:t>: </a:t>
            </a:r>
            <a:r>
              <a:rPr lang="en-US" altLang="ko-KR" sz="2000" b="0" i="0">
                <a:solidFill>
                  <a:srgbClr val="000000"/>
                </a:solidFill>
                <a:latin typeface="Whitney,"/>
                <a:ea typeface="Whitney,"/>
                <a:cs typeface="Whitney,"/>
              </a:rPr>
              <a:t>  </a:t>
            </a:r>
            <a:r>
              <a:rPr lang="ko-KR" altLang="en-US" sz="2000" b="0" i="0">
                <a:solidFill>
                  <a:srgbClr val="000000"/>
                </a:solidFill>
                <a:latin typeface="Whitney,"/>
                <a:ea typeface="Whitney,"/>
                <a:cs typeface="Whitney,"/>
              </a:rPr>
              <a:t>하나의 </a:t>
            </a:r>
            <a:r>
              <a:rPr lang="en-US" altLang="ko-KR" sz="2000" b="0" i="0">
                <a:solidFill>
                  <a:srgbClr val="000000"/>
                </a:solidFill>
                <a:latin typeface="Whitney,"/>
                <a:ea typeface="Whitney,"/>
                <a:cs typeface="Whitney,"/>
              </a:rPr>
              <a:t> </a:t>
            </a:r>
            <a:r>
              <a:rPr lang="ko-KR" altLang="en-US" sz="2000" b="0" i="0">
                <a:solidFill>
                  <a:srgbClr val="000000"/>
                </a:solidFill>
                <a:latin typeface="Whitney,"/>
                <a:ea typeface="Whitney,"/>
                <a:cs typeface="Whitney,"/>
              </a:rPr>
              <a:t>문자나</a:t>
            </a:r>
            <a:r>
              <a:rPr lang="en-US" altLang="ko-KR" sz="2000" b="0" i="0">
                <a:solidFill>
                  <a:srgbClr val="000000"/>
                </a:solidFill>
                <a:latin typeface="Whitney,"/>
                <a:ea typeface="Whitney,"/>
                <a:cs typeface="Whitney,"/>
              </a:rPr>
              <a:t>  </a:t>
            </a:r>
            <a:r>
              <a:rPr lang="ko-KR" altLang="en-US" sz="2000" b="0" i="0">
                <a:solidFill>
                  <a:srgbClr val="000000"/>
                </a:solidFill>
                <a:latin typeface="Whitney,"/>
                <a:ea typeface="Whitney,"/>
                <a:cs typeface="Whitney,"/>
              </a:rPr>
              <a:t>VOList를 통체로 보냄</a:t>
            </a:r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클라이언트</a:t>
            </a:r>
            <a:r>
              <a:rPr lang="en-US" altLang="ko-KR"/>
              <a:t> </a:t>
            </a:r>
            <a:r>
              <a:rPr lang="ko-KR" altLang="en-US"/>
              <a:t>클래스도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4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29" y="1356995"/>
            <a:ext cx="7048500" cy="464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서버</a:t>
            </a:r>
            <a:r>
              <a:rPr lang="en-US" altLang="ko-KR"/>
              <a:t> </a:t>
            </a:r>
            <a:r>
              <a:rPr lang="ko-KR" altLang="en-US"/>
              <a:t>클래스도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4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23483" y="1228725"/>
            <a:ext cx="3648075" cy="5153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개발환경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04410" y="2527884"/>
            <a:ext cx="2143125" cy="2143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82729" y="2704096"/>
            <a:ext cx="2543175" cy="1790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20776" y="2946393"/>
            <a:ext cx="2867025" cy="1590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/>
            </a:pPr>
            <a:endParaRPr lang="ko-KR" altLang="en-US" sz="7200"/>
          </a:p>
          <a:p>
            <a:pPr marL="0" indent="0" algn="ctr">
              <a:buNone/>
              <a:defRPr/>
            </a:pPr>
            <a:r>
              <a:rPr lang="ko-KR" altLang="en-US" sz="7200"/>
              <a:t>감사합니다</a:t>
            </a:r>
          </a:p>
          <a:p>
            <a:pPr marL="0" indent="0" algn="ctr">
              <a:buNone/>
              <a:defRPr/>
            </a:pPr>
            <a:r>
              <a:rPr lang="en-US" altLang="ko-KR" sz="7200"/>
              <a:t>Q/A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048869"/>
            <a:ext cx="10972799" cy="4768865"/>
          </a:xfrm>
        </p:spPr>
        <p:txBody>
          <a:bodyPr vert="horz" lIns="91440" tIns="45720" rIns="91440" bIns="45720" anchor="t"/>
          <a:lstStyle/>
          <a:p>
            <a:pPr marL="0" indent="0">
              <a:buNone/>
              <a:defRPr/>
            </a:pPr>
            <a:endParaRPr lang="ko-KR" altLang="en-US" sz="2600"/>
          </a:p>
          <a:p>
            <a:pPr marL="264795" indent="-264795">
              <a:defRPr/>
            </a:pPr>
            <a:r>
              <a:rPr lang="ko-KR" altLang="en-US" sz="2600" dirty="0"/>
              <a:t>목적</a:t>
            </a:r>
            <a:endParaRPr lang="ko-KR" dirty="0">
              <a:cs typeface="Arial"/>
            </a:endParaRPr>
          </a:p>
          <a:p>
            <a:pPr marL="264795" indent="-264795">
              <a:defRPr/>
            </a:pPr>
            <a:r>
              <a:rPr lang="ko-KR" altLang="en-US" sz="2600" dirty="0" err="1"/>
              <a:t>기능표</a:t>
            </a:r>
            <a:endParaRPr lang="en-US" altLang="ko-KR" sz="2600" dirty="0" err="1">
              <a:cs typeface="Arial"/>
            </a:endParaRPr>
          </a:p>
          <a:p>
            <a:pPr marL="264795" indent="-264795">
              <a:defRPr/>
            </a:pPr>
            <a:r>
              <a:rPr lang="ko-KR" altLang="en-US" sz="2600" dirty="0"/>
              <a:t>테이블목록</a:t>
            </a:r>
            <a:endParaRPr lang="en-US" altLang="ko-KR" sz="2600" dirty="0">
              <a:cs typeface="Arial"/>
            </a:endParaRPr>
          </a:p>
          <a:p>
            <a:pPr marL="264795" indent="-264795">
              <a:defRPr/>
            </a:pPr>
            <a:r>
              <a:rPr lang="en-US" altLang="ko-KR" sz="2600" dirty="0"/>
              <a:t>ER</a:t>
            </a:r>
            <a:r>
              <a:rPr lang="ko-KR" altLang="en-US" sz="2600" dirty="0"/>
              <a:t>다이어그램</a:t>
            </a:r>
            <a:endParaRPr lang="en-US" altLang="ko-KR" sz="2600" dirty="0">
              <a:cs typeface="Arial"/>
            </a:endParaRPr>
          </a:p>
          <a:p>
            <a:pPr marL="264795" indent="-264795">
              <a:defRPr/>
            </a:pPr>
            <a:r>
              <a:rPr lang="en-US" altLang="ko-KR" sz="2600" dirty="0"/>
              <a:t>UI</a:t>
            </a:r>
            <a:endParaRPr lang="en-US" altLang="ko-KR" sz="2600" dirty="0">
              <a:cs typeface="Arial"/>
            </a:endParaRPr>
          </a:p>
          <a:p>
            <a:pPr marL="264795" indent="-264795">
              <a:defRPr/>
            </a:pPr>
            <a:r>
              <a:rPr lang="ko-KR" altLang="en-US" sz="2600" dirty="0" err="1"/>
              <a:t>시퀀스다이어그램</a:t>
            </a:r>
            <a:endParaRPr lang="en-US" altLang="ko-KR" sz="2600" dirty="0" err="1">
              <a:cs typeface="Arial"/>
            </a:endParaRPr>
          </a:p>
          <a:p>
            <a:pPr marL="264795" indent="-264795">
              <a:defRPr/>
            </a:pPr>
            <a:r>
              <a:rPr lang="en-US" altLang="ko-KR" sz="2600" dirty="0"/>
              <a:t>C/S </a:t>
            </a:r>
            <a:r>
              <a:rPr lang="ko-KR" altLang="en-US" sz="2600" dirty="0"/>
              <a:t>상태도, </a:t>
            </a:r>
            <a:r>
              <a:rPr lang="ko-KR" sz="2600" dirty="0">
                <a:ea typeface="+mn-lt"/>
                <a:cs typeface="+mn-lt"/>
              </a:rPr>
              <a:t>패킷</a:t>
            </a:r>
            <a:endParaRPr lang="en-US" altLang="ko-KR" sz="2600" dirty="0">
              <a:cs typeface="Arial"/>
            </a:endParaRPr>
          </a:p>
          <a:p>
            <a:pPr marL="264795" indent="-264795">
              <a:defRPr/>
            </a:pPr>
            <a:r>
              <a:rPr lang="en-US" altLang="ko-KR" sz="2600" dirty="0"/>
              <a:t>C/S </a:t>
            </a:r>
            <a:r>
              <a:rPr lang="ko-KR" altLang="en-US" sz="2600" dirty="0"/>
              <a:t>클래스도</a:t>
            </a:r>
            <a:endParaRPr lang="ko-KR" altLang="en-US" sz="2600" dirty="0">
              <a:cs typeface="Arial"/>
            </a:endParaRPr>
          </a:p>
          <a:p>
            <a:pPr marL="264795" indent="-264795">
              <a:defRPr/>
            </a:pPr>
            <a:r>
              <a:rPr lang="ko-KR" altLang="en-US" sz="2600" dirty="0"/>
              <a:t>개발환경</a:t>
            </a:r>
            <a:endParaRPr lang="ko-KR" altLang="en-US" sz="2600" dirty="0"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공과금</a:t>
            </a:r>
            <a:r>
              <a:rPr lang="en-US" altLang="ko-KR"/>
              <a:t>(</a:t>
            </a:r>
            <a:r>
              <a:rPr lang="ko-KR" altLang="en-US"/>
              <a:t>전기세</a:t>
            </a:r>
            <a:r>
              <a:rPr lang="en-US" altLang="ko-KR"/>
              <a:t>,</a:t>
            </a:r>
            <a:r>
              <a:rPr lang="ko-KR" altLang="en-US"/>
              <a:t> 수도세 등</a:t>
            </a:r>
            <a:r>
              <a:rPr lang="en-US" altLang="ko-KR"/>
              <a:t>)</a:t>
            </a:r>
            <a:r>
              <a:rPr lang="ko-KR" altLang="en-US"/>
              <a:t>을 저장해서 월별내역들을 정리해 얼마나 사용하는지를 쉽게 알아볼 수 있도록 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기능표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09600" y="1758350"/>
          <a:ext cx="10590306" cy="35345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47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7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518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주요기능</a:t>
                      </a:r>
                    </a:p>
                  </a:txBody>
                  <a:tcPr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세부기능</a:t>
                      </a:r>
                    </a:p>
                  </a:txBody>
                  <a:tcPr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rgbClr val="FFFFFF"/>
                          </a:solidFill>
                          <a:latin typeface="Arial"/>
                          <a:ea typeface="함초롬돋움"/>
                          <a:cs typeface="함초롬돋움"/>
                        </a:rPr>
                        <a:t>우선순위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80">
                <a:tc rowSpan="4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  <a:p>
                      <a:pPr algn="ctr">
                        <a:defRPr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공과금 관리</a:t>
                      </a:r>
                    </a:p>
                  </a:txBody>
                  <a:tcPr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등록</a:t>
                      </a:r>
                    </a:p>
                  </a:txBody>
                  <a:tcPr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공과금을 입력받아서 서버에 전달</a:t>
                      </a:r>
                    </a:p>
                  </a:txBody>
                  <a:tcPr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>
                        <a:solidFill>
                          <a:srgbClr val="000000"/>
                        </a:solidFill>
                      </a:endParaRPr>
                    </a:p>
                    <a:p>
                      <a:pPr algn="ctr">
                        <a:defRPr/>
                      </a:pPr>
                      <a:endParaRPr lang="en-US" altLang="ko-KR">
                        <a:solidFill>
                          <a:srgbClr val="000000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8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삭제</a:t>
                      </a:r>
                    </a:p>
                  </a:txBody>
                  <a:tcPr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삭제할 공과금 내역을 서버에 전달</a:t>
                      </a:r>
                    </a:p>
                  </a:txBody>
                  <a:tcPr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8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수정할 공과금 내역을 서버에 전달</a:t>
                      </a:r>
                    </a:p>
                  </a:txBody>
                  <a:tcPr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8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검색</a:t>
                      </a:r>
                    </a:p>
                  </a:txBody>
                  <a:tcPr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서버에서 공과금내역을 가져와서 출력</a:t>
                      </a:r>
                    </a:p>
                  </a:txBody>
                  <a:tcPr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297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회원관리</a:t>
                      </a:r>
                    </a:p>
                  </a:txBody>
                  <a:tcPr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아이디와 비밀번호를 받아 로그인</a:t>
                      </a:r>
                    </a:p>
                  </a:txBody>
                  <a:tcPr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1297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회원의 정보를 받아 회원가입</a:t>
                      </a:r>
                    </a:p>
                  </a:txBody>
                  <a:tcPr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테이블</a:t>
            </a:r>
            <a:r>
              <a:rPr lang="en-US" altLang="ko-KR"/>
              <a:t> </a:t>
            </a:r>
            <a:r>
              <a:rPr lang="ko-KR" altLang="en-US"/>
              <a:t>목록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4" name="Table"/>
          <p:cNvGraphicFramePr>
            <a:graphicFrameLocks noGrp="1"/>
          </p:cNvGraphicFramePr>
          <p:nvPr/>
        </p:nvGraphicFramePr>
        <p:xfrm>
          <a:off x="609559" y="1357475"/>
          <a:ext cx="10972664" cy="476866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60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1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687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600"/>
                        <a:t>no</a:t>
                      </a:r>
                      <a:endParaRPr lang="ko-KR" altLang="en-US" sz="2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60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600"/>
                        <a:t>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41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6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ko-KR" altLang="en-US" sz="26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600">
                          <a:solidFill>
                            <a:srgbClr val="000000"/>
                          </a:solidFill>
                        </a:rPr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600">
                          <a:solidFill>
                            <a:srgbClr val="000000"/>
                          </a:solidFill>
                        </a:rPr>
                        <a:t>아이디, 비밀번호를 서버가 받고 결과를 돌려줌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5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6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ko-KR" altLang="en-US" sz="26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600">
                          <a:solidFill>
                            <a:srgbClr val="000000"/>
                          </a:solidFill>
                        </a:rPr>
                        <a:t>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600">
                          <a:solidFill>
                            <a:srgbClr val="000000"/>
                          </a:solidFill>
                        </a:rPr>
                        <a:t>회원 정보를 서버가 받고 DB에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6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ko-KR" altLang="en-US" sz="26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600">
                          <a:solidFill>
                            <a:srgbClr val="000000"/>
                          </a:solidFill>
                        </a:rPr>
                        <a:t>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600">
                          <a:solidFill>
                            <a:srgbClr val="000000"/>
                          </a:solidFill>
                        </a:rPr>
                        <a:t>공과금 정보를 서버가 받고 DB에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00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6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ko-KR" altLang="en-US" sz="26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600">
                          <a:solidFill>
                            <a:srgbClr val="000000"/>
                          </a:solidFill>
                        </a:rPr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600">
                          <a:solidFill>
                            <a:srgbClr val="000000"/>
                          </a:solidFill>
                        </a:rPr>
                        <a:t>삭제할 공과금 정보를 서버가 받고 DB에서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266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6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ko-KR" altLang="en-US" sz="26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600">
                          <a:solidFill>
                            <a:srgbClr val="000000"/>
                          </a:solidFill>
                        </a:rPr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600">
                          <a:solidFill>
                            <a:srgbClr val="000000"/>
                          </a:solidFill>
                        </a:rPr>
                        <a:t>수정할 공과금 정보를 서버가 받고 DB에서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0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6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ko-KR" altLang="en-US" sz="26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600">
                          <a:solidFill>
                            <a:srgbClr val="000000"/>
                          </a:solidFill>
                        </a:rPr>
                        <a:t>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600">
                          <a:solidFill>
                            <a:srgbClr val="000000"/>
                          </a:solidFill>
                        </a:rPr>
                        <a:t>검색할 공과금 정보를 서버가 받고 결과를 돌려줌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ER </a:t>
            </a:r>
            <a:r>
              <a:rPr lang="ko-KR" altLang="en-US"/>
              <a:t>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4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9616" y="1783950"/>
            <a:ext cx="9141272" cy="3770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회원가입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4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7234" y="1357210"/>
            <a:ext cx="8858250" cy="4829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로그인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4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8965" y="1356995"/>
            <a:ext cx="7099962" cy="47688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메뉴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4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8965" y="1356995"/>
            <a:ext cx="6916463" cy="47693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꽃잎">
  <a:themeElements>
    <a:clrScheme name="꽃잎">
      <a:dk1>
        <a:srgbClr val="85D7FF"/>
      </a:dk1>
      <a:lt1>
        <a:srgbClr val="FFFFFF"/>
      </a:lt1>
      <a:dk2>
        <a:srgbClr val="B0E9F2"/>
      </a:dk2>
      <a:lt2>
        <a:srgbClr val="F6FFCD"/>
      </a:lt2>
      <a:accent1>
        <a:srgbClr val="4CCB00"/>
      </a:accent1>
      <a:accent2>
        <a:srgbClr val="B8DE01"/>
      </a:accent2>
      <a:accent3>
        <a:srgbClr val="4BCCE2"/>
      </a:accent3>
      <a:accent4>
        <a:srgbClr val="136573"/>
      </a:accent4>
      <a:accent5>
        <a:srgbClr val="FF9900"/>
      </a:accent5>
      <a:accent6>
        <a:srgbClr val="5F5F5F"/>
      </a:accent6>
      <a:hlink>
        <a:srgbClr val="28D3EA"/>
      </a:hlink>
      <a:folHlink>
        <a:srgbClr val="0033CC"/>
      </a:folHlink>
    </a:clrScheme>
    <a:fontScheme name="꽃잎">
      <a:majorFont>
        <a:latin typeface="Verdana"/>
        <a:ea typeface=""/>
        <a:cs typeface=""/>
        <a:font script="Jpan" typeface="MS PGothic"/>
        <a:font script="Hang" typeface="HY울릉도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꽃잎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30000"/>
                <a:shade val="90000"/>
                <a:satMod val="100000"/>
              </a:schemeClr>
            </a:gs>
            <a:gs pos="60000">
              <a:schemeClr val="phClr">
                <a:tint val="60000"/>
                <a:shade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30000"/>
              </a:schemeClr>
            </a:gs>
            <a:gs pos="45000">
              <a:schemeClr val="phClr">
                <a:tint val="90000"/>
                <a:shade val="10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와이드스크린</PresentationFormat>
  <Paragraphs>56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꽃잎</vt:lpstr>
      <vt:lpstr>공과금 관리프로그램</vt:lpstr>
      <vt:lpstr>목차</vt:lpstr>
      <vt:lpstr>목적</vt:lpstr>
      <vt:lpstr>기능표</vt:lpstr>
      <vt:lpstr>테이블 목록</vt:lpstr>
      <vt:lpstr>ER 다이어그램</vt:lpstr>
      <vt:lpstr>회원가입</vt:lpstr>
      <vt:lpstr>로그인</vt:lpstr>
      <vt:lpstr>메뉴</vt:lpstr>
      <vt:lpstr>공과금 등록</vt:lpstr>
      <vt:lpstr>월별 검색</vt:lpstr>
      <vt:lpstr>삭제</vt:lpstr>
      <vt:lpstr>시퀀스 다이어그램</vt:lpstr>
      <vt:lpstr>C/S 상태도       패킷 정의</vt:lpstr>
      <vt:lpstr>클라이언트 클래스도</vt:lpstr>
      <vt:lpstr>서버 클래스도</vt:lpstr>
      <vt:lpstr>개발환경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공과금 관리프로그램</dc:title>
  <dc:creator>tiger</dc:creator>
  <cp:lastModifiedBy>hancom</cp:lastModifiedBy>
  <cp:revision>25</cp:revision>
  <dcterms:created xsi:type="dcterms:W3CDTF">2021-09-24T01:14:57Z</dcterms:created>
  <dcterms:modified xsi:type="dcterms:W3CDTF">2021-12-06T12:04:48Z</dcterms:modified>
  <cp:version>1100.0100.01</cp:version>
</cp:coreProperties>
</file>