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59" r:id="rId6"/>
    <p:sldId id="287" r:id="rId7"/>
    <p:sldId id="260" r:id="rId8"/>
    <p:sldId id="261" r:id="rId9"/>
    <p:sldId id="262" r:id="rId10"/>
    <p:sldId id="263" r:id="rId11"/>
    <p:sldId id="289" r:id="rId12"/>
    <p:sldId id="285" r:id="rId13"/>
    <p:sldId id="288" r:id="rId14"/>
    <p:sldId id="265" r:id="rId15"/>
    <p:sldId id="292" r:id="rId16"/>
    <p:sldId id="264" r:id="rId17"/>
    <p:sldId id="266" r:id="rId18"/>
    <p:sldId id="267" r:id="rId19"/>
    <p:sldId id="268" r:id="rId20"/>
    <p:sldId id="269" r:id="rId21"/>
    <p:sldId id="270" r:id="rId22"/>
    <p:sldId id="293" r:id="rId23"/>
    <p:sldId id="271" r:id="rId24"/>
    <p:sldId id="294" r:id="rId25"/>
    <p:sldId id="272" r:id="rId26"/>
    <p:sldId id="273" r:id="rId27"/>
    <p:sldId id="274" r:id="rId28"/>
    <p:sldId id="291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2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6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72F7-9BC6-4AC1-A044-28F67EE3613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8DF2-F413-4793-ACF6-5F550C2E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</a:t>
            </a:r>
            <a:r>
              <a:rPr lang="en-US" b="1" dirty="0" err="1" smtClean="0"/>
              <a:t>Ultima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BY: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-</a:t>
            </a:r>
            <a:r>
              <a:rPr lang="en-US" dirty="0" err="1" smtClean="0"/>
              <a:t>Sangin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r>
              <a:rPr lang="en-US" dirty="0" smtClean="0"/>
              <a:t> </a:t>
            </a:r>
            <a:r>
              <a:rPr lang="en-US" dirty="0" err="1" smtClean="0"/>
              <a:t>Magar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Ananda</a:t>
            </a:r>
            <a:r>
              <a:rPr lang="en-US" dirty="0" smtClean="0"/>
              <a:t> </a:t>
            </a:r>
            <a:r>
              <a:rPr lang="en-US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Buy product (with login and without login)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9251"/>
            <a:ext cx="10106028" cy="51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656823"/>
            <a:ext cx="10001290" cy="55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3487"/>
            <a:ext cx="10515600" cy="55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6" y="386366"/>
            <a:ext cx="11526592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View invoice in email and in website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17188"/>
            <a:ext cx="10515600" cy="50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811369"/>
            <a:ext cx="9892920" cy="53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Product buying status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1977"/>
            <a:ext cx="10662634" cy="51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Dashboard View report( pi-chart, bar-graph)</a:t>
            </a:r>
          </a:p>
          <a:p>
            <a:r>
              <a:rPr lang="en-US" sz="1800" dirty="0" smtClean="0"/>
              <a:t>Add update and delete product( category, product and variant).</a:t>
            </a:r>
          </a:p>
          <a:p>
            <a:r>
              <a:rPr lang="en-US" sz="1800" dirty="0" smtClean="0"/>
              <a:t>New launch product</a:t>
            </a:r>
          </a:p>
          <a:p>
            <a:r>
              <a:rPr lang="en-US" sz="1800" dirty="0" smtClean="0"/>
              <a:t>Add color</a:t>
            </a:r>
          </a:p>
          <a:p>
            <a:r>
              <a:rPr lang="en-US" sz="1800" dirty="0" smtClean="0"/>
              <a:t>View add to cart</a:t>
            </a:r>
          </a:p>
          <a:p>
            <a:r>
              <a:rPr lang="en-US" sz="1800" dirty="0" smtClean="0"/>
              <a:t>View checkout(payment status, delivery status, close delivered product, print invoice).</a:t>
            </a:r>
          </a:p>
          <a:p>
            <a:r>
              <a:rPr lang="en-US" sz="1800" dirty="0" smtClean="0"/>
              <a:t>View delivered product status(who, whom, when product deliver and who close the product).</a:t>
            </a:r>
            <a:endParaRPr lang="en-US" dirty="0" smtClean="0"/>
          </a:p>
          <a:p>
            <a:r>
              <a:rPr lang="en-US" sz="1800" dirty="0" smtClean="0"/>
              <a:t>View review</a:t>
            </a:r>
          </a:p>
          <a:p>
            <a:r>
              <a:rPr lang="en-US" sz="1800" dirty="0" smtClean="0"/>
              <a:t>FAQ’s(add, update, delete)</a:t>
            </a:r>
          </a:p>
          <a:p>
            <a:r>
              <a:rPr lang="en-US" sz="1800" dirty="0" smtClean="0"/>
              <a:t>Add and delete carousel</a:t>
            </a:r>
          </a:p>
          <a:p>
            <a:r>
              <a:rPr lang="en-US" sz="1800" dirty="0" smtClean="0"/>
              <a:t>View user</a:t>
            </a:r>
          </a:p>
          <a:p>
            <a:r>
              <a:rPr lang="en-US" sz="1800" dirty="0" smtClean="0"/>
              <a:t>All products</a:t>
            </a:r>
          </a:p>
          <a:p>
            <a:r>
              <a:rPr lang="en-US" sz="1800" dirty="0" smtClean="0"/>
              <a:t>New admin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40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Dashboard View report( pi-chart, bar-graph)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1262130"/>
            <a:ext cx="11269014" cy="5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8544" cy="78109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Add update and delete product( category, product and variant).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672" y="1040014"/>
            <a:ext cx="10515600" cy="505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Category( Add, Update and Delete)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72" y="1599999"/>
            <a:ext cx="9835703" cy="2147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72" y="3802286"/>
            <a:ext cx="9835703" cy="26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register with valid email.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User Dashboard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Change Password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View order list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View purchase Product</a:t>
            </a:r>
          </a:p>
          <a:p>
            <a:r>
              <a:rPr lang="en-US" dirty="0" smtClean="0"/>
              <a:t>Buy product (with login and without login)</a:t>
            </a:r>
          </a:p>
          <a:p>
            <a:r>
              <a:rPr lang="en-US" dirty="0" smtClean="0"/>
              <a:t>Product buying status</a:t>
            </a:r>
          </a:p>
          <a:p>
            <a:r>
              <a:rPr lang="en-US" dirty="0" smtClean="0"/>
              <a:t>View invoice in email and in website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smtClean="0"/>
              <a:t>Product( Add, Update, Delete)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466"/>
            <a:ext cx="9619445" cy="2099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5177"/>
            <a:ext cx="9619445" cy="27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smtClean="0"/>
              <a:t>Product Variant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12" y="1446840"/>
            <a:ext cx="10515600" cy="43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58" y="425003"/>
            <a:ext cx="9942490" cy="57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New launch product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71" y="1155923"/>
            <a:ext cx="11243257" cy="51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5155"/>
            <a:ext cx="10515600" cy="58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Add color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2166"/>
            <a:ext cx="10515600" cy="38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View add to cart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20" y="1249251"/>
            <a:ext cx="9852360" cy="49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View checkout(payment status, delivery status, close delivered product, print invoice).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689"/>
            <a:ext cx="10515600" cy="635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Checkout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194"/>
            <a:ext cx="10515600" cy="4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1" y="386366"/>
            <a:ext cx="10158614" cy="57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ayment status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12" y="5041990"/>
            <a:ext cx="10705632" cy="9982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7912" y="1146221"/>
            <a:ext cx="10357163" cy="350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register with valid email.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7" y="1219793"/>
            <a:ext cx="11153105" cy="50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Delivery </a:t>
            </a:r>
            <a:r>
              <a:rPr lang="en-US" b="1" dirty="0"/>
              <a:t>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44" y="4778061"/>
            <a:ext cx="10515600" cy="1521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1" y="1364087"/>
            <a:ext cx="10413643" cy="33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Close Delivery Product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0" y="1396016"/>
            <a:ext cx="114300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0" y="2937925"/>
            <a:ext cx="105156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Delivered Product(</a:t>
            </a:r>
            <a:r>
              <a:rPr lang="en-US" sz="1800" b="1" dirty="0" smtClean="0"/>
              <a:t>View list, payment </a:t>
            </a:r>
            <a:r>
              <a:rPr lang="en-US" sz="1800" b="1" dirty="0" err="1" smtClean="0"/>
              <a:t>method,delivery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detail,close</a:t>
            </a:r>
            <a:r>
              <a:rPr lang="en-US" sz="1800" b="1" dirty="0" smtClean="0"/>
              <a:t> product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775" y="1324715"/>
            <a:ext cx="10515600" cy="1283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5350"/>
            <a:ext cx="1001869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8865"/>
            <a:ext cx="1001869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33" y="244475"/>
            <a:ext cx="9678273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33" y="2073498"/>
            <a:ext cx="9782175" cy="46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3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View review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73" y="1118875"/>
            <a:ext cx="9410850" cy="3132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4353059"/>
            <a:ext cx="9826581" cy="22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Carousel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03" y="1239928"/>
            <a:ext cx="10266828" cy="259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6998"/>
            <a:ext cx="9705975" cy="25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FAQ’s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7698"/>
            <a:ext cx="10515600" cy="1472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4868"/>
            <a:ext cx="10515600" cy="38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Users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212"/>
            <a:ext cx="10515600" cy="38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All product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194"/>
            <a:ext cx="10515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4" y="103188"/>
            <a:ext cx="6763174" cy="6073775"/>
          </a:xfrm>
        </p:spPr>
      </p:pic>
    </p:spTree>
    <p:extLst>
      <p:ext uri="{BB962C8B-B14F-4D97-AF65-F5344CB8AC3E}">
        <p14:creationId xmlns:p14="http://schemas.microsoft.com/office/powerpoint/2010/main" val="39827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Verification(email)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54" y="1571223"/>
            <a:ext cx="10515600" cy="2588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31" y="4684936"/>
            <a:ext cx="9753600" cy="17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login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1" y="1155922"/>
            <a:ext cx="10515600" cy="4639569"/>
          </a:xfrm>
        </p:spPr>
      </p:pic>
    </p:spTree>
    <p:extLst>
      <p:ext uri="{BB962C8B-B14F-4D97-AF65-F5344CB8AC3E}">
        <p14:creationId xmlns:p14="http://schemas.microsoft.com/office/powerpoint/2010/main" val="33744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 smtClean="0"/>
              <a:t>Change Password(</a:t>
            </a:r>
            <a:r>
              <a:rPr lang="en-US" sz="1800" b="1" dirty="0" smtClean="0"/>
              <a:t>code in email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69" y="1394475"/>
            <a:ext cx="10515600" cy="2701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3814"/>
            <a:ext cx="10121721" cy="26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550" y="1133343"/>
            <a:ext cx="10515600" cy="1801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User Dashboard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0550" y="888513"/>
            <a:ext cx="10515600" cy="115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1" indent="-5715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300" dirty="0" smtClean="0"/>
              <a:t>Change Password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558346"/>
            <a:ext cx="11526552" cy="45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rmAutofit/>
          </a:bodyPr>
          <a:lstStyle/>
          <a:p>
            <a:pPr marL="342900" lvl="1" indent="-342900" algn="l" rtl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Order History </a:t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6" y="1236372"/>
            <a:ext cx="10822785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View purchase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1468192"/>
            <a:ext cx="10971727" cy="49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260</Words>
  <Application>Microsoft Office PowerPoint</Application>
  <PresentationFormat>Widescreen</PresentationFormat>
  <Paragraphs>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Project Ultima</vt:lpstr>
      <vt:lpstr>User Modal</vt:lpstr>
      <vt:lpstr>Can register with valid email. </vt:lpstr>
      <vt:lpstr>Verification(email)</vt:lpstr>
      <vt:lpstr>User login </vt:lpstr>
      <vt:lpstr>Change Password(code in email)</vt:lpstr>
      <vt:lpstr>User Dashboard      </vt:lpstr>
      <vt:lpstr>Order History  </vt:lpstr>
      <vt:lpstr>View purchase Product</vt:lpstr>
      <vt:lpstr>Buy product (with login and without login) </vt:lpstr>
      <vt:lpstr>PowerPoint Presentation</vt:lpstr>
      <vt:lpstr>PowerPoint Presentation</vt:lpstr>
      <vt:lpstr>PowerPoint Presentation</vt:lpstr>
      <vt:lpstr>View invoice in email and in website </vt:lpstr>
      <vt:lpstr>PowerPoint Presentation</vt:lpstr>
      <vt:lpstr>Product buying status </vt:lpstr>
      <vt:lpstr>Admin Model</vt:lpstr>
      <vt:lpstr>Dashboard View report( pi-chart, bar-graph) </vt:lpstr>
      <vt:lpstr>Add update and delete product( category, product and variant). </vt:lpstr>
      <vt:lpstr>Product( Add, Update, Delete)</vt:lpstr>
      <vt:lpstr>Product Variant </vt:lpstr>
      <vt:lpstr>PowerPoint Presentation</vt:lpstr>
      <vt:lpstr>New launch product </vt:lpstr>
      <vt:lpstr>PowerPoint Presentation</vt:lpstr>
      <vt:lpstr>Add color </vt:lpstr>
      <vt:lpstr>View add to cart </vt:lpstr>
      <vt:lpstr>View checkout(payment status, delivery status, close delivered product, print invoice). </vt:lpstr>
      <vt:lpstr>PowerPoint Presentation</vt:lpstr>
      <vt:lpstr>Payment status</vt:lpstr>
      <vt:lpstr>Delivery status</vt:lpstr>
      <vt:lpstr>Close Delivery Product</vt:lpstr>
      <vt:lpstr>Delivered Product(View list, payment method,delivery detail,close product)</vt:lpstr>
      <vt:lpstr>PowerPoint Presentation</vt:lpstr>
      <vt:lpstr>View review </vt:lpstr>
      <vt:lpstr>Carousel</vt:lpstr>
      <vt:lpstr>FAQ’s</vt:lpstr>
      <vt:lpstr>Users</vt:lpstr>
      <vt:lpstr>All product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Ultima</dc:title>
  <dc:creator>GLOBALTECH</dc:creator>
  <cp:lastModifiedBy>GLOBALTECH</cp:lastModifiedBy>
  <cp:revision>26</cp:revision>
  <dcterms:created xsi:type="dcterms:W3CDTF">2023-01-24T05:29:20Z</dcterms:created>
  <dcterms:modified xsi:type="dcterms:W3CDTF">2023-01-24T10:59:19Z</dcterms:modified>
</cp:coreProperties>
</file>