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1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S</a:t>
            </a:r>
            <a:r>
              <a:rPr lang="en-IN" spc="15" dirty="0"/>
              <a:t>ANGITAA M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6342B8-197A-229B-B815-8D9C7C50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9" y="1314718"/>
            <a:ext cx="6420746" cy="34589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F032AC-4BED-457A-6D54-A5C8807A6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07" y="5001118"/>
            <a:ext cx="3610479" cy="4191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spc="20" dirty="0">
                <a:solidFill>
                  <a:srgbClr val="2D83C3"/>
                </a:solidFill>
                <a:latin typeface="Trebuchet MS"/>
                <a:cs typeface="Trebuchet MS"/>
              </a:rPr>
              <a:t>2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57005D-20A2-C0AD-185D-8F6B0E4D4DEE}"/>
              </a:ext>
            </a:extLst>
          </p:cNvPr>
          <p:cNvSpPr txBox="1"/>
          <p:nvPr/>
        </p:nvSpPr>
        <p:spPr>
          <a:xfrm>
            <a:off x="766755" y="2324100"/>
            <a:ext cx="7041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Advancing Emotion Recognition from Facial Expressions using Deep Convolutional Neural Network</a:t>
            </a:r>
            <a:endParaRPr lang="en-IN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4BF027-26DB-D572-2EB0-449E127260AA}"/>
              </a:ext>
            </a:extLst>
          </p:cNvPr>
          <p:cNvSpPr txBox="1"/>
          <p:nvPr/>
        </p:nvSpPr>
        <p:spPr>
          <a:xfrm>
            <a:off x="2057400" y="1676400"/>
            <a:ext cx="50509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SOLUTION AND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NOVELTY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29712" y="1885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37558-14AA-A169-6547-60BF9EAFA307}"/>
              </a:ext>
            </a:extLst>
          </p:cNvPr>
          <p:cNvSpPr txBox="1"/>
          <p:nvPr/>
        </p:nvSpPr>
        <p:spPr>
          <a:xfrm>
            <a:off x="834072" y="1582340"/>
            <a:ext cx="71574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problem entails accurately detecting human emotions from facial expressions using computational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human emotions is pivotal for numerous applications, including human-computer interaction, mental health monitoring, and affective computing.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Emotion detection enables personalized user experiences, assists in mental health diagnosis, and enhances the effectiveness of emotion-aware systems.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Challenges:</a:t>
            </a:r>
          </a:p>
          <a:p>
            <a:r>
              <a:rPr lang="en-US" sz="2000" dirty="0"/>
              <a:t>   - Variability in Facial Expressions </a:t>
            </a:r>
          </a:p>
          <a:p>
            <a:r>
              <a:rPr lang="en-US" sz="2000" dirty="0"/>
              <a:t>   - Lighting Conditions</a:t>
            </a:r>
          </a:p>
          <a:p>
            <a:r>
              <a:rPr lang="en-US" sz="2000" dirty="0"/>
              <a:t>   - Occlusions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46398-F33B-500B-2B5F-150E2BACB614}"/>
              </a:ext>
            </a:extLst>
          </p:cNvPr>
          <p:cNvSpPr txBox="1"/>
          <p:nvPr/>
        </p:nvSpPr>
        <p:spPr>
          <a:xfrm>
            <a:off x="795130" y="2264092"/>
            <a:ext cx="624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Developing a Convolutional Neural Network (CNN) model for emotion detection using facial expressions.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Incorporation of image augmentation techniques during the training process to enhance the model's robustness and generalization capabilities</a:t>
            </a:r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To accurately classify emotions from facial images and implement real-time emotion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Training the model on the FER2013 dataset and integrating it with OpenCV for real-time inference.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77000" y="173864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7A1D9-FD64-D6E0-454E-B96441CE99C3}"/>
              </a:ext>
            </a:extLst>
          </p:cNvPr>
          <p:cNvSpPr txBox="1"/>
          <p:nvPr/>
        </p:nvSpPr>
        <p:spPr>
          <a:xfrm>
            <a:off x="838200" y="2514600"/>
            <a:ext cx="6400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Potential users of the emotion detection system: Researchers, psychologists, software developers, mental health professionals, and individuals interested in affective computing.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highlight>
                  <a:srgbClr val="FFFFFF"/>
                </a:highlight>
              </a:rPr>
              <a:t>Applications: Human-computer interaction, sentiment analysis, personalized user experiences, mental health diagnosis, and emotion-aware systems.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B1D1C-7BF9-8243-DA1C-CFC2BA4658A5}"/>
              </a:ext>
            </a:extLst>
          </p:cNvPr>
          <p:cNvSpPr txBox="1"/>
          <p:nvPr/>
        </p:nvSpPr>
        <p:spPr>
          <a:xfrm>
            <a:off x="2895600" y="2438400"/>
            <a:ext cx="6248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Solution: </a:t>
            </a: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Developing a CNN model capable of accurately detecting emotions from facial expressions in real-time.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Value Proposition: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Improved human-computer interaction.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Enhanced user experiences in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Assistive technology for mental health professionals.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Insights into user behavior and emotions for researchers.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CF5D5-2994-1234-1D79-373B90519130}"/>
              </a:ext>
            </a:extLst>
          </p:cNvPr>
          <p:cNvSpPr txBox="1"/>
          <p:nvPr/>
        </p:nvSpPr>
        <p:spPr>
          <a:xfrm>
            <a:off x="2519404" y="2409937"/>
            <a:ext cx="6400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Integration of OpenCV with CNN model for real-time emotion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Implementation of image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Development of a comprehensive pipeline for emotion detection, including data preprocessing, model training, and real-time inference.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26094D-BB1D-A5DB-7DD1-72C54C13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0" y="1603375"/>
            <a:ext cx="7147400" cy="495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85163A-F956-7D97-FDF1-5ED12D24E24E}"/>
              </a:ext>
            </a:extLst>
          </p:cNvPr>
          <p:cNvSpPr txBox="1"/>
          <p:nvPr/>
        </p:nvSpPr>
        <p:spPr>
          <a:xfrm>
            <a:off x="625000" y="1160258"/>
            <a:ext cx="413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CNN MODEL: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349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SANGITAA M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SANGITAA M</dc:title>
  <dc:creator>sangitaa mallemala</dc:creator>
  <cp:lastModifiedBy>sangitaa mallemala</cp:lastModifiedBy>
  <cp:revision>1</cp:revision>
  <dcterms:created xsi:type="dcterms:W3CDTF">2024-04-22T08:28:19Z</dcterms:created>
  <dcterms:modified xsi:type="dcterms:W3CDTF">2024-04-22T09:37:59Z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2024-04-22T00:00:00Z</vt:filetime>
  </property>
</Properties>
</file>