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3" r:id="rId7"/>
    <p:sldId id="264" r:id="rId8"/>
    <p:sldId id="266" r:id="rId9"/>
    <p:sldId id="267" r:id="rId10"/>
    <p:sldId id="268" r:id="rId11"/>
    <p:sldId id="269"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CA44E05-B7ED-461A-A4E4-BB86C7BCA895}" type="datetimeFigureOut">
              <a:rPr lang="en-IN" smtClean="0"/>
              <a:t>13-07-2023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50495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44E05-B7ED-461A-A4E4-BB86C7BCA895}"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82957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44E05-B7ED-461A-A4E4-BB86C7BCA895}"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908689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44E05-B7ED-461A-A4E4-BB86C7BCA895}"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4860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44E05-B7ED-461A-A4E4-BB86C7BCA895}"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587453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A44E05-B7ED-461A-A4E4-BB86C7BCA895}" type="datetimeFigureOut">
              <a:rPr lang="en-IN" smtClean="0"/>
              <a:t>13-07-2023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671275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A44E05-B7ED-461A-A4E4-BB86C7BCA895}" type="datetimeFigureOut">
              <a:rPr lang="en-IN" smtClean="0"/>
              <a:t>13-07-2023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711979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44E05-B7ED-461A-A4E4-BB86C7BCA895}"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83031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44E05-B7ED-461A-A4E4-BB86C7BCA895}"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21831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44E05-B7ED-461A-A4E4-BB86C7BCA895}"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2525814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44E05-B7ED-461A-A4E4-BB86C7BCA895}" type="datetimeFigureOut">
              <a:rPr lang="en-IN" smtClean="0"/>
              <a:t>13-07-2023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64990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A44E05-B7ED-461A-A4E4-BB86C7BCA895}"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295298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A44E05-B7ED-461A-A4E4-BB86C7BCA895}" type="datetimeFigureOut">
              <a:rPr lang="en-IN" smtClean="0"/>
              <a:t>13-07-2023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77342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44E05-B7ED-461A-A4E4-BB86C7BCA895}" type="datetimeFigureOut">
              <a:rPr lang="en-IN" smtClean="0"/>
              <a:t>13-07-2023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06099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44E05-B7ED-461A-A4E4-BB86C7BCA895}" type="datetimeFigureOut">
              <a:rPr lang="en-IN" smtClean="0"/>
              <a:t>13-07-2023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171328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44E05-B7ED-461A-A4E4-BB86C7BCA895}"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151590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A44E05-B7ED-461A-A4E4-BB86C7BCA895}" type="datetimeFigureOut">
              <a:rPr lang="en-IN" smtClean="0"/>
              <a:t>13-07-2023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08121-985C-477C-A3B8-49E024A914AC}" type="slidenum">
              <a:rPr lang="en-IN" smtClean="0"/>
              <a:t>‹#›</a:t>
            </a:fld>
            <a:endParaRPr lang="en-IN"/>
          </a:p>
        </p:txBody>
      </p:sp>
    </p:spTree>
    <p:extLst>
      <p:ext uri="{BB962C8B-B14F-4D97-AF65-F5344CB8AC3E}">
        <p14:creationId xmlns:p14="http://schemas.microsoft.com/office/powerpoint/2010/main" val="396604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CA44E05-B7ED-461A-A4E4-BB86C7BCA895}" type="datetimeFigureOut">
              <a:rPr lang="en-IN" smtClean="0"/>
              <a:t>13-07-2023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508121-985C-477C-A3B8-49E024A914AC}" type="slidenum">
              <a:rPr lang="en-IN" smtClean="0"/>
              <a:t>‹#›</a:t>
            </a:fld>
            <a:endParaRPr lang="en-IN"/>
          </a:p>
        </p:txBody>
      </p:sp>
    </p:spTree>
    <p:extLst>
      <p:ext uri="{BB962C8B-B14F-4D97-AF65-F5344CB8AC3E}">
        <p14:creationId xmlns:p14="http://schemas.microsoft.com/office/powerpoint/2010/main" val="3578183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873D-9DB7-2FD5-4A93-3336140E7664}"/>
              </a:ext>
            </a:extLst>
          </p:cNvPr>
          <p:cNvSpPr>
            <a:spLocks noGrp="1"/>
          </p:cNvSpPr>
          <p:nvPr>
            <p:ph type="ctrTitle"/>
          </p:nvPr>
        </p:nvSpPr>
        <p:spPr>
          <a:xfrm>
            <a:off x="2242685" y="1122362"/>
            <a:ext cx="9221003" cy="4883802"/>
          </a:xfrm>
        </p:spPr>
        <p:txBody>
          <a:bodyPr>
            <a:normAutofit/>
          </a:bodyPr>
          <a:lstStyle/>
          <a:p>
            <a:pPr algn="ctr"/>
            <a:r>
              <a:rPr lang="en-US" dirty="0">
                <a:latin typeface="Algerian" panose="04020705040A02060702" pitchFamily="82" charset="0"/>
              </a:rPr>
              <a:t>DEPLOY FLASK/PYTHON WEB APPLICATION IN AWS CLOUD</a:t>
            </a: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r>
              <a:rPr lang="en-US" sz="3200" dirty="0">
                <a:latin typeface="Algerian" panose="04020705040A02060702" pitchFamily="82" charset="0"/>
              </a:rPr>
              <a:t>                                             		BY</a:t>
            </a:r>
            <a:br>
              <a:rPr lang="en-US" sz="3200" dirty="0">
                <a:latin typeface="Algerian" panose="04020705040A02060702" pitchFamily="82" charset="0"/>
              </a:rPr>
            </a:br>
            <a:r>
              <a:rPr lang="en-US" sz="3200" dirty="0">
                <a:latin typeface="Algerian" panose="04020705040A02060702" pitchFamily="82" charset="0"/>
              </a:rPr>
              <a:t>                             			SANGITA PAUL                </a:t>
            </a:r>
            <a:endParaRPr lang="en-IN" sz="3200" dirty="0">
              <a:latin typeface="Algerian" panose="04020705040A02060702" pitchFamily="82" charset="0"/>
            </a:endParaRPr>
          </a:p>
        </p:txBody>
      </p:sp>
    </p:spTree>
    <p:extLst>
      <p:ext uri="{BB962C8B-B14F-4D97-AF65-F5344CB8AC3E}">
        <p14:creationId xmlns:p14="http://schemas.microsoft.com/office/powerpoint/2010/main" val="2455828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E8D49-09FE-D9E3-834F-36127DB09E7F}"/>
              </a:ext>
            </a:extLst>
          </p:cNvPr>
          <p:cNvSpPr>
            <a:spLocks noGrp="1"/>
          </p:cNvSpPr>
          <p:nvPr>
            <p:ph idx="1"/>
          </p:nvPr>
        </p:nvSpPr>
        <p:spPr>
          <a:xfrm>
            <a:off x="1141412" y="1068404"/>
            <a:ext cx="10139396" cy="5130265"/>
          </a:xfrm>
        </p:spPr>
        <p:txBody>
          <a:bodyPr>
            <a:normAutofit/>
          </a:bodyPr>
          <a:lstStyle/>
          <a:p>
            <a:pPr marL="0" indent="0">
              <a:buNone/>
            </a:pPr>
            <a:r>
              <a:rPr lang="en-IN" b="1" dirty="0">
                <a:latin typeface="Comic Sans MS" panose="030F0702030302020204" pitchFamily="66" charset="0"/>
              </a:rPr>
              <a:t>PART 4 : Install Jenkins, use terraform to deploy and browse.</a:t>
            </a:r>
          </a:p>
          <a:p>
            <a:r>
              <a:rPr lang="en-IN" dirty="0">
                <a:latin typeface="Comic Sans MS" panose="030F0702030302020204" pitchFamily="66" charset="0"/>
              </a:rPr>
              <a:t>Create EC2 instance and install java, Jenkins and Terraform.</a:t>
            </a:r>
          </a:p>
          <a:p>
            <a:r>
              <a:rPr lang="en-IN" dirty="0">
                <a:latin typeface="Comic Sans MS" panose="030F0702030302020204" pitchFamily="66" charset="0"/>
              </a:rPr>
              <a:t>Add </a:t>
            </a:r>
            <a:r>
              <a:rPr lang="en-IN" dirty="0" err="1">
                <a:latin typeface="Comic Sans MS" panose="030F0702030302020204" pitchFamily="66" charset="0"/>
              </a:rPr>
              <a:t>github</a:t>
            </a:r>
            <a:r>
              <a:rPr lang="en-IN" dirty="0">
                <a:latin typeface="Comic Sans MS" panose="030F0702030302020204" pitchFamily="66" charset="0"/>
              </a:rPr>
              <a:t> </a:t>
            </a:r>
            <a:r>
              <a:rPr lang="en-IN" dirty="0" err="1">
                <a:latin typeface="Comic Sans MS" panose="030F0702030302020204" pitchFamily="66" charset="0"/>
              </a:rPr>
              <a:t>userdata</a:t>
            </a:r>
            <a:r>
              <a:rPr lang="en-IN" dirty="0">
                <a:latin typeface="Comic Sans MS" panose="030F0702030302020204" pitchFamily="66" charset="0"/>
              </a:rPr>
              <a:t> repo along with the credentials in the job.</a:t>
            </a:r>
          </a:p>
          <a:p>
            <a:r>
              <a:rPr lang="en-IN" dirty="0">
                <a:latin typeface="Comic Sans MS" panose="030F0702030302020204" pitchFamily="66" charset="0"/>
              </a:rPr>
              <a:t>In the execute shell provide the permissions along with the command to execute the shell script.</a:t>
            </a:r>
          </a:p>
          <a:p>
            <a:r>
              <a:rPr lang="en-IN" dirty="0">
                <a:latin typeface="Comic Sans MS" panose="030F0702030302020204" pitchFamily="66" charset="0"/>
              </a:rPr>
              <a:t>Terraform </a:t>
            </a:r>
            <a:r>
              <a:rPr lang="en-IN" dirty="0" err="1">
                <a:latin typeface="Comic Sans MS" panose="030F0702030302020204" pitchFamily="66" charset="0"/>
              </a:rPr>
              <a:t>init</a:t>
            </a:r>
            <a:r>
              <a:rPr lang="en-IN" dirty="0">
                <a:latin typeface="Comic Sans MS" panose="030F0702030302020204" pitchFamily="66" charset="0"/>
              </a:rPr>
              <a:t>, validate, plan and apply –auto approve commands will be executed as part of the shell script.</a:t>
            </a:r>
          </a:p>
          <a:p>
            <a:r>
              <a:rPr lang="en-IN" dirty="0">
                <a:latin typeface="Comic Sans MS" panose="030F0702030302020204" pitchFamily="66" charset="0"/>
              </a:rPr>
              <a:t>On success, </a:t>
            </a:r>
            <a:r>
              <a:rPr lang="en-IN" kern="100" dirty="0">
                <a:latin typeface="Comic Sans MS" panose="030F0702030302020204" pitchFamily="66" charset="0"/>
                <a:ea typeface="Calibri" panose="020F0502020204030204" pitchFamily="34" charset="0"/>
                <a:cs typeface="Times New Roman" panose="02020603050405020304" pitchFamily="18" charset="0"/>
              </a:rPr>
              <a:t>browse public IP of the EC2 instance, assign the port to browse the web page.</a:t>
            </a:r>
          </a:p>
          <a:p>
            <a:endParaRPr lang="en-IN" dirty="0">
              <a:latin typeface="Comic Sans MS" panose="030F0702030302020204" pitchFamily="66" charset="0"/>
            </a:endParaRPr>
          </a:p>
          <a:p>
            <a:endParaRPr lang="en-IN" b="1" dirty="0"/>
          </a:p>
        </p:txBody>
      </p:sp>
    </p:spTree>
    <p:extLst>
      <p:ext uri="{BB962C8B-B14F-4D97-AF65-F5344CB8AC3E}">
        <p14:creationId xmlns:p14="http://schemas.microsoft.com/office/powerpoint/2010/main" val="29562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E8D49-09FE-D9E3-834F-36127DB09E7F}"/>
              </a:ext>
            </a:extLst>
          </p:cNvPr>
          <p:cNvSpPr>
            <a:spLocks noGrp="1"/>
          </p:cNvSpPr>
          <p:nvPr>
            <p:ph idx="1"/>
          </p:nvPr>
        </p:nvSpPr>
        <p:spPr>
          <a:xfrm>
            <a:off x="1141412" y="404261"/>
            <a:ext cx="10139396" cy="5871411"/>
          </a:xfrm>
        </p:spPr>
        <p:txBody>
          <a:bodyPr>
            <a:normAutofit fontScale="92500" lnSpcReduction="10000"/>
          </a:bodyPr>
          <a:lstStyle/>
          <a:p>
            <a:pPr marL="0" indent="0">
              <a:buNone/>
            </a:pPr>
            <a:r>
              <a:rPr lang="en-IN" b="1" dirty="0">
                <a:latin typeface="Comic Sans MS" panose="030F0702030302020204" pitchFamily="66" charset="0"/>
              </a:rPr>
              <a:t>PART 5 : Use </a:t>
            </a:r>
            <a:r>
              <a:rPr lang="en-IN" b="1" dirty="0" err="1">
                <a:latin typeface="Comic Sans MS" panose="030F0702030302020204" pitchFamily="66" charset="0"/>
              </a:rPr>
              <a:t>WebHooks</a:t>
            </a:r>
            <a:r>
              <a:rPr lang="en-IN" b="1" dirty="0">
                <a:latin typeface="Comic Sans MS" panose="030F0702030302020204" pitchFamily="66" charset="0"/>
              </a:rPr>
              <a:t> and </a:t>
            </a:r>
            <a:r>
              <a:rPr lang="en-IN" b="1" dirty="0" err="1">
                <a:latin typeface="Comic Sans MS" panose="030F0702030302020204" pitchFamily="66" charset="0"/>
              </a:rPr>
              <a:t>PollSCM</a:t>
            </a:r>
            <a:r>
              <a:rPr lang="en-IN" b="1" dirty="0">
                <a:latin typeface="Comic Sans MS" panose="030F0702030302020204" pitchFamily="66" charset="0"/>
              </a:rPr>
              <a:t> to trigger Jenkins job</a:t>
            </a:r>
          </a:p>
          <a:p>
            <a:r>
              <a:rPr lang="en-IN" sz="2000" dirty="0">
                <a:latin typeface="Comic Sans MS" panose="030F0702030302020204" pitchFamily="66" charset="0"/>
              </a:rPr>
              <a:t>Create EC2 instance and install java, Jenkins and Terraform.</a:t>
            </a:r>
          </a:p>
          <a:p>
            <a:pPr marL="0" indent="0">
              <a:buNone/>
            </a:pPr>
            <a:r>
              <a:rPr lang="en-IN" sz="2000" dirty="0">
                <a:latin typeface="Comic Sans MS" panose="030F0702030302020204" pitchFamily="66" charset="0"/>
              </a:rPr>
              <a:t>		</a:t>
            </a:r>
            <a:r>
              <a:rPr lang="en-IN" sz="2000" b="1" u="sng" dirty="0">
                <a:latin typeface="Comic Sans MS" panose="030F0702030302020204" pitchFamily="66" charset="0"/>
              </a:rPr>
              <a:t>BUILD THE CODE USING WEBHOOKS</a:t>
            </a:r>
          </a:p>
          <a:p>
            <a:r>
              <a:rPr lang="en-IN" sz="2000" dirty="0">
                <a:latin typeface="Comic Sans MS" panose="030F0702030302020204" pitchFamily="66" charset="0"/>
              </a:rPr>
              <a:t>Go to </a:t>
            </a:r>
            <a:r>
              <a:rPr lang="en-IN" sz="2000" dirty="0" err="1">
                <a:latin typeface="Comic Sans MS" panose="030F0702030302020204" pitchFamily="66" charset="0"/>
              </a:rPr>
              <a:t>github</a:t>
            </a:r>
            <a:r>
              <a:rPr lang="en-IN" sz="2000" dirty="0">
                <a:latin typeface="Comic Sans MS" panose="030F0702030302020204" pitchFamily="66" charset="0"/>
              </a:rPr>
              <a:t> and add Webhook using Jenkins </a:t>
            </a:r>
            <a:r>
              <a:rPr lang="en-IN" sz="2000" dirty="0" err="1">
                <a:latin typeface="Comic Sans MS" panose="030F0702030302020204" pitchFamily="66" charset="0"/>
              </a:rPr>
              <a:t>url</a:t>
            </a:r>
            <a:r>
              <a:rPr lang="en-IN" sz="2000" dirty="0">
                <a:latin typeface="Comic Sans MS" panose="030F0702030302020204" pitchFamily="66" charset="0"/>
              </a:rPr>
              <a:t>.</a:t>
            </a:r>
          </a:p>
          <a:p>
            <a:r>
              <a:rPr lang="en-IN" sz="2000" dirty="0">
                <a:latin typeface="Comic Sans MS" panose="030F0702030302020204" pitchFamily="66" charset="0"/>
              </a:rPr>
              <a:t>Add git repo along with credentials and click on </a:t>
            </a:r>
            <a:r>
              <a:rPr lang="en-IN" sz="2000" dirty="0" err="1">
                <a:latin typeface="Comic Sans MS" panose="030F0702030302020204" pitchFamily="66" charset="0"/>
              </a:rPr>
              <a:t>github</a:t>
            </a:r>
            <a:r>
              <a:rPr lang="en-IN" sz="2000" dirty="0">
                <a:latin typeface="Comic Sans MS" panose="030F0702030302020204" pitchFamily="66" charset="0"/>
              </a:rPr>
              <a:t> hook trigger.</a:t>
            </a:r>
          </a:p>
          <a:p>
            <a:r>
              <a:rPr lang="en-IN" sz="2000" dirty="0">
                <a:latin typeface="Comic Sans MS" panose="030F0702030302020204" pitchFamily="66" charset="0"/>
              </a:rPr>
              <a:t>Give commands in execute shell and Build Now.</a:t>
            </a:r>
          </a:p>
          <a:p>
            <a:r>
              <a:rPr lang="en-IN" sz="2000" dirty="0">
                <a:latin typeface="Comic Sans MS" panose="030F0702030302020204" pitchFamily="66" charset="0"/>
              </a:rPr>
              <a:t>Go to GitHub, change something, Jenkins will build automatically.</a:t>
            </a:r>
          </a:p>
          <a:p>
            <a:pPr marL="0" indent="0">
              <a:buNone/>
            </a:pPr>
            <a:r>
              <a:rPr lang="en-IN" sz="2000" dirty="0">
                <a:latin typeface="Comic Sans MS" panose="030F0702030302020204" pitchFamily="66" charset="0"/>
              </a:rPr>
              <a:t>	 	</a:t>
            </a:r>
            <a:r>
              <a:rPr lang="en-IN" sz="2000" b="1" u="sng" dirty="0">
                <a:latin typeface="Comic Sans MS" panose="030F0702030302020204" pitchFamily="66" charset="0"/>
              </a:rPr>
              <a:t>BUILD THE CODE USING POLLSCM</a:t>
            </a:r>
          </a:p>
          <a:p>
            <a:r>
              <a:rPr lang="en-IN" sz="2000" dirty="0">
                <a:latin typeface="Comic Sans MS" panose="030F0702030302020204" pitchFamily="66" charset="0"/>
              </a:rPr>
              <a:t>Add the repo and credentials.</a:t>
            </a:r>
          </a:p>
          <a:p>
            <a:r>
              <a:rPr lang="en-IN" sz="2000" dirty="0">
                <a:latin typeface="Comic Sans MS" panose="030F0702030302020204" pitchFamily="66" charset="0"/>
              </a:rPr>
              <a:t>Click on POLLSCM and set a time [H/5 ****].</a:t>
            </a:r>
          </a:p>
          <a:p>
            <a:r>
              <a:rPr lang="en-IN" sz="2000" dirty="0">
                <a:latin typeface="Comic Sans MS" panose="030F0702030302020204" pitchFamily="66" charset="0"/>
              </a:rPr>
              <a:t>Give commands in execute shell and Build Now.</a:t>
            </a:r>
          </a:p>
          <a:p>
            <a:r>
              <a:rPr lang="en-IN" sz="2000" dirty="0">
                <a:latin typeface="Comic Sans MS" panose="030F0702030302020204" pitchFamily="66" charset="0"/>
              </a:rPr>
              <a:t>Go to GitHub, and make some changes in the repository.</a:t>
            </a:r>
          </a:p>
          <a:p>
            <a:r>
              <a:rPr lang="en-IN" sz="2000" dirty="0">
                <a:latin typeface="Comic Sans MS" panose="030F0702030302020204" pitchFamily="66" charset="0"/>
              </a:rPr>
              <a:t>Then every 5 minutes the Jenkins Job will be built automatically.</a:t>
            </a:r>
          </a:p>
          <a:p>
            <a:endParaRPr lang="en-IN" dirty="0">
              <a:latin typeface="Comic Sans MS" panose="030F0702030302020204" pitchFamily="66" charset="0"/>
            </a:endParaRPr>
          </a:p>
          <a:p>
            <a:endParaRPr lang="en-IN" dirty="0">
              <a:latin typeface="Comic Sans MS" panose="030F0702030302020204" pitchFamily="66" charset="0"/>
            </a:endParaRPr>
          </a:p>
          <a:p>
            <a:endParaRPr lang="en-IN" b="1" dirty="0"/>
          </a:p>
        </p:txBody>
      </p:sp>
    </p:spTree>
    <p:extLst>
      <p:ext uri="{BB962C8B-B14F-4D97-AF65-F5344CB8AC3E}">
        <p14:creationId xmlns:p14="http://schemas.microsoft.com/office/powerpoint/2010/main" val="286216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2B3F-0B14-B711-A40E-E31D45F8BF5D}"/>
              </a:ext>
            </a:extLst>
          </p:cNvPr>
          <p:cNvSpPr>
            <a:spLocks noGrp="1"/>
          </p:cNvSpPr>
          <p:nvPr>
            <p:ph type="title"/>
          </p:nvPr>
        </p:nvSpPr>
        <p:spPr>
          <a:xfrm>
            <a:off x="1141413" y="618517"/>
            <a:ext cx="9905998" cy="4665751"/>
          </a:xfrm>
        </p:spPr>
        <p:txBody>
          <a:bodyPr>
            <a:normAutofit fontScale="90000"/>
          </a:bodyPr>
          <a:lstStyle/>
          <a:p>
            <a:r>
              <a:rPr lang="en-IN" sz="4800" dirty="0">
                <a:latin typeface="Algerian" panose="04020705040A02060702" pitchFamily="82" charset="0"/>
              </a:rPr>
              <a:t>                 </a:t>
            </a:r>
            <a:br>
              <a:rPr lang="en-IN" sz="4800" dirty="0">
                <a:latin typeface="Algerian" panose="04020705040A02060702" pitchFamily="82" charset="0"/>
              </a:rPr>
            </a:br>
            <a:br>
              <a:rPr lang="en-IN" sz="4800" dirty="0">
                <a:latin typeface="Algerian" panose="04020705040A02060702" pitchFamily="82" charset="0"/>
              </a:rPr>
            </a:br>
            <a:r>
              <a:rPr lang="en-IN" sz="4800" dirty="0">
                <a:latin typeface="Algerian" panose="04020705040A02060702" pitchFamily="82" charset="0"/>
              </a:rPr>
              <a:t>                      </a:t>
            </a:r>
            <a:br>
              <a:rPr lang="en-IN" sz="4800" dirty="0">
                <a:latin typeface="Algerian" panose="04020705040A02060702" pitchFamily="82" charset="0"/>
              </a:rPr>
            </a:br>
            <a:br>
              <a:rPr lang="en-IN" sz="4800" dirty="0">
                <a:latin typeface="Algerian" panose="04020705040A02060702" pitchFamily="82" charset="0"/>
              </a:rPr>
            </a:br>
            <a:br>
              <a:rPr lang="en-IN" sz="4800" dirty="0">
                <a:latin typeface="Algerian" panose="04020705040A02060702" pitchFamily="82" charset="0"/>
              </a:rPr>
            </a:br>
            <a:r>
              <a:rPr lang="en-IN" sz="6000" dirty="0">
                <a:latin typeface="Algerian" panose="04020705040A02060702" pitchFamily="82" charset="0"/>
              </a:rPr>
              <a:t>              THANK YOU</a:t>
            </a:r>
            <a:br>
              <a:rPr lang="en-IN" sz="6000" dirty="0">
                <a:latin typeface="Algerian" panose="04020705040A02060702" pitchFamily="82" charset="0"/>
              </a:rPr>
            </a:br>
            <a:br>
              <a:rPr lang="en-IN" sz="4800" dirty="0">
                <a:latin typeface="Algerian" panose="04020705040A02060702" pitchFamily="82" charset="0"/>
              </a:rPr>
            </a:br>
            <a:br>
              <a:rPr lang="en-IN" sz="4800" dirty="0">
                <a:latin typeface="Algerian" panose="04020705040A02060702" pitchFamily="82" charset="0"/>
              </a:rPr>
            </a:br>
            <a:br>
              <a:rPr lang="en-IN" sz="4800" dirty="0">
                <a:latin typeface="Algerian" panose="04020705040A02060702" pitchFamily="82" charset="0"/>
              </a:rPr>
            </a:br>
            <a:r>
              <a:rPr lang="en-IN" sz="4800" dirty="0">
                <a:latin typeface="Algerian" panose="04020705040A02060702" pitchFamily="82" charset="0"/>
              </a:rPr>
              <a:t>								</a:t>
            </a:r>
            <a:r>
              <a:rPr lang="en-IN" sz="3200" dirty="0">
                <a:latin typeface="Algerian" panose="04020705040A02060702" pitchFamily="82" charset="0"/>
              </a:rPr>
              <a:t>BY</a:t>
            </a:r>
            <a:br>
              <a:rPr lang="en-IN" sz="3200" dirty="0">
                <a:latin typeface="Algerian" panose="04020705040A02060702" pitchFamily="82" charset="0"/>
              </a:rPr>
            </a:br>
            <a:r>
              <a:rPr lang="en-IN" sz="3200" dirty="0">
                <a:latin typeface="Algerian" panose="04020705040A02060702" pitchFamily="82" charset="0"/>
              </a:rPr>
              <a:t>                                                           SANGITA PAUL</a:t>
            </a:r>
          </a:p>
        </p:txBody>
      </p:sp>
    </p:spTree>
    <p:extLst>
      <p:ext uri="{BB962C8B-B14F-4D97-AF65-F5344CB8AC3E}">
        <p14:creationId xmlns:p14="http://schemas.microsoft.com/office/powerpoint/2010/main" val="273093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CB09-08D3-39A0-4B18-DA0A49DEDB23}"/>
              </a:ext>
            </a:extLst>
          </p:cNvPr>
          <p:cNvSpPr>
            <a:spLocks noGrp="1"/>
          </p:cNvSpPr>
          <p:nvPr>
            <p:ph type="title"/>
          </p:nvPr>
        </p:nvSpPr>
        <p:spPr/>
        <p:txBody>
          <a:bodyPr/>
          <a:lstStyle/>
          <a:p>
            <a:r>
              <a:rPr lang="en-IN" sz="3600" dirty="0">
                <a:latin typeface="Algerian" panose="04020705040A02060702" pitchFamily="82" charset="0"/>
              </a:rPr>
              <a:t>	WHAT is FLASK ?</a:t>
            </a:r>
            <a:endParaRPr lang="en-IN" dirty="0"/>
          </a:p>
        </p:txBody>
      </p:sp>
      <p:sp>
        <p:nvSpPr>
          <p:cNvPr id="3" name="Content Placeholder 2">
            <a:extLst>
              <a:ext uri="{FF2B5EF4-FFF2-40B4-BE49-F238E27FC236}">
                <a16:creationId xmlns:a16="http://schemas.microsoft.com/office/drawing/2014/main" id="{EE6EC7F9-3BC8-2993-DC93-5C0314EBDB4E}"/>
              </a:ext>
            </a:extLst>
          </p:cNvPr>
          <p:cNvSpPr>
            <a:spLocks noGrp="1"/>
          </p:cNvSpPr>
          <p:nvPr>
            <p:ph idx="1"/>
          </p:nvPr>
        </p:nvSpPr>
        <p:spPr>
          <a:xfrm>
            <a:off x="1141412" y="2249486"/>
            <a:ext cx="9905999" cy="3785553"/>
          </a:xfrm>
        </p:spPr>
        <p:txBody>
          <a:bodyPr/>
          <a:lstStyle/>
          <a:p>
            <a:pPr>
              <a:lnSpc>
                <a:spcPct val="107000"/>
              </a:lnSpc>
              <a:spcAft>
                <a:spcPts val="800"/>
              </a:spcAft>
            </a:pPr>
            <a:r>
              <a:rPr lang="en-IN" kern="100" dirty="0">
                <a:effectLst/>
                <a:latin typeface="Comic Sans MS" panose="030F0702030302020204" pitchFamily="66" charset="0"/>
                <a:ea typeface="Calibri" panose="020F0502020204030204" pitchFamily="34" charset="0"/>
                <a:cs typeface="Times New Roman" panose="02020603050405020304" pitchFamily="18" charset="0"/>
              </a:rPr>
              <a:t>Flask is a small and lightweight Python web framework that provides useful tools and features that make creating web applications in Python easier.</a:t>
            </a:r>
          </a:p>
          <a:p>
            <a:pPr>
              <a:lnSpc>
                <a:spcPct val="107000"/>
              </a:lnSpc>
              <a:spcAft>
                <a:spcPts val="800"/>
              </a:spcAft>
            </a:pPr>
            <a:r>
              <a:rPr lang="en-IN" kern="100" dirty="0">
                <a:effectLst/>
                <a:latin typeface="Comic Sans MS" panose="030F0702030302020204" pitchFamily="66" charset="0"/>
                <a:ea typeface="Calibri" panose="020F0502020204030204" pitchFamily="34" charset="0"/>
                <a:cs typeface="Times New Roman" panose="02020603050405020304" pitchFamily="18" charset="0"/>
              </a:rPr>
              <a:t>It gives developers flexibility and is a more accessible framework for new developers since you can build a web application quickly using only a single Python file.</a:t>
            </a:r>
          </a:p>
          <a:p>
            <a:pPr marL="0" indent="0">
              <a:buNone/>
            </a:pPr>
            <a:endParaRPr lang="en-IN" dirty="0"/>
          </a:p>
        </p:txBody>
      </p:sp>
      <p:sp>
        <p:nvSpPr>
          <p:cNvPr id="5" name="TextBox 4">
            <a:extLst>
              <a:ext uri="{FF2B5EF4-FFF2-40B4-BE49-F238E27FC236}">
                <a16:creationId xmlns:a16="http://schemas.microsoft.com/office/drawing/2014/main" id="{EC3AA3F8-340E-76B1-866E-076292310723}"/>
              </a:ext>
            </a:extLst>
          </p:cNvPr>
          <p:cNvSpPr txBox="1"/>
          <p:nvPr/>
        </p:nvSpPr>
        <p:spPr>
          <a:xfrm>
            <a:off x="3041583" y="3232302"/>
            <a:ext cx="6102416" cy="369332"/>
          </a:xfrm>
          <a:prstGeom prst="rect">
            <a:avLst/>
          </a:prstGeom>
          <a:noFill/>
        </p:spPr>
        <p:txBody>
          <a:bodyPr wrap="square">
            <a:spAutoFit/>
          </a:bodyPr>
          <a:lstStyle/>
          <a:p>
            <a:r>
              <a:rPr lang="en-IN" sz="1800" dirty="0">
                <a:latin typeface="Algerian" panose="04020705040A02060702" pitchFamily="82" charset="0"/>
              </a:rPr>
              <a:t> </a:t>
            </a:r>
            <a:endParaRPr lang="en-IN" dirty="0"/>
          </a:p>
        </p:txBody>
      </p:sp>
    </p:spTree>
    <p:extLst>
      <p:ext uri="{BB962C8B-B14F-4D97-AF65-F5344CB8AC3E}">
        <p14:creationId xmlns:p14="http://schemas.microsoft.com/office/powerpoint/2010/main" val="291085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3B37-AA7F-05FD-FB3F-53D88B7FD5C8}"/>
              </a:ext>
            </a:extLst>
          </p:cNvPr>
          <p:cNvSpPr>
            <a:spLocks noGrp="1"/>
          </p:cNvSpPr>
          <p:nvPr>
            <p:ph type="title"/>
          </p:nvPr>
        </p:nvSpPr>
        <p:spPr/>
        <p:txBody>
          <a:bodyPr/>
          <a:lstStyle/>
          <a:p>
            <a:r>
              <a:rPr lang="en-IN" dirty="0">
                <a:solidFill>
                  <a:schemeClr val="bg1"/>
                </a:solidFill>
                <a:latin typeface="Algerian" panose="04020705040A02060702" pitchFamily="82" charset="0"/>
              </a:rPr>
              <a:t>            </a:t>
            </a:r>
            <a:r>
              <a:rPr lang="en-IN" dirty="0">
                <a:latin typeface="Algerian" panose="04020705040A02060702" pitchFamily="82" charset="0"/>
              </a:rPr>
              <a:t>WHAT IS PYTHON ?</a:t>
            </a:r>
            <a:endParaRPr lang="en-IN" dirty="0"/>
          </a:p>
        </p:txBody>
      </p:sp>
      <p:sp>
        <p:nvSpPr>
          <p:cNvPr id="3" name="Content Placeholder 2">
            <a:extLst>
              <a:ext uri="{FF2B5EF4-FFF2-40B4-BE49-F238E27FC236}">
                <a16:creationId xmlns:a16="http://schemas.microsoft.com/office/drawing/2014/main" id="{CCD76AAC-6748-CAF2-3D8D-295AE72847B5}"/>
              </a:ext>
            </a:extLst>
          </p:cNvPr>
          <p:cNvSpPr>
            <a:spLocks noGrp="1"/>
          </p:cNvSpPr>
          <p:nvPr>
            <p:ph idx="1"/>
          </p:nvPr>
        </p:nvSpPr>
        <p:spPr/>
        <p:txBody>
          <a:bodyPr>
            <a:normAutofit/>
          </a:bodyPr>
          <a:lstStyle/>
          <a:p>
            <a:pPr marL="0" indent="0">
              <a:buNone/>
            </a:pPr>
            <a:r>
              <a:rPr lang="en-IN" dirty="0">
                <a:effectLst/>
                <a:latin typeface="Comic Sans MS" panose="030F0702030302020204" pitchFamily="66" charset="0"/>
                <a:ea typeface="Calibri" panose="020F0502020204030204" pitchFamily="34" charset="0"/>
                <a:cs typeface="Times New Roman" panose="02020603050405020304" pitchFamily="18" charset="0"/>
              </a:rPr>
              <a:t>Python is a computer programming language often used to build websites and software, automate tasks, and conduct data analysis. Python is a general purpose language meaning it can be used to create variety of different programs and isn’t specialized for any specific problems.</a:t>
            </a:r>
            <a:endParaRPr lang="en-IN" dirty="0">
              <a:latin typeface="Comic Sans MS" panose="030F0702030302020204" pitchFamily="66" charset="0"/>
            </a:endParaRPr>
          </a:p>
        </p:txBody>
      </p:sp>
    </p:spTree>
    <p:extLst>
      <p:ext uri="{BB962C8B-B14F-4D97-AF65-F5344CB8AC3E}">
        <p14:creationId xmlns:p14="http://schemas.microsoft.com/office/powerpoint/2010/main" val="193393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EF61-DCFF-204F-8E6C-C4C916932725}"/>
              </a:ext>
            </a:extLst>
          </p:cNvPr>
          <p:cNvSpPr>
            <a:spLocks noGrp="1"/>
          </p:cNvSpPr>
          <p:nvPr>
            <p:ph type="title"/>
          </p:nvPr>
        </p:nvSpPr>
        <p:spPr/>
        <p:txBody>
          <a:bodyPr/>
          <a:lstStyle/>
          <a:p>
            <a:r>
              <a:rPr lang="en-IN" dirty="0">
                <a:latin typeface="Algerian" panose="04020705040A02060702" pitchFamily="82" charset="0"/>
              </a:rPr>
              <a:t>	WHAT is PIP ?</a:t>
            </a:r>
            <a:endParaRPr lang="en-IN" dirty="0"/>
          </a:p>
        </p:txBody>
      </p:sp>
      <p:sp>
        <p:nvSpPr>
          <p:cNvPr id="3" name="Content Placeholder 2">
            <a:extLst>
              <a:ext uri="{FF2B5EF4-FFF2-40B4-BE49-F238E27FC236}">
                <a16:creationId xmlns:a16="http://schemas.microsoft.com/office/drawing/2014/main" id="{3811F0B9-7308-9A3E-4A80-3E3793B8DA75}"/>
              </a:ext>
            </a:extLst>
          </p:cNvPr>
          <p:cNvSpPr>
            <a:spLocks noGrp="1"/>
          </p:cNvSpPr>
          <p:nvPr>
            <p:ph idx="1"/>
          </p:nvPr>
        </p:nvSpPr>
        <p:spPr>
          <a:xfrm>
            <a:off x="1141412" y="2249487"/>
            <a:ext cx="10235649" cy="3541714"/>
          </a:xfrm>
        </p:spPr>
        <p:txBody>
          <a:bodyPr/>
          <a:lstStyle/>
          <a:p>
            <a:pPr marL="0" indent="0">
              <a:buNone/>
            </a:pPr>
            <a:r>
              <a:rPr lang="en-IN" kern="100" dirty="0">
                <a:effectLst/>
                <a:latin typeface="Comic Sans MS" panose="030F0702030302020204" pitchFamily="66" charset="0"/>
                <a:ea typeface="Calibri" panose="020F0502020204030204" pitchFamily="34" charset="0"/>
                <a:cs typeface="Times New Roman" panose="02020603050405020304" pitchFamily="18" charset="0"/>
              </a:rPr>
              <a:t>PIP is a package manager for Python packages, or modules that allows us to install additional libraries and packages that are not part of the standard Python library such as the ones found in the Python Package index. It is a replacement for an easy install. </a:t>
            </a:r>
          </a:p>
          <a:p>
            <a:endParaRPr lang="en-IN" dirty="0">
              <a:latin typeface="Comic Sans MS" panose="030F0702030302020204" pitchFamily="66" charset="0"/>
            </a:endParaRPr>
          </a:p>
        </p:txBody>
      </p:sp>
    </p:spTree>
    <p:extLst>
      <p:ext uri="{BB962C8B-B14F-4D97-AF65-F5344CB8AC3E}">
        <p14:creationId xmlns:p14="http://schemas.microsoft.com/office/powerpoint/2010/main" val="6160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38C7-80B9-7DFE-5480-053786D8F97D}"/>
              </a:ext>
            </a:extLst>
          </p:cNvPr>
          <p:cNvSpPr>
            <a:spLocks noGrp="1"/>
          </p:cNvSpPr>
          <p:nvPr>
            <p:ph type="title"/>
          </p:nvPr>
        </p:nvSpPr>
        <p:spPr>
          <a:xfrm>
            <a:off x="1141412" y="288759"/>
            <a:ext cx="10254899" cy="933649"/>
          </a:xfrm>
        </p:spPr>
        <p:txBody>
          <a:bodyPr>
            <a:normAutofit/>
          </a:bodyPr>
          <a:lstStyle/>
          <a:p>
            <a:r>
              <a:rPr lang="en-IN" dirty="0">
                <a:latin typeface="Algerian" panose="04020705040A02060702" pitchFamily="82" charset="0"/>
              </a:rPr>
              <a:t>SOME WIDELY USED COMMANDS </a:t>
            </a:r>
            <a:endParaRPr lang="en-IN" dirty="0"/>
          </a:p>
        </p:txBody>
      </p:sp>
      <p:sp>
        <p:nvSpPr>
          <p:cNvPr id="3" name="Content Placeholder 2">
            <a:extLst>
              <a:ext uri="{FF2B5EF4-FFF2-40B4-BE49-F238E27FC236}">
                <a16:creationId xmlns:a16="http://schemas.microsoft.com/office/drawing/2014/main" id="{0F0689D6-335C-395A-A6E6-792ED4DA69D4}"/>
              </a:ext>
            </a:extLst>
          </p:cNvPr>
          <p:cNvSpPr>
            <a:spLocks noGrp="1"/>
          </p:cNvSpPr>
          <p:nvPr>
            <p:ph idx="1"/>
          </p:nvPr>
        </p:nvSpPr>
        <p:spPr>
          <a:xfrm>
            <a:off x="1141412" y="1328286"/>
            <a:ext cx="9905999" cy="5313146"/>
          </a:xfrm>
        </p:spPr>
        <p:txBody>
          <a:bodyPr>
            <a:normAutofit lnSpcReduction="10000"/>
          </a:bodyPr>
          <a:lstStyle/>
          <a:p>
            <a:pPr marL="0" indent="0">
              <a:buNone/>
            </a:pPr>
            <a:r>
              <a:rPr lang="en-IN" b="1" dirty="0">
                <a:latin typeface="Comic Sans MS" panose="030F0702030302020204" pitchFamily="66" charset="0"/>
              </a:rPr>
              <a:t>			</a:t>
            </a:r>
            <a:r>
              <a:rPr lang="en-IN" b="1" u="sng" dirty="0">
                <a:latin typeface="Comic Sans MS" panose="030F0702030302020204" pitchFamily="66" charset="0"/>
              </a:rPr>
              <a:t>PYTHON</a:t>
            </a:r>
          </a:p>
          <a:p>
            <a:r>
              <a:rPr lang="en-IN" dirty="0" err="1">
                <a:latin typeface="Comic Sans MS" panose="030F0702030302020204" pitchFamily="66" charset="0"/>
              </a:rPr>
              <a:t>sudo</a:t>
            </a:r>
            <a:r>
              <a:rPr lang="en-IN" dirty="0">
                <a:latin typeface="Comic Sans MS" panose="030F0702030302020204" pitchFamily="66" charset="0"/>
              </a:rPr>
              <a:t> apt install python3-pip –y (install python application)</a:t>
            </a:r>
          </a:p>
          <a:p>
            <a:r>
              <a:rPr lang="en-IN" dirty="0" err="1">
                <a:latin typeface="Comic Sans MS" panose="030F0702030302020204" pitchFamily="66" charset="0"/>
              </a:rPr>
              <a:t>sudo</a:t>
            </a:r>
            <a:r>
              <a:rPr lang="en-IN" dirty="0">
                <a:latin typeface="Comic Sans MS" panose="030F0702030302020204" pitchFamily="66" charset="0"/>
              </a:rPr>
              <a:t> pip3 install –r requirements (to install requirements)</a:t>
            </a:r>
          </a:p>
          <a:p>
            <a:r>
              <a:rPr lang="en-IN" dirty="0">
                <a:latin typeface="Comic Sans MS" panose="030F0702030302020204" pitchFamily="66" charset="0"/>
              </a:rPr>
              <a:t>python3 app.py (to apply flask)</a:t>
            </a:r>
          </a:p>
          <a:p>
            <a:r>
              <a:rPr lang="en-IN" dirty="0">
                <a:latin typeface="Comic Sans MS" panose="030F0702030302020204" pitchFamily="66" charset="0"/>
              </a:rPr>
              <a:t>Screen -d –m python3 app.py (keep the output after shutdown of machine</a:t>
            </a:r>
          </a:p>
          <a:p>
            <a:pPr marL="0" indent="0">
              <a:buNone/>
            </a:pPr>
            <a:r>
              <a:rPr lang="en-IN" b="1" dirty="0">
                <a:latin typeface="Comic Sans MS" panose="030F0702030302020204" pitchFamily="66" charset="0"/>
              </a:rPr>
              <a:t>			</a:t>
            </a:r>
            <a:r>
              <a:rPr lang="en-IN" b="1" u="sng" dirty="0">
                <a:latin typeface="Comic Sans MS" panose="030F0702030302020204" pitchFamily="66" charset="0"/>
              </a:rPr>
              <a:t>JENKINS</a:t>
            </a:r>
          </a:p>
          <a:p>
            <a:r>
              <a:rPr lang="en-IN" dirty="0" err="1">
                <a:latin typeface="Comic Sans MS" panose="030F0702030302020204" pitchFamily="66" charset="0"/>
              </a:rPr>
              <a:t>sudo</a:t>
            </a:r>
            <a:r>
              <a:rPr lang="en-IN" dirty="0">
                <a:latin typeface="Comic Sans MS" panose="030F0702030302020204" pitchFamily="66" charset="0"/>
              </a:rPr>
              <a:t> app install java-11* (install java application)</a:t>
            </a:r>
          </a:p>
          <a:p>
            <a:r>
              <a:rPr lang="en-IN" dirty="0" err="1">
                <a:latin typeface="Comic Sans MS" panose="030F0702030302020204" pitchFamily="66" charset="0"/>
              </a:rPr>
              <a:t>sudo</a:t>
            </a:r>
            <a:r>
              <a:rPr lang="en-IN" dirty="0">
                <a:latin typeface="Comic Sans MS" panose="030F0702030302020204" pitchFamily="66" charset="0"/>
              </a:rPr>
              <a:t> app install Jenkins –y (install Jenkins)</a:t>
            </a:r>
          </a:p>
          <a:p>
            <a:r>
              <a:rPr lang="en-IN" dirty="0" err="1">
                <a:latin typeface="Comic Sans MS" panose="030F0702030302020204" pitchFamily="66" charset="0"/>
              </a:rPr>
              <a:t>sudo</a:t>
            </a:r>
            <a:r>
              <a:rPr lang="en-IN" dirty="0">
                <a:latin typeface="Comic Sans MS" panose="030F0702030302020204" pitchFamily="66" charset="0"/>
              </a:rPr>
              <a:t> </a:t>
            </a:r>
            <a:r>
              <a:rPr lang="en-IN" dirty="0" err="1">
                <a:latin typeface="Comic Sans MS" panose="030F0702030302020204" pitchFamily="66" charset="0"/>
              </a:rPr>
              <a:t>systemctl</a:t>
            </a:r>
            <a:r>
              <a:rPr lang="en-IN" dirty="0">
                <a:latin typeface="Comic Sans MS" panose="030F0702030302020204" pitchFamily="66" charset="0"/>
              </a:rPr>
              <a:t> start and enable and status</a:t>
            </a:r>
          </a:p>
        </p:txBody>
      </p:sp>
    </p:spTree>
    <p:extLst>
      <p:ext uri="{BB962C8B-B14F-4D97-AF65-F5344CB8AC3E}">
        <p14:creationId xmlns:p14="http://schemas.microsoft.com/office/powerpoint/2010/main" val="236527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83C4B-E319-B0C5-4347-4B6993666361}"/>
              </a:ext>
            </a:extLst>
          </p:cNvPr>
          <p:cNvSpPr>
            <a:spLocks noGrp="1"/>
          </p:cNvSpPr>
          <p:nvPr>
            <p:ph idx="1"/>
          </p:nvPr>
        </p:nvSpPr>
        <p:spPr>
          <a:xfrm>
            <a:off x="1568918" y="327259"/>
            <a:ext cx="9478493" cy="6140918"/>
          </a:xfrm>
        </p:spPr>
        <p:txBody>
          <a:bodyPr>
            <a:normAutofit lnSpcReduction="10000"/>
          </a:bodyPr>
          <a:lstStyle/>
          <a:p>
            <a:pPr marL="0" indent="0">
              <a:buNone/>
            </a:pPr>
            <a:r>
              <a:rPr lang="en-IN" b="1" dirty="0">
                <a:latin typeface="Comic Sans MS" panose="030F0702030302020204" pitchFamily="66" charset="0"/>
              </a:rPr>
              <a:t>			</a:t>
            </a:r>
            <a:r>
              <a:rPr lang="en-IN" b="1" u="sng" dirty="0">
                <a:latin typeface="Comic Sans MS" panose="030F0702030302020204" pitchFamily="66" charset="0"/>
              </a:rPr>
              <a:t>TERRAFORM</a:t>
            </a:r>
          </a:p>
          <a:p>
            <a:pPr>
              <a:lnSpc>
                <a:spcPct val="100000"/>
              </a:lnSpc>
            </a:pPr>
            <a:r>
              <a:rPr lang="en-IN" dirty="0" err="1">
                <a:latin typeface="Comic Sans MS" panose="030F0702030302020204" pitchFamily="66" charset="0"/>
              </a:rPr>
              <a:t>sudo</a:t>
            </a:r>
            <a:r>
              <a:rPr lang="en-IN" dirty="0">
                <a:latin typeface="Comic Sans MS" panose="030F0702030302020204" pitchFamily="66" charset="0"/>
              </a:rPr>
              <a:t> apt install terraform (install terraform)</a:t>
            </a:r>
          </a:p>
          <a:p>
            <a:pPr>
              <a:lnSpc>
                <a:spcPct val="100000"/>
              </a:lnSpc>
            </a:pPr>
            <a:r>
              <a:rPr lang="en-IN" dirty="0">
                <a:latin typeface="Comic Sans MS" panose="030F0702030302020204" pitchFamily="66" charset="0"/>
              </a:rPr>
              <a:t>terraform </a:t>
            </a:r>
            <a:r>
              <a:rPr lang="en-IN" dirty="0" err="1">
                <a:latin typeface="Comic Sans MS" panose="030F0702030302020204" pitchFamily="66" charset="0"/>
              </a:rPr>
              <a:t>fmt</a:t>
            </a:r>
            <a:r>
              <a:rPr lang="en-IN" dirty="0">
                <a:latin typeface="Comic Sans MS" panose="030F0702030302020204" pitchFamily="66" charset="0"/>
              </a:rPr>
              <a:t> (set the format of the code)</a:t>
            </a:r>
          </a:p>
          <a:p>
            <a:pPr>
              <a:lnSpc>
                <a:spcPct val="100000"/>
              </a:lnSpc>
            </a:pPr>
            <a:r>
              <a:rPr lang="en-IN" dirty="0">
                <a:latin typeface="Comic Sans MS" panose="030F0702030302020204" pitchFamily="66" charset="0"/>
              </a:rPr>
              <a:t>terraform </a:t>
            </a:r>
            <a:r>
              <a:rPr lang="en-IN" dirty="0" err="1">
                <a:latin typeface="Comic Sans MS" panose="030F0702030302020204" pitchFamily="66" charset="0"/>
              </a:rPr>
              <a:t>init</a:t>
            </a:r>
            <a:r>
              <a:rPr lang="en-IN" dirty="0">
                <a:latin typeface="Comic Sans MS" panose="030F0702030302020204" pitchFamily="66" charset="0"/>
              </a:rPr>
              <a:t> (initialize backend process)</a:t>
            </a:r>
          </a:p>
          <a:p>
            <a:pPr>
              <a:lnSpc>
                <a:spcPct val="100000"/>
              </a:lnSpc>
            </a:pPr>
            <a:r>
              <a:rPr lang="en-IN" dirty="0">
                <a:latin typeface="Comic Sans MS" panose="030F0702030302020204" pitchFamily="66" charset="0"/>
              </a:rPr>
              <a:t>terraform validate (to check the code is valid or not)</a:t>
            </a:r>
          </a:p>
          <a:p>
            <a:pPr>
              <a:lnSpc>
                <a:spcPct val="100000"/>
              </a:lnSpc>
            </a:pPr>
            <a:r>
              <a:rPr lang="en-IN" dirty="0">
                <a:latin typeface="Comic Sans MS" panose="030F0702030302020204" pitchFamily="66" charset="0"/>
              </a:rPr>
              <a:t>terraform plan (shows which resources are to be installed)</a:t>
            </a:r>
          </a:p>
          <a:p>
            <a:pPr>
              <a:lnSpc>
                <a:spcPct val="100000"/>
              </a:lnSpc>
            </a:pPr>
            <a:r>
              <a:rPr lang="en-IN" dirty="0">
                <a:latin typeface="Comic Sans MS" panose="030F0702030302020204" pitchFamily="66" charset="0"/>
              </a:rPr>
              <a:t>terraform apply ( apply the code)</a:t>
            </a:r>
          </a:p>
          <a:p>
            <a:pPr marL="0" indent="0">
              <a:buNone/>
            </a:pPr>
            <a:r>
              <a:rPr lang="en-IN" dirty="0"/>
              <a:t>		  	         </a:t>
            </a:r>
            <a:r>
              <a:rPr lang="en-IN" u="sng" dirty="0">
                <a:latin typeface="Comic Sans MS" panose="030F0702030302020204" pitchFamily="66" charset="0"/>
              </a:rPr>
              <a:t>GIT</a:t>
            </a:r>
          </a:p>
          <a:p>
            <a:pPr>
              <a:lnSpc>
                <a:spcPct val="100000"/>
              </a:lnSpc>
            </a:pPr>
            <a:r>
              <a:rPr lang="en-IN" dirty="0" err="1">
                <a:latin typeface="Comic Sans MS" panose="030F0702030302020204" pitchFamily="66" charset="0"/>
              </a:rPr>
              <a:t>sudo</a:t>
            </a:r>
            <a:r>
              <a:rPr lang="en-IN" dirty="0">
                <a:latin typeface="Comic Sans MS" panose="030F0702030302020204" pitchFamily="66" charset="0"/>
              </a:rPr>
              <a:t> git clone (to clone the repo in the local machine)</a:t>
            </a:r>
          </a:p>
          <a:p>
            <a:pPr>
              <a:lnSpc>
                <a:spcPct val="100000"/>
              </a:lnSpc>
            </a:pPr>
            <a:r>
              <a:rPr lang="en-IN" dirty="0" err="1">
                <a:latin typeface="Comic Sans MS" panose="030F0702030302020204" pitchFamily="66" charset="0"/>
              </a:rPr>
              <a:t>sudo</a:t>
            </a:r>
            <a:r>
              <a:rPr lang="en-IN" dirty="0">
                <a:latin typeface="Comic Sans MS" panose="030F0702030302020204" pitchFamily="66" charset="0"/>
              </a:rPr>
              <a:t> git status (check status)</a:t>
            </a:r>
          </a:p>
          <a:p>
            <a:pPr>
              <a:lnSpc>
                <a:spcPct val="100000"/>
              </a:lnSpc>
            </a:pPr>
            <a:r>
              <a:rPr lang="en-IN" dirty="0" err="1">
                <a:latin typeface="Comic Sans MS" panose="030F0702030302020204" pitchFamily="66" charset="0"/>
              </a:rPr>
              <a:t>sudo</a:t>
            </a:r>
            <a:r>
              <a:rPr lang="en-IN" dirty="0">
                <a:latin typeface="Comic Sans MS" panose="030F0702030302020204" pitchFamily="66" charset="0"/>
              </a:rPr>
              <a:t> git add ( add the files)</a:t>
            </a:r>
          </a:p>
          <a:p>
            <a:pPr>
              <a:lnSpc>
                <a:spcPct val="100000"/>
              </a:lnSpc>
            </a:pPr>
            <a:r>
              <a:rPr lang="en-IN" dirty="0" err="1">
                <a:latin typeface="Comic Sans MS" panose="030F0702030302020204" pitchFamily="66" charset="0"/>
              </a:rPr>
              <a:t>sudo</a:t>
            </a:r>
            <a:r>
              <a:rPr lang="en-IN" dirty="0">
                <a:latin typeface="Comic Sans MS" panose="030F0702030302020204" pitchFamily="66" charset="0"/>
              </a:rPr>
              <a:t> git commit (commit the files)</a:t>
            </a:r>
          </a:p>
          <a:p>
            <a:pPr>
              <a:lnSpc>
                <a:spcPct val="100000"/>
              </a:lnSpc>
            </a:pPr>
            <a:r>
              <a:rPr lang="en-IN" dirty="0" err="1">
                <a:latin typeface="Comic Sans MS" panose="030F0702030302020204" pitchFamily="66" charset="0"/>
              </a:rPr>
              <a:t>sudo</a:t>
            </a:r>
            <a:r>
              <a:rPr lang="en-IN" dirty="0">
                <a:latin typeface="Comic Sans MS" panose="030F0702030302020204" pitchFamily="66" charset="0"/>
              </a:rPr>
              <a:t> git push ( push all the files in the </a:t>
            </a:r>
            <a:r>
              <a:rPr lang="en-IN" dirty="0" err="1">
                <a:latin typeface="Comic Sans MS" panose="030F0702030302020204" pitchFamily="66" charset="0"/>
              </a:rPr>
              <a:t>github</a:t>
            </a:r>
            <a:r>
              <a:rPr lang="en-IN" dirty="0">
                <a:latin typeface="Comic Sans MS" panose="030F0702030302020204" pitchFamily="66" charset="0"/>
              </a:rPr>
              <a:t> repo)</a:t>
            </a:r>
          </a:p>
          <a:p>
            <a:endParaRPr lang="en-IN" dirty="0"/>
          </a:p>
        </p:txBody>
      </p:sp>
    </p:spTree>
    <p:extLst>
      <p:ext uri="{BB962C8B-B14F-4D97-AF65-F5344CB8AC3E}">
        <p14:creationId xmlns:p14="http://schemas.microsoft.com/office/powerpoint/2010/main" val="5777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E8D49-09FE-D9E3-834F-36127DB09E7F}"/>
              </a:ext>
            </a:extLst>
          </p:cNvPr>
          <p:cNvSpPr>
            <a:spLocks noGrp="1"/>
          </p:cNvSpPr>
          <p:nvPr>
            <p:ph idx="1"/>
          </p:nvPr>
        </p:nvSpPr>
        <p:spPr>
          <a:xfrm>
            <a:off x="1141412" y="596766"/>
            <a:ext cx="10139396" cy="5678906"/>
          </a:xfrm>
        </p:spPr>
        <p:txBody>
          <a:bodyPr>
            <a:normAutofit/>
          </a:bodyPr>
          <a:lstStyle/>
          <a:p>
            <a:pPr marL="0" indent="0">
              <a:buNone/>
            </a:pPr>
            <a:r>
              <a:rPr lang="en-IN" b="1" dirty="0">
                <a:latin typeface="Comic Sans MS" panose="030F0702030302020204" pitchFamily="66" charset="0"/>
              </a:rPr>
              <a:t>PART 1 : Execute python application and check output in browser</a:t>
            </a:r>
          </a:p>
          <a:p>
            <a:r>
              <a:rPr lang="en-IN" kern="100" dirty="0">
                <a:latin typeface="Comic Sans MS" panose="030F0702030302020204" pitchFamily="66" charset="0"/>
                <a:ea typeface="Calibri" panose="020F0502020204030204" pitchFamily="34" charset="0"/>
                <a:cs typeface="Times New Roman" panose="02020603050405020304" pitchFamily="18" charset="0"/>
              </a:rPr>
              <a:t>Create EC2 Instance</a:t>
            </a:r>
          </a:p>
          <a:p>
            <a:r>
              <a:rPr lang="en-IN" kern="100" dirty="0">
                <a:latin typeface="Comic Sans MS" panose="030F0702030302020204" pitchFamily="66" charset="0"/>
                <a:ea typeface="Calibri" panose="020F0502020204030204" pitchFamily="34" charset="0"/>
                <a:cs typeface="Times New Roman" panose="02020603050405020304" pitchFamily="18" charset="0"/>
              </a:rPr>
              <a:t>Go to GitHub  and clone the python application repo.</a:t>
            </a:r>
          </a:p>
          <a:p>
            <a:r>
              <a:rPr lang="en-IN" kern="100" dirty="0">
                <a:latin typeface="Comic Sans MS" panose="030F0702030302020204" pitchFamily="66" charset="0"/>
                <a:ea typeface="Calibri" panose="020F0502020204030204" pitchFamily="34" charset="0"/>
                <a:cs typeface="Times New Roman" panose="02020603050405020304" pitchFamily="18" charset="0"/>
              </a:rPr>
              <a:t>Go inside the repo and open app.py file using the vi editor.</a:t>
            </a:r>
          </a:p>
          <a:p>
            <a:r>
              <a:rPr lang="en-IN" kern="100" dirty="0">
                <a:latin typeface="Comic Sans MS" panose="030F0702030302020204" pitchFamily="66" charset="0"/>
                <a:ea typeface="Calibri" panose="020F0502020204030204" pitchFamily="34" charset="0"/>
                <a:cs typeface="Times New Roman" panose="02020603050405020304" pitchFamily="18" charset="0"/>
              </a:rPr>
              <a:t>Assign all traffic and give port (0.0.0.0 and 7000)</a:t>
            </a:r>
          </a:p>
          <a:p>
            <a:r>
              <a:rPr lang="en-IN" kern="100" dirty="0">
                <a:latin typeface="Comic Sans MS" panose="030F0702030302020204" pitchFamily="66" charset="0"/>
                <a:ea typeface="Calibri" panose="020F0502020204030204" pitchFamily="34" charset="0"/>
                <a:cs typeface="Times New Roman" panose="02020603050405020304" pitchFamily="18" charset="0"/>
              </a:rPr>
              <a:t>In the EC2 security groups assign the port 7000.</a:t>
            </a:r>
          </a:p>
          <a:p>
            <a:r>
              <a:rPr lang="en-IN" kern="100" dirty="0">
                <a:latin typeface="Comic Sans MS" panose="030F0702030302020204" pitchFamily="66" charset="0"/>
                <a:ea typeface="Calibri" panose="020F0502020204030204" pitchFamily="34" charset="0"/>
                <a:cs typeface="Times New Roman" panose="02020603050405020304" pitchFamily="18" charset="0"/>
              </a:rPr>
              <a:t>Install the requirements.txt using pip3 install –r requirements.txt</a:t>
            </a:r>
          </a:p>
          <a:p>
            <a:r>
              <a:rPr lang="en-IN" kern="100" dirty="0">
                <a:latin typeface="Comic Sans MS" panose="030F0702030302020204" pitchFamily="66" charset="0"/>
                <a:ea typeface="Calibri" panose="020F0502020204030204" pitchFamily="34" charset="0"/>
                <a:cs typeface="Times New Roman" panose="02020603050405020304" pitchFamily="18" charset="0"/>
              </a:rPr>
              <a:t>Execute the python application using python3 app.py</a:t>
            </a:r>
          </a:p>
          <a:p>
            <a:r>
              <a:rPr lang="en-IN" kern="100" dirty="0">
                <a:latin typeface="Comic Sans MS" panose="030F0702030302020204" pitchFamily="66" charset="0"/>
                <a:ea typeface="Calibri" panose="020F0502020204030204" pitchFamily="34" charset="0"/>
                <a:cs typeface="Times New Roman" panose="02020603050405020304" pitchFamily="18" charset="0"/>
              </a:rPr>
              <a:t>Browse public IP of the EC2 instance, assign the port to browse the web page.</a:t>
            </a:r>
          </a:p>
          <a:p>
            <a:endParaRPr lang="en-IN" dirty="0">
              <a:latin typeface="Comic Sans MS" panose="030F0702030302020204" pitchFamily="66" charset="0"/>
            </a:endParaRPr>
          </a:p>
        </p:txBody>
      </p:sp>
    </p:spTree>
    <p:extLst>
      <p:ext uri="{BB962C8B-B14F-4D97-AF65-F5344CB8AC3E}">
        <p14:creationId xmlns:p14="http://schemas.microsoft.com/office/powerpoint/2010/main" val="242468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E8D49-09FE-D9E3-834F-36127DB09E7F}"/>
              </a:ext>
            </a:extLst>
          </p:cNvPr>
          <p:cNvSpPr>
            <a:spLocks noGrp="1"/>
          </p:cNvSpPr>
          <p:nvPr>
            <p:ph idx="1"/>
          </p:nvPr>
        </p:nvSpPr>
        <p:spPr>
          <a:xfrm>
            <a:off x="1141412" y="596766"/>
            <a:ext cx="10139396" cy="5678906"/>
          </a:xfrm>
        </p:spPr>
        <p:txBody>
          <a:bodyPr>
            <a:normAutofit/>
          </a:bodyPr>
          <a:lstStyle/>
          <a:p>
            <a:pPr marL="0" indent="0">
              <a:buNone/>
            </a:pPr>
            <a:r>
              <a:rPr lang="en-IN" b="1" dirty="0">
                <a:latin typeface="Comic Sans MS" panose="030F0702030302020204" pitchFamily="66" charset="0"/>
              </a:rPr>
              <a:t>PART 2 : Create Terraform files and browse the output</a:t>
            </a:r>
          </a:p>
          <a:p>
            <a:r>
              <a:rPr lang="en-IN" dirty="0">
                <a:latin typeface="Comic Sans MS" panose="030F0702030302020204" pitchFamily="66" charset="0"/>
              </a:rPr>
              <a:t>Create EC2 instance and install terraform.</a:t>
            </a:r>
          </a:p>
          <a:p>
            <a:r>
              <a:rPr lang="en-IN" dirty="0">
                <a:latin typeface="Comic Sans MS" panose="030F0702030302020204" pitchFamily="66" charset="0"/>
              </a:rPr>
              <a:t>Create the resources like ( provider, vpc, subnets, </a:t>
            </a:r>
            <a:r>
              <a:rPr lang="en-IN" dirty="0" err="1">
                <a:latin typeface="Comic Sans MS" panose="030F0702030302020204" pitchFamily="66" charset="0"/>
              </a:rPr>
              <a:t>igw</a:t>
            </a:r>
            <a:r>
              <a:rPr lang="en-IN" dirty="0">
                <a:latin typeface="Comic Sans MS" panose="030F0702030302020204" pitchFamily="66" charset="0"/>
              </a:rPr>
              <a:t>, ec2 instance, </a:t>
            </a:r>
            <a:r>
              <a:rPr lang="en-IN" dirty="0" err="1">
                <a:latin typeface="Comic Sans MS" panose="030F0702030302020204" pitchFamily="66" charset="0"/>
              </a:rPr>
              <a:t>route_tables</a:t>
            </a:r>
            <a:r>
              <a:rPr lang="en-IN" dirty="0">
                <a:latin typeface="Comic Sans MS" panose="030F0702030302020204" pitchFamily="66" charset="0"/>
              </a:rPr>
              <a:t> and </a:t>
            </a:r>
            <a:r>
              <a:rPr lang="en-IN" dirty="0" err="1">
                <a:latin typeface="Comic Sans MS" panose="030F0702030302020204" pitchFamily="66" charset="0"/>
              </a:rPr>
              <a:t>userdata</a:t>
            </a:r>
            <a:r>
              <a:rPr lang="en-IN" dirty="0">
                <a:latin typeface="Comic Sans MS" panose="030F0702030302020204" pitchFamily="66" charset="0"/>
              </a:rPr>
              <a:t>.</a:t>
            </a:r>
          </a:p>
          <a:p>
            <a:r>
              <a:rPr lang="en-IN" dirty="0">
                <a:latin typeface="Comic Sans MS" panose="030F0702030302020204" pitchFamily="66" charset="0"/>
              </a:rPr>
              <a:t>Provide commands like terraform </a:t>
            </a:r>
            <a:r>
              <a:rPr lang="en-IN" dirty="0" err="1">
                <a:latin typeface="Comic Sans MS" panose="030F0702030302020204" pitchFamily="66" charset="0"/>
              </a:rPr>
              <a:t>init</a:t>
            </a:r>
            <a:r>
              <a:rPr lang="en-IN" dirty="0">
                <a:latin typeface="Comic Sans MS" panose="030F0702030302020204" pitchFamily="66" charset="0"/>
              </a:rPr>
              <a:t>, validate, plan and apply.</a:t>
            </a:r>
          </a:p>
          <a:p>
            <a:r>
              <a:rPr lang="en-IN" kern="100" dirty="0">
                <a:latin typeface="Comic Sans MS" panose="030F0702030302020204" pitchFamily="66" charset="0"/>
                <a:ea typeface="Calibri" panose="020F0502020204030204" pitchFamily="34" charset="0"/>
                <a:cs typeface="Times New Roman" panose="02020603050405020304" pitchFamily="18" charset="0"/>
              </a:rPr>
              <a:t>Browse public IP of the EC2 instance, assign the port to browse the web page.</a:t>
            </a:r>
          </a:p>
          <a:p>
            <a:r>
              <a:rPr lang="en-IN" kern="100" dirty="0">
                <a:latin typeface="Comic Sans MS" panose="030F0702030302020204" pitchFamily="66" charset="0"/>
                <a:ea typeface="Calibri" panose="020F0502020204030204" pitchFamily="34" charset="0"/>
                <a:cs typeface="Times New Roman" panose="02020603050405020304" pitchFamily="18" charset="0"/>
              </a:rPr>
              <a:t>Go to GitHub and create a private repo and clone into the local machine.</a:t>
            </a:r>
          </a:p>
          <a:p>
            <a:r>
              <a:rPr lang="en-IN" kern="100" dirty="0">
                <a:latin typeface="Comic Sans MS" panose="030F0702030302020204" pitchFamily="66" charset="0"/>
                <a:ea typeface="Calibri" panose="020F0502020204030204" pitchFamily="34" charset="0"/>
                <a:cs typeface="Times New Roman" panose="02020603050405020304" pitchFamily="18" charset="0"/>
              </a:rPr>
              <a:t>Add the terraform files, commit and push to the private repos.</a:t>
            </a:r>
            <a:endParaRPr lang="en-IN" dirty="0">
              <a:latin typeface="Comic Sans MS" panose="030F0702030302020204" pitchFamily="66" charset="0"/>
            </a:endParaRPr>
          </a:p>
        </p:txBody>
      </p:sp>
    </p:spTree>
    <p:extLst>
      <p:ext uri="{BB962C8B-B14F-4D97-AF65-F5344CB8AC3E}">
        <p14:creationId xmlns:p14="http://schemas.microsoft.com/office/powerpoint/2010/main" val="1077892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E8D49-09FE-D9E3-834F-36127DB09E7F}"/>
              </a:ext>
            </a:extLst>
          </p:cNvPr>
          <p:cNvSpPr>
            <a:spLocks noGrp="1"/>
          </p:cNvSpPr>
          <p:nvPr>
            <p:ph idx="1"/>
          </p:nvPr>
        </p:nvSpPr>
        <p:spPr>
          <a:xfrm>
            <a:off x="1141412" y="760396"/>
            <a:ext cx="10139396" cy="5515276"/>
          </a:xfrm>
        </p:spPr>
        <p:txBody>
          <a:bodyPr>
            <a:normAutofit/>
          </a:bodyPr>
          <a:lstStyle/>
          <a:p>
            <a:pPr marL="0" indent="0">
              <a:buNone/>
            </a:pPr>
            <a:r>
              <a:rPr lang="en-IN" b="1" dirty="0">
                <a:latin typeface="Comic Sans MS" panose="030F0702030302020204" pitchFamily="66" charset="0"/>
              </a:rPr>
              <a:t>PART 3 : Install Jenkins, deploy application and browse output</a:t>
            </a:r>
          </a:p>
          <a:p>
            <a:r>
              <a:rPr lang="en-IN" dirty="0">
                <a:latin typeface="Comic Sans MS" panose="030F0702030302020204" pitchFamily="66" charset="0"/>
              </a:rPr>
              <a:t>Create EC2 instance and install java, Jenkins.</a:t>
            </a:r>
          </a:p>
          <a:p>
            <a:r>
              <a:rPr lang="en-IN" dirty="0">
                <a:latin typeface="Comic Sans MS" panose="030F0702030302020204" pitchFamily="66" charset="0"/>
              </a:rPr>
              <a:t>Provide commands enable, start and status Jenkins.</a:t>
            </a:r>
          </a:p>
          <a:p>
            <a:r>
              <a:rPr lang="en-IN" dirty="0">
                <a:latin typeface="Comic Sans MS" panose="030F0702030302020204" pitchFamily="66" charset="0"/>
              </a:rPr>
              <a:t>Browse IP and login  to the  Jenkins server.</a:t>
            </a:r>
          </a:p>
          <a:p>
            <a:r>
              <a:rPr lang="en-IN" dirty="0">
                <a:latin typeface="Comic Sans MS" panose="030F0702030302020204" pitchFamily="66" charset="0"/>
              </a:rPr>
              <a:t>Create a freestyle job, add the git repo and the credentials.</a:t>
            </a:r>
          </a:p>
          <a:p>
            <a:r>
              <a:rPr lang="en-IN" dirty="0">
                <a:latin typeface="Comic Sans MS" panose="030F0702030302020204" pitchFamily="66" charset="0"/>
              </a:rPr>
              <a:t>Add the commands in the execute shell, save and build the job.</a:t>
            </a:r>
          </a:p>
          <a:p>
            <a:r>
              <a:rPr lang="en-IN" dirty="0">
                <a:latin typeface="Comic Sans MS" panose="030F0702030302020204" pitchFamily="66" charset="0"/>
              </a:rPr>
              <a:t>On success, </a:t>
            </a:r>
            <a:r>
              <a:rPr lang="en-IN" kern="100" dirty="0">
                <a:latin typeface="Comic Sans MS" panose="030F0702030302020204" pitchFamily="66" charset="0"/>
                <a:ea typeface="Calibri" panose="020F0502020204030204" pitchFamily="34" charset="0"/>
                <a:cs typeface="Times New Roman" panose="02020603050405020304" pitchFamily="18" charset="0"/>
              </a:rPr>
              <a:t>browse public IP of the EC2 instance, assign the port to browse the web page.</a:t>
            </a:r>
          </a:p>
          <a:p>
            <a:endParaRPr lang="en-IN" dirty="0">
              <a:latin typeface="Comic Sans MS" panose="030F0702030302020204" pitchFamily="66" charset="0"/>
            </a:endParaRPr>
          </a:p>
          <a:p>
            <a:endParaRPr lang="en-IN" dirty="0">
              <a:latin typeface="Comic Sans MS" panose="030F0702030302020204" pitchFamily="66" charset="0"/>
            </a:endParaRPr>
          </a:p>
          <a:p>
            <a:endParaRPr lang="en-IN" dirty="0">
              <a:latin typeface="Comic Sans MS" panose="030F0702030302020204" pitchFamily="66" charset="0"/>
            </a:endParaRPr>
          </a:p>
          <a:p>
            <a:endParaRPr lang="en-IN" dirty="0"/>
          </a:p>
        </p:txBody>
      </p:sp>
    </p:spTree>
    <p:extLst>
      <p:ext uri="{BB962C8B-B14F-4D97-AF65-F5344CB8AC3E}">
        <p14:creationId xmlns:p14="http://schemas.microsoft.com/office/powerpoint/2010/main" val="2805928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268</TotalTime>
  <Words>922</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Comic Sans MS</vt:lpstr>
      <vt:lpstr>Tw Cen MT</vt:lpstr>
      <vt:lpstr>Circuit</vt:lpstr>
      <vt:lpstr>DEPLOY FLASK/PYTHON WEB APPLICATION IN AWS CLOUD                                                  BY                                 SANGITA PAUL                </vt:lpstr>
      <vt:lpstr> WHAT is FLASK ?</vt:lpstr>
      <vt:lpstr>            WHAT IS PYTHON ?</vt:lpstr>
      <vt:lpstr> WHAT is PIP ?</vt:lpstr>
      <vt:lpstr>SOME WIDELY USED COMMANDS </vt:lpstr>
      <vt:lpstr>PowerPoint Presentation</vt:lpstr>
      <vt:lpstr>PowerPoint Presentation</vt:lpstr>
      <vt:lpstr>PowerPoint Presentation</vt:lpstr>
      <vt:lpstr>PowerPoint Presentation</vt:lpstr>
      <vt:lpstr>PowerPoint Presentation</vt:lpstr>
      <vt:lpstr>PowerPoint Presentation</vt:lpstr>
      <vt:lpstr>                                                          THANK YOU            BY                                                            SANGITA PAUL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DEPLOY THREE-TIER              ARCHITURE IN AWS USING      TERRAFORM                                                  BY                                 SANGITA PAUL                </dc:title>
  <dc:creator>Sutirtha Sahu</dc:creator>
  <cp:lastModifiedBy>Sutirtha Sahu</cp:lastModifiedBy>
  <cp:revision>17</cp:revision>
  <dcterms:created xsi:type="dcterms:W3CDTF">2023-06-29T05:24:22Z</dcterms:created>
  <dcterms:modified xsi:type="dcterms:W3CDTF">2023-07-13T14:53:00Z</dcterms:modified>
</cp:coreProperties>
</file>