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AF0AAAA-7E87-4327-88BD-27E0DCC20E2C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5320AE8-DA9C-4E52-A8DB-F71A62A933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138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0AAAA-7E87-4327-88BD-27E0DCC20E2C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0AE8-DA9C-4E52-A8DB-F71A62A933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868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0AAAA-7E87-4327-88BD-27E0DCC20E2C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0AE8-DA9C-4E52-A8DB-F71A62A933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700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0AAAA-7E87-4327-88BD-27E0DCC20E2C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0AE8-DA9C-4E52-A8DB-F71A62A9337C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9697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0AAAA-7E87-4327-88BD-27E0DCC20E2C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0AE8-DA9C-4E52-A8DB-F71A62A933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209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0AAAA-7E87-4327-88BD-27E0DCC20E2C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0AE8-DA9C-4E52-A8DB-F71A62A933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88858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0AAAA-7E87-4327-88BD-27E0DCC20E2C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0AE8-DA9C-4E52-A8DB-F71A62A933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198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0AAAA-7E87-4327-88BD-27E0DCC20E2C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0AE8-DA9C-4E52-A8DB-F71A62A933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9632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0AAAA-7E87-4327-88BD-27E0DCC20E2C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0AE8-DA9C-4E52-A8DB-F71A62A933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788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0AAAA-7E87-4327-88BD-27E0DCC20E2C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0AE8-DA9C-4E52-A8DB-F71A62A933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3821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0AAAA-7E87-4327-88BD-27E0DCC20E2C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0AE8-DA9C-4E52-A8DB-F71A62A933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390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0AAAA-7E87-4327-88BD-27E0DCC20E2C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0AE8-DA9C-4E52-A8DB-F71A62A933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576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0AAAA-7E87-4327-88BD-27E0DCC20E2C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0AE8-DA9C-4E52-A8DB-F71A62A933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668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0AAAA-7E87-4327-88BD-27E0DCC20E2C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0AE8-DA9C-4E52-A8DB-F71A62A933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5441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0AAAA-7E87-4327-88BD-27E0DCC20E2C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0AE8-DA9C-4E52-A8DB-F71A62A933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69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0AAAA-7E87-4327-88BD-27E0DCC20E2C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0AE8-DA9C-4E52-A8DB-F71A62A933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491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0AAAA-7E87-4327-88BD-27E0DCC20E2C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0AE8-DA9C-4E52-A8DB-F71A62A933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088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0AAAA-7E87-4327-88BD-27E0DCC20E2C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20AE8-DA9C-4E52-A8DB-F71A62A933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1979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35C6E-6A82-DB74-D887-1E615DA6E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291394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lgerian" panose="04020705040A02060702" pitchFamily="82" charset="0"/>
              </a:rPr>
              <a:t>DEPLOYING WORDPRESS WEB APPLICATION USING DOCKER-		compose  IN AWS</a:t>
            </a:r>
            <a:endParaRPr lang="en-IN" sz="48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339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53464-4A32-56A4-67BB-91970E2AB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0DBA2-B43E-4734-0DD2-40B342767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035" y="1771048"/>
            <a:ext cx="9905999" cy="384689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We'll deploy WordPress via docker-composer onto AWS EC2 instance (t2.micro) and access it with domain name.</a:t>
            </a:r>
          </a:p>
          <a:p>
            <a:r>
              <a:rPr lang="en-US" dirty="0">
                <a:latin typeface="Comic Sans MS" panose="030F0702030302020204" pitchFamily="66" charset="0"/>
              </a:rPr>
              <a:t> WordPress is the easiest way to manage and create content. Its flexibility is loved by authors: with a couple of plugins, you can do everything from hosting a cute kitten’s photo gallery to hosting an e-commerce site. Let’s face it: seen from the IT guy point of view, WordPress is a technical nightmare. </a:t>
            </a:r>
          </a:p>
          <a:p>
            <a:r>
              <a:rPr lang="en-US" dirty="0">
                <a:latin typeface="Comic Sans MS" panose="030F0702030302020204" pitchFamily="66" charset="0"/>
              </a:rPr>
              <a:t>We'll try to use as many AWS managed services as we can to be able to offload boring and dangerous tasks</a:t>
            </a:r>
            <a:endParaRPr lang="en-IN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933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9B25B-A8C7-0C66-F12C-1BF8D94B5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18EDA-049A-C865-0E0E-A3789CAA6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637321"/>
            <a:ext cx="9905999" cy="2781702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Amazon Web Services Account </a:t>
            </a:r>
          </a:p>
          <a:p>
            <a:r>
              <a:rPr lang="en-US" dirty="0">
                <a:latin typeface="Comic Sans MS" panose="030F0702030302020204" pitchFamily="66" charset="0"/>
              </a:rPr>
              <a:t>Git Bash Tool </a:t>
            </a:r>
          </a:p>
          <a:p>
            <a:r>
              <a:rPr lang="en-US" dirty="0">
                <a:latin typeface="Comic Sans MS" panose="030F0702030302020204" pitchFamily="66" charset="0"/>
              </a:rPr>
              <a:t>GitHub Account</a:t>
            </a:r>
            <a:endParaRPr lang="en-IN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592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1F366-A685-1CB8-C045-F1F266BE5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Steps to creating the infrastructure in this pipeline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7E99B-F2BD-E451-F24A-E5178590C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618071"/>
            <a:ext cx="10072020" cy="3214838"/>
          </a:xfrm>
        </p:spPr>
        <p:txBody>
          <a:bodyPr/>
          <a:lstStyle/>
          <a:p>
            <a:r>
              <a:rPr lang="en-IN" dirty="0">
                <a:latin typeface="Comic Sans MS" panose="030F0702030302020204" pitchFamily="66" charset="0"/>
              </a:rPr>
              <a:t>Creating</a:t>
            </a:r>
            <a:r>
              <a:rPr lang="en-US" dirty="0">
                <a:latin typeface="Comic Sans MS" panose="030F0702030302020204" pitchFamily="66" charset="0"/>
              </a:rPr>
              <a:t> and launching an EC2 Instance with AMI – Amazon Linux 2 </a:t>
            </a:r>
          </a:p>
          <a:p>
            <a:r>
              <a:rPr lang="en-US" dirty="0">
                <a:latin typeface="Comic Sans MS" panose="030F0702030302020204" pitchFamily="66" charset="0"/>
              </a:rPr>
              <a:t>Installing GIT, Docker and related repos </a:t>
            </a:r>
          </a:p>
          <a:p>
            <a:r>
              <a:rPr lang="en-US" dirty="0">
                <a:latin typeface="Comic Sans MS" panose="030F0702030302020204" pitchFamily="66" charset="0"/>
              </a:rPr>
              <a:t>Creating Docker images with help of YAML scripting </a:t>
            </a:r>
          </a:p>
          <a:p>
            <a:r>
              <a:rPr lang="en-US" dirty="0">
                <a:latin typeface="Comic Sans MS" panose="030F0702030302020204" pitchFamily="66" charset="0"/>
              </a:rPr>
              <a:t>Creating EIP for launching the output of the project statically.</a:t>
            </a:r>
            <a:endParaRPr lang="en-IN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311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7CEEC-9860-DB29-1197-3FC2DB21D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83394"/>
            <a:ext cx="9905998" cy="1413694"/>
          </a:xfrm>
        </p:spPr>
        <p:txBody>
          <a:bodyPr>
            <a:noAutofit/>
          </a:bodyPr>
          <a:lstStyle/>
          <a:p>
            <a:r>
              <a:rPr lang="en-IN" kern="100" dirty="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Different Methodology used TO deploy 			WordPress</a:t>
            </a:r>
            <a:r>
              <a:rPr lang="en-IN" kern="100" dirty="0"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 Application</a:t>
            </a:r>
            <a:br>
              <a:rPr lang="en-IN" kern="100" dirty="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663BD-D484-4D21-819C-C9757A9B3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</a:pPr>
            <a:endParaRPr lang="en-IN" kern="100" dirty="0">
              <a:effectLst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IN" kern="1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Manually installing GIT, Docker and related repos.</a:t>
            </a:r>
          </a:p>
          <a:p>
            <a:pPr>
              <a:lnSpc>
                <a:spcPct val="107000"/>
              </a:lnSpc>
            </a:pPr>
            <a:r>
              <a:rPr lang="en-IN" kern="1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Automate using Jenkins.</a:t>
            </a:r>
          </a:p>
          <a:p>
            <a:pPr>
              <a:lnSpc>
                <a:spcPct val="107000"/>
              </a:lnSpc>
            </a:pPr>
            <a:r>
              <a:rPr lang="en-IN" kern="1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Creating EC2 Instance with user data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Creating EC2 Instance with shell script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1702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4FFA-2791-27FF-0ED3-184D428C8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4097861"/>
          </a:xfrm>
        </p:spPr>
        <p:txBody>
          <a:bodyPr>
            <a:normAutofit fontScale="90000"/>
          </a:bodyPr>
          <a:lstStyle/>
          <a:p>
            <a:br>
              <a:rPr lang="en-IN" sz="6600" dirty="0">
                <a:latin typeface="Algerian" panose="04020705040A02060702" pitchFamily="82" charset="0"/>
              </a:rPr>
            </a:br>
            <a:br>
              <a:rPr lang="en-IN" sz="6600" dirty="0">
                <a:latin typeface="Algerian" panose="04020705040A02060702" pitchFamily="82" charset="0"/>
              </a:rPr>
            </a:br>
            <a:br>
              <a:rPr lang="en-IN" sz="6600" dirty="0">
                <a:latin typeface="Algerian" panose="04020705040A02060702" pitchFamily="82" charset="0"/>
              </a:rPr>
            </a:br>
            <a:r>
              <a:rPr lang="en-IN" sz="6600" dirty="0">
                <a:latin typeface="Algerian" panose="04020705040A02060702" pitchFamily="82" charset="0"/>
              </a:rPr>
              <a:t>             </a:t>
            </a:r>
            <a:br>
              <a:rPr lang="en-IN" sz="6600" dirty="0">
                <a:latin typeface="Algerian" panose="04020705040A02060702" pitchFamily="82" charset="0"/>
              </a:rPr>
            </a:br>
            <a:r>
              <a:rPr lang="en-IN" sz="6600" dirty="0">
                <a:latin typeface="Algerian" panose="04020705040A02060702" pitchFamily="82" charset="0"/>
              </a:rPr>
              <a:t>               THANK YOU</a:t>
            </a:r>
            <a:br>
              <a:rPr lang="en-IN" sz="6600" dirty="0">
                <a:latin typeface="Algerian" panose="04020705040A02060702" pitchFamily="82" charset="0"/>
              </a:rPr>
            </a:br>
            <a:br>
              <a:rPr lang="en-IN" sz="5400" dirty="0">
                <a:latin typeface="Algerian" panose="04020705040A02060702" pitchFamily="82" charset="0"/>
              </a:rPr>
            </a:br>
            <a:br>
              <a:rPr lang="en-IN" sz="5400" dirty="0">
                <a:latin typeface="Algerian" panose="04020705040A02060702" pitchFamily="82" charset="0"/>
              </a:rPr>
            </a:br>
            <a:r>
              <a:rPr lang="en-IN" sz="5400" dirty="0">
                <a:latin typeface="Algerian" panose="04020705040A02060702" pitchFamily="82" charset="0"/>
              </a:rPr>
              <a:t>								</a:t>
            </a:r>
            <a:r>
              <a:rPr lang="en-IN" sz="3600" dirty="0">
                <a:latin typeface="Algerian" panose="04020705040A02060702" pitchFamily="82" charset="0"/>
              </a:rPr>
              <a:t>BY</a:t>
            </a:r>
            <a:br>
              <a:rPr lang="en-IN" sz="3600" dirty="0">
                <a:latin typeface="Algerian" panose="04020705040A02060702" pitchFamily="82" charset="0"/>
              </a:rPr>
            </a:br>
            <a:r>
              <a:rPr lang="en-IN" sz="3600" dirty="0">
                <a:latin typeface="Algerian" panose="04020705040A02060702" pitchFamily="82" charset="0"/>
              </a:rPr>
              <a:t>                                                           SANGITA PAUL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50604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</TotalTime>
  <Words>231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Algerian</vt:lpstr>
      <vt:lpstr>Arial</vt:lpstr>
      <vt:lpstr>Comic Sans MS</vt:lpstr>
      <vt:lpstr>Tw Cen MT</vt:lpstr>
      <vt:lpstr>Circuit</vt:lpstr>
      <vt:lpstr>DEPLOYING WORDPRESS WEB APPLICATION USING DOCKER-  compose  IN AWS</vt:lpstr>
      <vt:lpstr>INTRODUCTION</vt:lpstr>
      <vt:lpstr>PREREQUISITES</vt:lpstr>
      <vt:lpstr>Steps to creating the infrastructure in this pipeline</vt:lpstr>
      <vt:lpstr>Different Methodology used TO deploy    WordPress Application </vt:lpstr>
      <vt:lpstr>                                THANK YOU           BY                                                            SANGITA PAUL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DEPLOYING WORDPRESS WEB APPLICATION USING DOCKER-  compose  IN AWS</dc:title>
  <dc:creator>Sutirtha Sahu</dc:creator>
  <cp:lastModifiedBy>Sutirtha Sahu</cp:lastModifiedBy>
  <cp:revision>1</cp:revision>
  <dcterms:created xsi:type="dcterms:W3CDTF">2023-06-29T08:49:53Z</dcterms:created>
  <dcterms:modified xsi:type="dcterms:W3CDTF">2023-06-29T09:00:06Z</dcterms:modified>
</cp:coreProperties>
</file>