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00C73B5-CC20-40F5-BF18-6A40824E8A20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DE22A0B-2670-4984-ADBB-9086BA534C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73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73B5-CC20-40F5-BF18-6A40824E8A20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2A0B-2670-4984-ADBB-9086BA534C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22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73B5-CC20-40F5-BF18-6A40824E8A20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2A0B-2670-4984-ADBB-9086BA534C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182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73B5-CC20-40F5-BF18-6A40824E8A20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2A0B-2670-4984-ADBB-9086BA534C2E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7015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73B5-CC20-40F5-BF18-6A40824E8A20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2A0B-2670-4984-ADBB-9086BA534C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094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73B5-CC20-40F5-BF18-6A40824E8A20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2A0B-2670-4984-ADBB-9086BA534C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03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73B5-CC20-40F5-BF18-6A40824E8A20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2A0B-2670-4984-ADBB-9086BA534C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484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73B5-CC20-40F5-BF18-6A40824E8A20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2A0B-2670-4984-ADBB-9086BA534C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292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73B5-CC20-40F5-BF18-6A40824E8A20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2A0B-2670-4984-ADBB-9086BA534C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83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73B5-CC20-40F5-BF18-6A40824E8A20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2A0B-2670-4984-ADBB-9086BA534C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727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73B5-CC20-40F5-BF18-6A40824E8A20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2A0B-2670-4984-ADBB-9086BA534C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02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73B5-CC20-40F5-BF18-6A40824E8A20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2A0B-2670-4984-ADBB-9086BA534C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1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73B5-CC20-40F5-BF18-6A40824E8A20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2A0B-2670-4984-ADBB-9086BA534C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73B5-CC20-40F5-BF18-6A40824E8A20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2A0B-2670-4984-ADBB-9086BA534C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409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73B5-CC20-40F5-BF18-6A40824E8A20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2A0B-2670-4984-ADBB-9086BA534C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94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73B5-CC20-40F5-BF18-6A40824E8A20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2A0B-2670-4984-ADBB-9086BA534C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38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73B5-CC20-40F5-BF18-6A40824E8A20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2A0B-2670-4984-ADBB-9086BA534C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49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C73B5-CC20-40F5-BF18-6A40824E8A20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22A0B-2670-4984-ADBB-9086BA534C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7609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B3D746-7265-E709-05B7-E4AEFF091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310645"/>
          </a:xfrm>
        </p:spPr>
        <p:txBody>
          <a:bodyPr>
            <a:normAutofit/>
          </a:bodyPr>
          <a:lstStyle/>
          <a:p>
            <a:r>
              <a:rPr lang="en-IN" sz="4800" kern="1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Create, Integrate, Manage   	and Deploy WordPress application using RDS in AWS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765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581DD-940E-E450-B08B-79C9BE593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87284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5968F-C9DB-35C3-190C-58F25BD08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05802"/>
            <a:ext cx="9905999" cy="3885399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WordPress is a highly popular content management system (CMS) that is used for over 30% of all sites on the internet. It is most commonly used for blogs but can also be used for running ecommerce sites, message boards, and many other popular use cases.</a:t>
            </a:r>
          </a:p>
          <a:p>
            <a:r>
              <a:rPr lang="en-US" dirty="0">
                <a:latin typeface="Comic Sans MS" panose="030F0702030302020204" pitchFamily="66" charset="0"/>
              </a:rPr>
              <a:t>In the modules that follow, we’ll see how to configure a WordPress installation using Amazon RDS for MySQL. To configure this WordPress site, we will create the following resources in AWS: 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         a. An Amazon EC2 instance to install and host the WordPress application; 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          b. An Amazon RDS for MySQL database to store our WordPress data</a:t>
            </a:r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990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92454-E9EC-9F09-A0C1-C9F197E1B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27402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C6D59-C9B9-A16A-427C-7865F7286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19175"/>
            <a:ext cx="9905999" cy="3972026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IN" sz="1800" kern="100" spc="5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Labs</a:t>
            </a:r>
            <a:r>
              <a:rPr lang="en-IN" sz="1800" kern="100" spc="5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en-IN" sz="1800" kern="100" spc="5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divided</a:t>
            </a:r>
            <a:r>
              <a:rPr lang="en-IN" sz="1800" kern="100" spc="3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en-IN" sz="1800" kern="100" spc="5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five</a:t>
            </a:r>
            <a:r>
              <a:rPr lang="en-IN" sz="1800" kern="100" spc="4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short</a:t>
            </a:r>
            <a:r>
              <a:rPr lang="en-IN" sz="1800" kern="100" spc="7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modules.</a:t>
            </a:r>
          </a:p>
          <a:p>
            <a:pPr marL="342900" lvl="0" indent="-342900">
              <a:lnSpc>
                <a:spcPct val="101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Creating</a:t>
            </a:r>
            <a:r>
              <a:rPr lang="en-US" sz="1800" spc="135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a</a:t>
            </a:r>
            <a:r>
              <a:rPr lang="en-US" sz="1800" spc="145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MySQL</a:t>
            </a:r>
            <a:r>
              <a:rPr lang="en-US" sz="1800" spc="135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Database</a:t>
            </a:r>
            <a:r>
              <a:rPr lang="en-US" sz="1800" spc="14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with</a:t>
            </a:r>
            <a:r>
              <a:rPr lang="en-US" sz="1800" spc="14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RDS</a:t>
            </a:r>
            <a:r>
              <a:rPr lang="en-US" sz="180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r>
              <a:rPr lang="en-US" sz="1800" spc="45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Configure</a:t>
            </a:r>
            <a:r>
              <a:rPr lang="en-US" sz="1800" spc="15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1800" spc="145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RDS</a:t>
            </a:r>
            <a:r>
              <a:rPr lang="en-US" sz="1800" spc="14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database</a:t>
            </a:r>
            <a:r>
              <a:rPr lang="en-US" sz="1800" spc="135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to</a:t>
            </a:r>
            <a:r>
              <a:rPr lang="en-US" sz="1800" spc="14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allow</a:t>
            </a:r>
            <a:r>
              <a:rPr lang="en-US" sz="1800" spc="135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access</a:t>
            </a:r>
            <a:r>
              <a:rPr lang="en-US" sz="1800" spc="145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to</a:t>
            </a:r>
            <a:r>
              <a:rPr lang="en-US" sz="1800" spc="14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specific</a:t>
            </a:r>
            <a:r>
              <a:rPr lang="en-US" sz="1800" spc="-225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entities.</a:t>
            </a:r>
            <a:endParaRPr lang="en-IN" sz="1800" dirty="0">
              <a:effectLst/>
              <a:latin typeface="Comic Sans MS" panose="030F0702030302020204" pitchFamily="66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 indent="-342900">
              <a:lnSpc>
                <a:spcPct val="101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Creating</a:t>
            </a:r>
            <a:r>
              <a:rPr lang="en-US" sz="1800" spc="5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an</a:t>
            </a:r>
            <a:r>
              <a:rPr lang="en-US" sz="1800" spc="7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EC2</a:t>
            </a:r>
            <a:r>
              <a:rPr lang="en-US" sz="1800" spc="4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Instance</a:t>
            </a:r>
            <a:r>
              <a:rPr lang="en-US" sz="180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r>
              <a:rPr lang="en-US" sz="1800" spc="7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Create</a:t>
            </a:r>
            <a:r>
              <a:rPr lang="en-US" sz="1800" spc="7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an</a:t>
            </a:r>
            <a:r>
              <a:rPr lang="en-US" sz="1800" spc="45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EC2</a:t>
            </a:r>
            <a:r>
              <a:rPr lang="en-US" sz="1800" spc="55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instance</a:t>
            </a:r>
            <a:r>
              <a:rPr lang="en-US" sz="1800" spc="7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to</a:t>
            </a:r>
            <a:r>
              <a:rPr lang="en-US" sz="1800" spc="4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run</a:t>
            </a:r>
            <a:r>
              <a:rPr lang="en-US" sz="1800" spc="7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WordPress</a:t>
            </a:r>
            <a:r>
              <a:rPr lang="en-US" sz="1800" spc="6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site.</a:t>
            </a:r>
            <a:endParaRPr lang="en-IN" sz="1800" dirty="0">
              <a:effectLst/>
              <a:latin typeface="Comic Sans MS" panose="030F0702030302020204" pitchFamily="66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 indent="-342900">
              <a:lnSpc>
                <a:spcPct val="101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Configuring</a:t>
            </a:r>
            <a:r>
              <a:rPr lang="en-US" sz="1800" spc="25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Your</a:t>
            </a:r>
            <a:r>
              <a:rPr lang="en-US" sz="1800" spc="35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RDS</a:t>
            </a:r>
            <a:r>
              <a:rPr lang="en-US" sz="1800" spc="4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Database</a:t>
            </a:r>
            <a:r>
              <a:rPr lang="en-US" sz="180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r>
              <a:rPr lang="en-US" sz="1800" spc="25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Configure</a:t>
            </a:r>
            <a:r>
              <a:rPr lang="en-US" sz="1800" spc="35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1800" spc="65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RDS</a:t>
            </a:r>
            <a:r>
              <a:rPr lang="en-US" sz="1800" spc="5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database</a:t>
            </a:r>
            <a:r>
              <a:rPr lang="en-US" sz="1800" spc="55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to</a:t>
            </a:r>
            <a:r>
              <a:rPr lang="en-US" sz="1800" spc="1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allow</a:t>
            </a:r>
            <a:r>
              <a:rPr lang="en-US" sz="1800" spc="25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access</a:t>
            </a:r>
            <a:r>
              <a:rPr lang="en-US" sz="1800" spc="35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to</a:t>
            </a:r>
            <a:r>
              <a:rPr lang="en-US" sz="1800" spc="15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specific</a:t>
            </a:r>
            <a:r>
              <a:rPr lang="en-US" sz="1800" spc="3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entities.</a:t>
            </a:r>
            <a:endParaRPr lang="en-IN" sz="1800" dirty="0">
              <a:effectLst/>
              <a:latin typeface="Comic Sans MS" panose="030F0702030302020204" pitchFamily="66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 indent="-342900">
              <a:lnSpc>
                <a:spcPct val="101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Configuring</a:t>
            </a:r>
            <a:r>
              <a:rPr lang="en-US" sz="1800" spc="3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WordPress</a:t>
            </a:r>
            <a:r>
              <a:rPr lang="en-US" sz="1800" spc="5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on</a:t>
            </a:r>
            <a:r>
              <a:rPr lang="en-US" sz="1800" spc="25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EC2</a:t>
            </a:r>
            <a:r>
              <a:rPr lang="en-US" sz="180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r>
              <a:rPr lang="en-US" sz="1800" spc="2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Install</a:t>
            </a:r>
            <a:r>
              <a:rPr lang="en-US" sz="1800" spc="15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1800" spc="25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WordPress</a:t>
            </a:r>
            <a:r>
              <a:rPr lang="en-US" sz="1800" spc="5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application</a:t>
            </a:r>
            <a:r>
              <a:rPr lang="en-US" sz="1800" spc="25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and</a:t>
            </a:r>
            <a:r>
              <a:rPr lang="en-US" sz="1800" spc="3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dependencies</a:t>
            </a:r>
            <a:r>
              <a:rPr lang="en-US" sz="1800" spc="4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on</a:t>
            </a:r>
            <a:r>
              <a:rPr lang="en-US" sz="1800" spc="25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1800" spc="25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EC2</a:t>
            </a:r>
            <a:r>
              <a:rPr lang="en-US" sz="1800" spc="-225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instance.</a:t>
            </a:r>
            <a:endParaRPr lang="en-IN" sz="1800" dirty="0">
              <a:effectLst/>
              <a:latin typeface="Comic Sans MS" panose="030F0702030302020204" pitchFamily="66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 indent="-342900">
              <a:lnSpc>
                <a:spcPct val="101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Explore</a:t>
            </a:r>
            <a:r>
              <a:rPr lang="en-US" sz="1800" spc="4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your</a:t>
            </a:r>
            <a:r>
              <a:rPr lang="en-US" sz="1800" spc="5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New</a:t>
            </a:r>
            <a:r>
              <a:rPr lang="en-US" sz="1800" spc="3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Web</a:t>
            </a:r>
            <a:r>
              <a:rPr lang="en-US" sz="1800" spc="3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Site</a:t>
            </a:r>
            <a:r>
              <a:rPr lang="en-US" sz="1800" spc="3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and</a:t>
            </a:r>
            <a:r>
              <a:rPr lang="en-US" sz="1800" spc="3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Clean</a:t>
            </a:r>
            <a:r>
              <a:rPr lang="en-US" sz="1800" spc="1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Up</a:t>
            </a:r>
            <a:r>
              <a:rPr lang="en-US" sz="180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r>
              <a:rPr lang="en-US" sz="1800" spc="2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Clean</a:t>
            </a:r>
            <a:r>
              <a:rPr lang="en-US" sz="1800" spc="25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up</a:t>
            </a:r>
            <a:r>
              <a:rPr lang="en-US" sz="1800" spc="3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1800" spc="3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resources</a:t>
            </a:r>
            <a:r>
              <a:rPr lang="en-US" sz="1800" spc="25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created</a:t>
            </a:r>
            <a:r>
              <a:rPr lang="en-US" sz="1800" spc="5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in</a:t>
            </a:r>
            <a:r>
              <a:rPr lang="en-US" sz="1800" spc="1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this</a:t>
            </a:r>
            <a:r>
              <a:rPr lang="en-US" sz="1800" spc="35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lab</a:t>
            </a:r>
            <a:r>
              <a:rPr lang="en-US" sz="1800" spc="4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so</a:t>
            </a:r>
            <a:r>
              <a:rPr lang="en-US" sz="1800" spc="35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that</a:t>
            </a:r>
            <a:r>
              <a:rPr lang="en-US" sz="1800" spc="45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you</a:t>
            </a:r>
            <a:r>
              <a:rPr lang="en-US" sz="1800" spc="5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will not</a:t>
            </a:r>
            <a:r>
              <a:rPr lang="en-US" sz="1800" spc="5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be</a:t>
            </a:r>
            <a:r>
              <a:rPr lang="en-US" sz="1800" spc="5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omic Sans MS" panose="030F0702030302020204" pitchFamily="66" charset="0"/>
                <a:ea typeface="Cambria" panose="02040503050406030204" pitchFamily="18" charset="0"/>
                <a:cs typeface="Cambria" panose="02040503050406030204" pitchFamily="18" charset="0"/>
              </a:rPr>
              <a:t>charged</a:t>
            </a:r>
            <a:endParaRPr lang="en-IN" sz="1800" dirty="0">
              <a:effectLst/>
              <a:latin typeface="Comic Sans MS" panose="030F0702030302020204" pitchFamily="66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8969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739E3-2051-40B0-54EB-552DEF014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94636"/>
            <a:ext cx="9905998" cy="1087655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Why does WordPress need MySQL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BA727-F692-E8D2-5A7B-44977D22D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7676"/>
            <a:ext cx="9905999" cy="3933525"/>
          </a:xfrm>
        </p:spPr>
        <p:txBody>
          <a:bodyPr>
            <a:normAutofit/>
          </a:bodyPr>
          <a:lstStyle/>
          <a:p>
            <a:r>
              <a:rPr lang="en-US" sz="2800" dirty="0"/>
              <a:t>WordPress is a flexible content management system (CMS) for building blogs, e-commerce sites, discussion boards, and more. For whatever kind of website, you’re making, you will have content to store. In a blog, this will be your blog posts and comments. In an e-commerce site, it will be your products and user accounts. This content needs to be permanently stored somewhere. </a:t>
            </a:r>
          </a:p>
        </p:txBody>
      </p:sp>
    </p:spTree>
    <p:extLst>
      <p:ext uri="{BB962C8B-B14F-4D97-AF65-F5344CB8AC3E}">
        <p14:creationId xmlns:p14="http://schemas.microsoft.com/office/powerpoint/2010/main" val="17033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4FFA-2791-27FF-0ED3-184D428C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4097861"/>
          </a:xfrm>
        </p:spPr>
        <p:txBody>
          <a:bodyPr>
            <a:normAutofit fontScale="90000"/>
          </a:bodyPr>
          <a:lstStyle/>
          <a:p>
            <a:br>
              <a:rPr lang="en-IN" sz="6600" dirty="0">
                <a:latin typeface="Algerian" panose="04020705040A02060702" pitchFamily="82" charset="0"/>
              </a:rPr>
            </a:br>
            <a:br>
              <a:rPr lang="en-IN" sz="6600" dirty="0">
                <a:latin typeface="Algerian" panose="04020705040A02060702" pitchFamily="82" charset="0"/>
              </a:rPr>
            </a:br>
            <a:br>
              <a:rPr lang="en-IN" sz="6600" dirty="0">
                <a:latin typeface="Algerian" panose="04020705040A02060702" pitchFamily="82" charset="0"/>
              </a:rPr>
            </a:br>
            <a:r>
              <a:rPr lang="en-IN" sz="6600" dirty="0">
                <a:latin typeface="Algerian" panose="04020705040A02060702" pitchFamily="82" charset="0"/>
              </a:rPr>
              <a:t>             </a:t>
            </a:r>
            <a:br>
              <a:rPr lang="en-IN" sz="6600" dirty="0">
                <a:latin typeface="Algerian" panose="04020705040A02060702" pitchFamily="82" charset="0"/>
              </a:rPr>
            </a:br>
            <a:r>
              <a:rPr lang="en-IN" sz="6600" dirty="0">
                <a:latin typeface="Algerian" panose="04020705040A02060702" pitchFamily="82" charset="0"/>
              </a:rPr>
              <a:t>               THANK YOU</a:t>
            </a:r>
            <a:br>
              <a:rPr lang="en-IN" sz="6600" dirty="0">
                <a:latin typeface="Algerian" panose="04020705040A02060702" pitchFamily="82" charset="0"/>
              </a:rPr>
            </a:br>
            <a:br>
              <a:rPr lang="en-IN" sz="5400" dirty="0">
                <a:latin typeface="Algerian" panose="04020705040A02060702" pitchFamily="82" charset="0"/>
              </a:rPr>
            </a:br>
            <a:br>
              <a:rPr lang="en-IN" sz="5400" dirty="0">
                <a:latin typeface="Algerian" panose="04020705040A02060702" pitchFamily="82" charset="0"/>
              </a:rPr>
            </a:br>
            <a:r>
              <a:rPr lang="en-IN" sz="5400" dirty="0">
                <a:latin typeface="Algerian" panose="04020705040A02060702" pitchFamily="82" charset="0"/>
              </a:rPr>
              <a:t>								</a:t>
            </a:r>
            <a:r>
              <a:rPr lang="en-IN" sz="3600" dirty="0">
                <a:latin typeface="Algerian" panose="04020705040A02060702" pitchFamily="82" charset="0"/>
              </a:rPr>
              <a:t>BY</a:t>
            </a:r>
            <a:br>
              <a:rPr lang="en-IN" sz="3600" dirty="0">
                <a:latin typeface="Algerian" panose="04020705040A02060702" pitchFamily="82" charset="0"/>
              </a:rPr>
            </a:br>
            <a:r>
              <a:rPr lang="en-IN" sz="3600" dirty="0">
                <a:latin typeface="Algerian" panose="04020705040A02060702" pitchFamily="82" charset="0"/>
              </a:rPr>
              <a:t>                                                           SANGITA PAUL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5060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</TotalTime>
  <Words>335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Algerian</vt:lpstr>
      <vt:lpstr>Arial</vt:lpstr>
      <vt:lpstr>Calibri</vt:lpstr>
      <vt:lpstr>Comic Sans MS</vt:lpstr>
      <vt:lpstr>Symbol</vt:lpstr>
      <vt:lpstr>Tw Cen MT</vt:lpstr>
      <vt:lpstr>Circuit</vt:lpstr>
      <vt:lpstr>Create, Integrate, Manage    and Deploy WordPress application using RDS in AWS </vt:lpstr>
      <vt:lpstr> OVERVIEW</vt:lpstr>
      <vt:lpstr>MODULES</vt:lpstr>
      <vt:lpstr>Why does WordPress need MySQL</vt:lpstr>
      <vt:lpstr>                                THANK YOU           BY                                                            SANGITA PAUL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Sutirtha Sahu</dc:creator>
  <cp:lastModifiedBy>Sutirtha Sahu</cp:lastModifiedBy>
  <cp:revision>6</cp:revision>
  <dcterms:created xsi:type="dcterms:W3CDTF">2023-06-29T08:37:03Z</dcterms:created>
  <dcterms:modified xsi:type="dcterms:W3CDTF">2023-07-14T17:47:28Z</dcterms:modified>
</cp:coreProperties>
</file>