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70" r:id="rId6"/>
    <p:sldId id="271" r:id="rId7"/>
    <p:sldId id="273" r:id="rId8"/>
    <p:sldId id="274" r:id="rId9"/>
    <p:sldId id="275" r:id="rId10"/>
    <p:sldId id="27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p:cViewPr varScale="1">
        <p:scale>
          <a:sx n="66" d="100"/>
          <a:sy n="66" d="100"/>
        </p:scale>
        <p:origin x="5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CA44E05-B7ED-461A-A4E4-BB86C7BCA895}" type="datetimeFigureOut">
              <a:rPr lang="en-IN" smtClean="0"/>
              <a:t>07-08-2023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15508121-985C-477C-A3B8-49E024A914AC}" type="slidenum">
              <a:rPr lang="en-IN" smtClean="0"/>
              <a:t>‹#›</a:t>
            </a:fld>
            <a:endParaRPr lang="en-IN"/>
          </a:p>
        </p:txBody>
      </p:sp>
    </p:spTree>
    <p:extLst>
      <p:ext uri="{BB962C8B-B14F-4D97-AF65-F5344CB8AC3E}">
        <p14:creationId xmlns:p14="http://schemas.microsoft.com/office/powerpoint/2010/main" val="3504958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A44E05-B7ED-461A-A4E4-BB86C7BCA895}" type="datetimeFigureOut">
              <a:rPr lang="en-IN" smtClean="0"/>
              <a:t>07-08-2023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508121-985C-477C-A3B8-49E024A914AC}" type="slidenum">
              <a:rPr lang="en-IN" smtClean="0"/>
              <a:t>‹#›</a:t>
            </a:fld>
            <a:endParaRPr lang="en-IN"/>
          </a:p>
        </p:txBody>
      </p:sp>
    </p:spTree>
    <p:extLst>
      <p:ext uri="{BB962C8B-B14F-4D97-AF65-F5344CB8AC3E}">
        <p14:creationId xmlns:p14="http://schemas.microsoft.com/office/powerpoint/2010/main" val="829574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A44E05-B7ED-461A-A4E4-BB86C7BCA895}" type="datetimeFigureOut">
              <a:rPr lang="en-IN" smtClean="0"/>
              <a:t>07-08-2023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508121-985C-477C-A3B8-49E024A914AC}" type="slidenum">
              <a:rPr lang="en-IN" smtClean="0"/>
              <a:t>‹#›</a:t>
            </a:fld>
            <a:endParaRPr lang="en-IN"/>
          </a:p>
        </p:txBody>
      </p:sp>
    </p:spTree>
    <p:extLst>
      <p:ext uri="{BB962C8B-B14F-4D97-AF65-F5344CB8AC3E}">
        <p14:creationId xmlns:p14="http://schemas.microsoft.com/office/powerpoint/2010/main" val="3908689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A44E05-B7ED-461A-A4E4-BB86C7BCA895}" type="datetimeFigureOut">
              <a:rPr lang="en-IN" smtClean="0"/>
              <a:t>07-08-2023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508121-985C-477C-A3B8-49E024A914AC}"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64860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A44E05-B7ED-461A-A4E4-BB86C7BCA895}" type="datetimeFigureOut">
              <a:rPr lang="en-IN" smtClean="0"/>
              <a:t>07-08-2023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508121-985C-477C-A3B8-49E024A914AC}" type="slidenum">
              <a:rPr lang="en-IN" smtClean="0"/>
              <a:t>‹#›</a:t>
            </a:fld>
            <a:endParaRPr lang="en-IN"/>
          </a:p>
        </p:txBody>
      </p:sp>
    </p:spTree>
    <p:extLst>
      <p:ext uri="{BB962C8B-B14F-4D97-AF65-F5344CB8AC3E}">
        <p14:creationId xmlns:p14="http://schemas.microsoft.com/office/powerpoint/2010/main" val="3587453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CA44E05-B7ED-461A-A4E4-BB86C7BCA895}" type="datetimeFigureOut">
              <a:rPr lang="en-IN" smtClean="0"/>
              <a:t>07-08-2023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508121-985C-477C-A3B8-49E024A914AC}" type="slidenum">
              <a:rPr lang="en-IN" smtClean="0"/>
              <a:t>‹#›</a:t>
            </a:fld>
            <a:endParaRPr lang="en-IN"/>
          </a:p>
        </p:txBody>
      </p:sp>
    </p:spTree>
    <p:extLst>
      <p:ext uri="{BB962C8B-B14F-4D97-AF65-F5344CB8AC3E}">
        <p14:creationId xmlns:p14="http://schemas.microsoft.com/office/powerpoint/2010/main" val="36712757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CA44E05-B7ED-461A-A4E4-BB86C7BCA895}" type="datetimeFigureOut">
              <a:rPr lang="en-IN" smtClean="0"/>
              <a:t>07-08-2023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508121-985C-477C-A3B8-49E024A914AC}" type="slidenum">
              <a:rPr lang="en-IN" smtClean="0"/>
              <a:t>‹#›</a:t>
            </a:fld>
            <a:endParaRPr lang="en-IN"/>
          </a:p>
        </p:txBody>
      </p:sp>
    </p:spTree>
    <p:extLst>
      <p:ext uri="{BB962C8B-B14F-4D97-AF65-F5344CB8AC3E}">
        <p14:creationId xmlns:p14="http://schemas.microsoft.com/office/powerpoint/2010/main" val="3711979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A44E05-B7ED-461A-A4E4-BB86C7BCA895}"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508121-985C-477C-A3B8-49E024A914AC}" type="slidenum">
              <a:rPr lang="en-IN" smtClean="0"/>
              <a:t>‹#›</a:t>
            </a:fld>
            <a:endParaRPr lang="en-IN"/>
          </a:p>
        </p:txBody>
      </p:sp>
    </p:spTree>
    <p:extLst>
      <p:ext uri="{BB962C8B-B14F-4D97-AF65-F5344CB8AC3E}">
        <p14:creationId xmlns:p14="http://schemas.microsoft.com/office/powerpoint/2010/main" val="3830312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A44E05-B7ED-461A-A4E4-BB86C7BCA895}"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508121-985C-477C-A3B8-49E024A914AC}" type="slidenum">
              <a:rPr lang="en-IN" smtClean="0"/>
              <a:t>‹#›</a:t>
            </a:fld>
            <a:endParaRPr lang="en-IN"/>
          </a:p>
        </p:txBody>
      </p:sp>
    </p:spTree>
    <p:extLst>
      <p:ext uri="{BB962C8B-B14F-4D97-AF65-F5344CB8AC3E}">
        <p14:creationId xmlns:p14="http://schemas.microsoft.com/office/powerpoint/2010/main" val="218315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A44E05-B7ED-461A-A4E4-BB86C7BCA895}"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508121-985C-477C-A3B8-49E024A914AC}" type="slidenum">
              <a:rPr lang="en-IN" smtClean="0"/>
              <a:t>‹#›</a:t>
            </a:fld>
            <a:endParaRPr lang="en-IN"/>
          </a:p>
        </p:txBody>
      </p:sp>
    </p:spTree>
    <p:extLst>
      <p:ext uri="{BB962C8B-B14F-4D97-AF65-F5344CB8AC3E}">
        <p14:creationId xmlns:p14="http://schemas.microsoft.com/office/powerpoint/2010/main" val="2525814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A44E05-B7ED-461A-A4E4-BB86C7BCA895}"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508121-985C-477C-A3B8-49E024A914AC}" type="slidenum">
              <a:rPr lang="en-IN" smtClean="0"/>
              <a:t>‹#›</a:t>
            </a:fld>
            <a:endParaRPr lang="en-IN"/>
          </a:p>
        </p:txBody>
      </p:sp>
    </p:spTree>
    <p:extLst>
      <p:ext uri="{BB962C8B-B14F-4D97-AF65-F5344CB8AC3E}">
        <p14:creationId xmlns:p14="http://schemas.microsoft.com/office/powerpoint/2010/main" val="3649901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A44E05-B7ED-461A-A4E4-BB86C7BCA895}" type="datetimeFigureOut">
              <a:rPr lang="en-IN" smtClean="0"/>
              <a:t>07-08-2023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508121-985C-477C-A3B8-49E024A914AC}" type="slidenum">
              <a:rPr lang="en-IN" smtClean="0"/>
              <a:t>‹#›</a:t>
            </a:fld>
            <a:endParaRPr lang="en-IN"/>
          </a:p>
        </p:txBody>
      </p:sp>
    </p:spTree>
    <p:extLst>
      <p:ext uri="{BB962C8B-B14F-4D97-AF65-F5344CB8AC3E}">
        <p14:creationId xmlns:p14="http://schemas.microsoft.com/office/powerpoint/2010/main" val="2952987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A44E05-B7ED-461A-A4E4-BB86C7BCA895}" type="datetimeFigureOut">
              <a:rPr lang="en-IN" smtClean="0"/>
              <a:t>07-08-2023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508121-985C-477C-A3B8-49E024A914AC}" type="slidenum">
              <a:rPr lang="en-IN" smtClean="0"/>
              <a:t>‹#›</a:t>
            </a:fld>
            <a:endParaRPr lang="en-IN"/>
          </a:p>
        </p:txBody>
      </p:sp>
    </p:spTree>
    <p:extLst>
      <p:ext uri="{BB962C8B-B14F-4D97-AF65-F5344CB8AC3E}">
        <p14:creationId xmlns:p14="http://schemas.microsoft.com/office/powerpoint/2010/main" val="3773425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A44E05-B7ED-461A-A4E4-BB86C7BCA895}" type="datetimeFigureOut">
              <a:rPr lang="en-IN" smtClean="0"/>
              <a:t>07-08-2023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508121-985C-477C-A3B8-49E024A914AC}" type="slidenum">
              <a:rPr lang="en-IN" smtClean="0"/>
              <a:t>‹#›</a:t>
            </a:fld>
            <a:endParaRPr lang="en-IN"/>
          </a:p>
        </p:txBody>
      </p:sp>
    </p:spTree>
    <p:extLst>
      <p:ext uri="{BB962C8B-B14F-4D97-AF65-F5344CB8AC3E}">
        <p14:creationId xmlns:p14="http://schemas.microsoft.com/office/powerpoint/2010/main" val="3060992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A44E05-B7ED-461A-A4E4-BB86C7BCA895}" type="datetimeFigureOut">
              <a:rPr lang="en-IN" smtClean="0"/>
              <a:t>07-08-2023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508121-985C-477C-A3B8-49E024A914AC}" type="slidenum">
              <a:rPr lang="en-IN" smtClean="0"/>
              <a:t>‹#›</a:t>
            </a:fld>
            <a:endParaRPr lang="en-IN"/>
          </a:p>
        </p:txBody>
      </p:sp>
    </p:spTree>
    <p:extLst>
      <p:ext uri="{BB962C8B-B14F-4D97-AF65-F5344CB8AC3E}">
        <p14:creationId xmlns:p14="http://schemas.microsoft.com/office/powerpoint/2010/main" val="1713282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A44E05-B7ED-461A-A4E4-BB86C7BCA895}" type="datetimeFigureOut">
              <a:rPr lang="en-IN" smtClean="0"/>
              <a:t>07-08-2023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508121-985C-477C-A3B8-49E024A914AC}" type="slidenum">
              <a:rPr lang="en-IN" smtClean="0"/>
              <a:t>‹#›</a:t>
            </a:fld>
            <a:endParaRPr lang="en-IN"/>
          </a:p>
        </p:txBody>
      </p:sp>
    </p:spTree>
    <p:extLst>
      <p:ext uri="{BB962C8B-B14F-4D97-AF65-F5344CB8AC3E}">
        <p14:creationId xmlns:p14="http://schemas.microsoft.com/office/powerpoint/2010/main" val="1515908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A44E05-B7ED-461A-A4E4-BB86C7BCA895}" type="datetimeFigureOut">
              <a:rPr lang="en-IN" smtClean="0"/>
              <a:t>07-08-2023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508121-985C-477C-A3B8-49E024A914AC}" type="slidenum">
              <a:rPr lang="en-IN" smtClean="0"/>
              <a:t>‹#›</a:t>
            </a:fld>
            <a:endParaRPr lang="en-IN"/>
          </a:p>
        </p:txBody>
      </p:sp>
    </p:spTree>
    <p:extLst>
      <p:ext uri="{BB962C8B-B14F-4D97-AF65-F5344CB8AC3E}">
        <p14:creationId xmlns:p14="http://schemas.microsoft.com/office/powerpoint/2010/main" val="3966045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CA44E05-B7ED-461A-A4E4-BB86C7BCA895}" type="datetimeFigureOut">
              <a:rPr lang="en-IN" smtClean="0"/>
              <a:t>07-08-2023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5508121-985C-477C-A3B8-49E024A914AC}" type="slidenum">
              <a:rPr lang="en-IN" smtClean="0"/>
              <a:t>‹#›</a:t>
            </a:fld>
            <a:endParaRPr lang="en-IN"/>
          </a:p>
        </p:txBody>
      </p:sp>
    </p:spTree>
    <p:extLst>
      <p:ext uri="{BB962C8B-B14F-4D97-AF65-F5344CB8AC3E}">
        <p14:creationId xmlns:p14="http://schemas.microsoft.com/office/powerpoint/2010/main" val="3578183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0873D-9DB7-2FD5-4A93-3336140E7664}"/>
              </a:ext>
            </a:extLst>
          </p:cNvPr>
          <p:cNvSpPr>
            <a:spLocks noGrp="1"/>
          </p:cNvSpPr>
          <p:nvPr>
            <p:ph type="ctrTitle"/>
          </p:nvPr>
        </p:nvSpPr>
        <p:spPr>
          <a:xfrm>
            <a:off x="2242685" y="1122362"/>
            <a:ext cx="9221003" cy="4883802"/>
          </a:xfrm>
        </p:spPr>
        <p:txBody>
          <a:bodyPr>
            <a:normAutofit/>
          </a:bodyPr>
          <a:lstStyle/>
          <a:p>
            <a:pPr algn="ctr"/>
            <a:r>
              <a:rPr lang="en-US" dirty="0">
                <a:latin typeface="Algerian" panose="04020705040A02060702" pitchFamily="82" charset="0"/>
              </a:rPr>
              <a:t>JENKINS MASTER SLAVE CONFIGURATION</a:t>
            </a:r>
            <a:br>
              <a:rPr lang="en-US" dirty="0">
                <a:latin typeface="Algerian" panose="04020705040A02060702" pitchFamily="82" charset="0"/>
              </a:rPr>
            </a:br>
            <a:br>
              <a:rPr lang="en-US" dirty="0">
                <a:latin typeface="Algerian" panose="04020705040A02060702" pitchFamily="82" charset="0"/>
              </a:rPr>
            </a:br>
            <a:br>
              <a:rPr lang="en-US" dirty="0">
                <a:latin typeface="Algerian" panose="04020705040A02060702" pitchFamily="82" charset="0"/>
              </a:rPr>
            </a:br>
            <a:r>
              <a:rPr lang="en-US" sz="3200" dirty="0">
                <a:latin typeface="Algerian" panose="04020705040A02060702" pitchFamily="82" charset="0"/>
              </a:rPr>
              <a:t>                                             		BY</a:t>
            </a:r>
            <a:br>
              <a:rPr lang="en-US" sz="3200" dirty="0">
                <a:latin typeface="Algerian" panose="04020705040A02060702" pitchFamily="82" charset="0"/>
              </a:rPr>
            </a:br>
            <a:r>
              <a:rPr lang="en-US" sz="3200" dirty="0">
                <a:latin typeface="Algerian" panose="04020705040A02060702" pitchFamily="82" charset="0"/>
              </a:rPr>
              <a:t>                             			SANGITA PAUL                </a:t>
            </a:r>
            <a:endParaRPr lang="en-IN" sz="3200" dirty="0">
              <a:latin typeface="Algerian" panose="04020705040A02060702" pitchFamily="82" charset="0"/>
            </a:endParaRPr>
          </a:p>
        </p:txBody>
      </p:sp>
    </p:spTree>
    <p:extLst>
      <p:ext uri="{BB962C8B-B14F-4D97-AF65-F5344CB8AC3E}">
        <p14:creationId xmlns:p14="http://schemas.microsoft.com/office/powerpoint/2010/main" val="2455828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AEF61-DCFF-204F-8E6C-C4C916932725}"/>
              </a:ext>
            </a:extLst>
          </p:cNvPr>
          <p:cNvSpPr>
            <a:spLocks noGrp="1"/>
          </p:cNvSpPr>
          <p:nvPr>
            <p:ph type="title"/>
          </p:nvPr>
        </p:nvSpPr>
        <p:spPr>
          <a:xfrm>
            <a:off x="847024" y="618518"/>
            <a:ext cx="10200387" cy="1316160"/>
          </a:xfrm>
        </p:spPr>
        <p:txBody>
          <a:bodyPr/>
          <a:lstStyle/>
          <a:p>
            <a:r>
              <a:rPr lang="en-IN" dirty="0">
                <a:latin typeface="Algerian" panose="04020705040A02060702" pitchFamily="82" charset="0"/>
              </a:rPr>
              <a:t>	COMMANDs for Jenkins  SLAVE              			INSTALLATION</a:t>
            </a:r>
            <a:endParaRPr lang="en-IN" dirty="0"/>
          </a:p>
        </p:txBody>
      </p:sp>
      <p:sp>
        <p:nvSpPr>
          <p:cNvPr id="3" name="Content Placeholder 2">
            <a:extLst>
              <a:ext uri="{FF2B5EF4-FFF2-40B4-BE49-F238E27FC236}">
                <a16:creationId xmlns:a16="http://schemas.microsoft.com/office/drawing/2014/main" id="{3811F0B9-7308-9A3E-4A80-3E3793B8DA75}"/>
              </a:ext>
            </a:extLst>
          </p:cNvPr>
          <p:cNvSpPr>
            <a:spLocks noGrp="1"/>
          </p:cNvSpPr>
          <p:nvPr>
            <p:ph idx="1"/>
          </p:nvPr>
        </p:nvSpPr>
        <p:spPr>
          <a:xfrm>
            <a:off x="847024" y="2165684"/>
            <a:ext cx="10530038" cy="4177364"/>
          </a:xfrm>
        </p:spPr>
        <p:txBody>
          <a:bodyPr>
            <a:normAutofit/>
          </a:bodyPr>
          <a:lstStyle/>
          <a:p>
            <a:pPr marL="0" indent="0">
              <a:buNone/>
            </a:pPr>
            <a:r>
              <a:rPr lang="en-US" sz="2000" kern="100" dirty="0">
                <a:latin typeface="Comic Sans MS" panose="030F0702030302020204" pitchFamily="66" charset="0"/>
                <a:ea typeface="Calibri" panose="020F0502020204030204" pitchFamily="34" charset="0"/>
                <a:cs typeface="Times New Roman" panose="02020603050405020304" pitchFamily="18" charset="0"/>
              </a:rPr>
              <a:t>Create user, </a:t>
            </a:r>
            <a:r>
              <a:rPr lang="en-US" sz="2000" kern="100" dirty="0" err="1">
                <a:latin typeface="Comic Sans MS" panose="030F0702030302020204" pitchFamily="66" charset="0"/>
                <a:ea typeface="Calibri" panose="020F0502020204030204" pitchFamily="34" charset="0"/>
                <a:cs typeface="Times New Roman" panose="02020603050405020304" pitchFamily="18" charset="0"/>
              </a:rPr>
              <a:t>ssh</a:t>
            </a:r>
            <a:r>
              <a:rPr lang="en-US" sz="2000" kern="100" dirty="0">
                <a:latin typeface="Comic Sans MS" panose="030F0702030302020204" pitchFamily="66" charset="0"/>
                <a:ea typeface="Calibri" panose="020F0502020204030204" pitchFamily="34" charset="0"/>
                <a:cs typeface="Times New Roman" panose="02020603050405020304" pitchFamily="18" charset="0"/>
              </a:rPr>
              <a:t> keys and copy it to </a:t>
            </a:r>
            <a:r>
              <a:rPr lang="en-US" sz="2000" kern="100" dirty="0" err="1">
                <a:latin typeface="Comic Sans MS" panose="030F0702030302020204" pitchFamily="66" charset="0"/>
                <a:ea typeface="Calibri" panose="020F0502020204030204" pitchFamily="34" charset="0"/>
                <a:cs typeface="Times New Roman" panose="02020603050405020304" pitchFamily="18" charset="0"/>
              </a:rPr>
              <a:t>authorized_keys</a:t>
            </a:r>
            <a:r>
              <a:rPr lang="en-US" sz="2000" kern="100" dirty="0">
                <a:latin typeface="Comic Sans MS" panose="030F0702030302020204" pitchFamily="66" charset="0"/>
                <a:ea typeface="Calibri" panose="020F0502020204030204" pitchFamily="34" charset="0"/>
                <a:cs typeface="Times New Roman" panose="02020603050405020304" pitchFamily="18" charset="0"/>
              </a:rPr>
              <a:t> and assign required permissions:</a:t>
            </a:r>
          </a:p>
          <a:p>
            <a:r>
              <a:rPr lang="en-IN" sz="2000" kern="100" dirty="0" err="1">
                <a:latin typeface="Comic Sans MS" panose="030F0702030302020204" pitchFamily="66" charset="0"/>
                <a:ea typeface="Calibri" panose="020F0502020204030204" pitchFamily="34" charset="0"/>
                <a:cs typeface="Times New Roman" panose="02020603050405020304" pitchFamily="18" charset="0"/>
              </a:rPr>
              <a:t>sudo</a:t>
            </a:r>
            <a:r>
              <a:rPr lang="en-IN" sz="2000" kern="100" dirty="0">
                <a:latin typeface="Comic Sans MS" panose="030F0702030302020204" pitchFamily="66" charset="0"/>
                <a:ea typeface="Calibri" panose="020F0502020204030204" pitchFamily="34" charset="0"/>
                <a:cs typeface="Times New Roman" panose="02020603050405020304" pitchFamily="18" charset="0"/>
              </a:rPr>
              <a:t> </a:t>
            </a:r>
            <a:r>
              <a:rPr lang="en-IN" sz="2000" kern="100" dirty="0" err="1">
                <a:latin typeface="Comic Sans MS" panose="030F0702030302020204" pitchFamily="66" charset="0"/>
                <a:ea typeface="Calibri" panose="020F0502020204030204" pitchFamily="34" charset="0"/>
                <a:cs typeface="Times New Roman" panose="02020603050405020304" pitchFamily="18" charset="0"/>
              </a:rPr>
              <a:t>useradd</a:t>
            </a:r>
            <a:r>
              <a:rPr lang="en-IN" sz="2000" kern="100" dirty="0">
                <a:latin typeface="Comic Sans MS" panose="030F0702030302020204" pitchFamily="66" charset="0"/>
                <a:ea typeface="Calibri" panose="020F0502020204030204" pitchFamily="34" charset="0"/>
                <a:cs typeface="Times New Roman" panose="02020603050405020304" pitchFamily="18" charset="0"/>
              </a:rPr>
              <a:t> jenkins-slave1 </a:t>
            </a:r>
          </a:p>
          <a:p>
            <a:r>
              <a:rPr lang="en-IN" sz="2000" kern="100" dirty="0" err="1">
                <a:latin typeface="Comic Sans MS" panose="030F0702030302020204" pitchFamily="66" charset="0"/>
                <a:ea typeface="Calibri" panose="020F0502020204030204" pitchFamily="34" charset="0"/>
                <a:cs typeface="Times New Roman" panose="02020603050405020304" pitchFamily="18" charset="0"/>
              </a:rPr>
              <a:t>sudo</a:t>
            </a:r>
            <a:r>
              <a:rPr lang="en-IN" sz="2000" kern="100" dirty="0">
                <a:latin typeface="Comic Sans MS" panose="030F0702030302020204" pitchFamily="66" charset="0"/>
                <a:ea typeface="Calibri" panose="020F0502020204030204" pitchFamily="34" charset="0"/>
                <a:cs typeface="Times New Roman" panose="02020603050405020304" pitchFamily="18" charset="0"/>
              </a:rPr>
              <a:t> passed Jenkins-slave1</a:t>
            </a:r>
          </a:p>
          <a:p>
            <a:r>
              <a:rPr lang="en-IN" sz="2000" kern="100" dirty="0" err="1">
                <a:latin typeface="Comic Sans MS" panose="030F0702030302020204" pitchFamily="66" charset="0"/>
                <a:ea typeface="Calibri" panose="020F0502020204030204" pitchFamily="34" charset="0"/>
                <a:cs typeface="Times New Roman" panose="02020603050405020304" pitchFamily="18" charset="0"/>
              </a:rPr>
              <a:t>sudo</a:t>
            </a:r>
            <a:r>
              <a:rPr lang="en-IN" sz="2000" kern="100" dirty="0">
                <a:latin typeface="Comic Sans MS" panose="030F0702030302020204" pitchFamily="66" charset="0"/>
                <a:ea typeface="Calibri" panose="020F0502020204030204" pitchFamily="34" charset="0"/>
                <a:cs typeface="Times New Roman" panose="02020603050405020304" pitchFamily="18" charset="0"/>
              </a:rPr>
              <a:t> </a:t>
            </a:r>
            <a:r>
              <a:rPr lang="en-IN" sz="2000" kern="100" dirty="0" err="1">
                <a:latin typeface="Comic Sans MS" panose="030F0702030302020204" pitchFamily="66" charset="0"/>
                <a:ea typeface="Calibri" panose="020F0502020204030204" pitchFamily="34" charset="0"/>
                <a:cs typeface="Times New Roman" panose="02020603050405020304" pitchFamily="18" charset="0"/>
              </a:rPr>
              <a:t>su</a:t>
            </a:r>
            <a:r>
              <a:rPr lang="en-IN" sz="2000" kern="100" dirty="0">
                <a:latin typeface="Comic Sans MS" panose="030F0702030302020204" pitchFamily="66" charset="0"/>
                <a:ea typeface="Calibri" panose="020F0502020204030204" pitchFamily="34" charset="0"/>
                <a:cs typeface="Times New Roman" panose="02020603050405020304" pitchFamily="18" charset="0"/>
              </a:rPr>
              <a:t> - jenkins-slave1 </a:t>
            </a:r>
          </a:p>
          <a:p>
            <a:r>
              <a:rPr lang="en-IN" sz="2000" kern="100" dirty="0" err="1">
                <a:latin typeface="Comic Sans MS" panose="030F0702030302020204" pitchFamily="66" charset="0"/>
                <a:ea typeface="Calibri" panose="020F0502020204030204" pitchFamily="34" charset="0"/>
                <a:cs typeface="Times New Roman" panose="02020603050405020304" pitchFamily="18" charset="0"/>
              </a:rPr>
              <a:t>ssh</a:t>
            </a:r>
            <a:r>
              <a:rPr lang="en-IN" sz="2000" kern="100" dirty="0">
                <a:latin typeface="Comic Sans MS" panose="030F0702030302020204" pitchFamily="66" charset="0"/>
                <a:ea typeface="Calibri" panose="020F0502020204030204" pitchFamily="34" charset="0"/>
                <a:cs typeface="Times New Roman" panose="02020603050405020304" pitchFamily="18" charset="0"/>
              </a:rPr>
              <a:t>-keygen -t </a:t>
            </a:r>
            <a:r>
              <a:rPr lang="en-IN" sz="2000" kern="100" dirty="0" err="1">
                <a:latin typeface="Comic Sans MS" panose="030F0702030302020204" pitchFamily="66" charset="0"/>
                <a:ea typeface="Calibri" panose="020F0502020204030204" pitchFamily="34" charset="0"/>
                <a:cs typeface="Times New Roman" panose="02020603050405020304" pitchFamily="18" charset="0"/>
              </a:rPr>
              <a:t>rsa</a:t>
            </a:r>
            <a:r>
              <a:rPr lang="en-IN" sz="2000" kern="100" dirty="0">
                <a:latin typeface="Comic Sans MS" panose="030F0702030302020204" pitchFamily="66" charset="0"/>
                <a:ea typeface="Calibri" panose="020F0502020204030204" pitchFamily="34" charset="0"/>
                <a:cs typeface="Times New Roman" panose="02020603050405020304" pitchFamily="18" charset="0"/>
              </a:rPr>
              <a:t> -N "" -f /home/jenkins-slave1/.</a:t>
            </a:r>
            <a:r>
              <a:rPr lang="en-IN" sz="2000" kern="100" dirty="0" err="1">
                <a:latin typeface="Comic Sans MS" panose="030F0702030302020204" pitchFamily="66" charset="0"/>
                <a:ea typeface="Calibri" panose="020F0502020204030204" pitchFamily="34" charset="0"/>
                <a:cs typeface="Times New Roman" panose="02020603050405020304" pitchFamily="18" charset="0"/>
              </a:rPr>
              <a:t>ssh</a:t>
            </a:r>
            <a:r>
              <a:rPr lang="en-IN" sz="2000" kern="100" dirty="0">
                <a:latin typeface="Comic Sans MS" panose="030F0702030302020204" pitchFamily="66" charset="0"/>
                <a:ea typeface="Calibri" panose="020F0502020204030204" pitchFamily="34" charset="0"/>
                <a:cs typeface="Times New Roman" panose="02020603050405020304" pitchFamily="18" charset="0"/>
              </a:rPr>
              <a:t>/</a:t>
            </a:r>
            <a:r>
              <a:rPr lang="en-IN" sz="2000" kern="100" dirty="0" err="1">
                <a:latin typeface="Comic Sans MS" panose="030F0702030302020204" pitchFamily="66" charset="0"/>
                <a:ea typeface="Calibri" panose="020F0502020204030204" pitchFamily="34" charset="0"/>
                <a:cs typeface="Times New Roman" panose="02020603050405020304" pitchFamily="18" charset="0"/>
              </a:rPr>
              <a:t>id_rsa</a:t>
            </a:r>
            <a:r>
              <a:rPr lang="en-IN" sz="2000" kern="100" dirty="0">
                <a:latin typeface="Comic Sans MS" panose="030F0702030302020204" pitchFamily="66" charset="0"/>
                <a:ea typeface="Calibri" panose="020F0502020204030204" pitchFamily="34" charset="0"/>
                <a:cs typeface="Times New Roman" panose="02020603050405020304" pitchFamily="18" charset="0"/>
              </a:rPr>
              <a:t> </a:t>
            </a:r>
          </a:p>
          <a:p>
            <a:r>
              <a:rPr lang="en-IN" sz="2000" kern="100" dirty="0">
                <a:latin typeface="Comic Sans MS" panose="030F0702030302020204" pitchFamily="66" charset="0"/>
                <a:ea typeface="Calibri" panose="020F0502020204030204" pitchFamily="34" charset="0"/>
                <a:cs typeface="Times New Roman" panose="02020603050405020304" pitchFamily="18" charset="0"/>
              </a:rPr>
              <a:t>cd .</a:t>
            </a:r>
            <a:r>
              <a:rPr lang="en-IN" sz="2000" kern="100" dirty="0" err="1">
                <a:latin typeface="Comic Sans MS" panose="030F0702030302020204" pitchFamily="66" charset="0"/>
                <a:ea typeface="Calibri" panose="020F0502020204030204" pitchFamily="34" charset="0"/>
                <a:cs typeface="Times New Roman" panose="02020603050405020304" pitchFamily="18" charset="0"/>
              </a:rPr>
              <a:t>ssh</a:t>
            </a:r>
            <a:r>
              <a:rPr lang="en-IN" sz="2000" kern="100" dirty="0">
                <a:latin typeface="Comic Sans MS" panose="030F0702030302020204" pitchFamily="66" charset="0"/>
                <a:ea typeface="Calibri" panose="020F0502020204030204" pitchFamily="34" charset="0"/>
                <a:cs typeface="Times New Roman" panose="02020603050405020304" pitchFamily="18" charset="0"/>
              </a:rPr>
              <a:t> </a:t>
            </a:r>
          </a:p>
          <a:p>
            <a:r>
              <a:rPr lang="en-IN" sz="2000" kern="100" dirty="0">
                <a:latin typeface="Comic Sans MS" panose="030F0702030302020204" pitchFamily="66" charset="0"/>
                <a:ea typeface="Calibri" panose="020F0502020204030204" pitchFamily="34" charset="0"/>
                <a:cs typeface="Times New Roman" panose="02020603050405020304" pitchFamily="18" charset="0"/>
              </a:rPr>
              <a:t>cat id_rsa.pub &gt; </a:t>
            </a:r>
            <a:r>
              <a:rPr lang="en-IN" sz="2000" kern="100" dirty="0" err="1">
                <a:latin typeface="Comic Sans MS" panose="030F0702030302020204" pitchFamily="66" charset="0"/>
                <a:ea typeface="Calibri" panose="020F0502020204030204" pitchFamily="34" charset="0"/>
                <a:cs typeface="Times New Roman" panose="02020603050405020304" pitchFamily="18" charset="0"/>
              </a:rPr>
              <a:t>authorized_keys</a:t>
            </a:r>
            <a:r>
              <a:rPr lang="en-IN" sz="2000" kern="100" dirty="0">
                <a:latin typeface="Comic Sans MS" panose="030F0702030302020204" pitchFamily="66" charset="0"/>
                <a:ea typeface="Calibri" panose="020F0502020204030204" pitchFamily="34" charset="0"/>
                <a:cs typeface="Times New Roman" panose="02020603050405020304" pitchFamily="18" charset="0"/>
              </a:rPr>
              <a:t> </a:t>
            </a:r>
          </a:p>
          <a:p>
            <a:r>
              <a:rPr lang="en-IN" sz="2000" kern="100" dirty="0" err="1">
                <a:latin typeface="Comic Sans MS" panose="030F0702030302020204" pitchFamily="66" charset="0"/>
                <a:ea typeface="Calibri" panose="020F0502020204030204" pitchFamily="34" charset="0"/>
                <a:cs typeface="Times New Roman" panose="02020603050405020304" pitchFamily="18" charset="0"/>
              </a:rPr>
              <a:t>chmod</a:t>
            </a:r>
            <a:r>
              <a:rPr lang="en-IN" sz="2000" kern="100" dirty="0">
                <a:latin typeface="Comic Sans MS" panose="030F0702030302020204" pitchFamily="66" charset="0"/>
                <a:ea typeface="Calibri" panose="020F0502020204030204" pitchFamily="34" charset="0"/>
                <a:cs typeface="Times New Roman" panose="02020603050405020304" pitchFamily="18" charset="0"/>
              </a:rPr>
              <a:t> 700 </a:t>
            </a:r>
            <a:r>
              <a:rPr lang="en-IN" sz="2000" kern="100" dirty="0" err="1">
                <a:latin typeface="Comic Sans MS" panose="030F0702030302020204" pitchFamily="66" charset="0"/>
                <a:ea typeface="Calibri" panose="020F0502020204030204" pitchFamily="34" charset="0"/>
                <a:cs typeface="Times New Roman" panose="02020603050405020304" pitchFamily="18" charset="0"/>
              </a:rPr>
              <a:t>authorized_keys</a:t>
            </a:r>
            <a:endParaRPr lang="en-IN" sz="2000" kern="100" dirty="0">
              <a:latin typeface="Comic Sans MS" panose="030F0702030302020204" pitchFamily="66" charset="0"/>
              <a:ea typeface="Calibri" panose="020F0502020204030204" pitchFamily="34" charset="0"/>
              <a:cs typeface="Times New Roman" panose="02020603050405020304" pitchFamily="18" charset="0"/>
              <a:sym typeface="Wingdings" panose="05000000000000000000" pitchFamily="2" charset="2"/>
            </a:endParaRPr>
          </a:p>
          <a:p>
            <a:endParaRPr lang="en-IN" kern="100" dirty="0">
              <a:latin typeface="Comic Sans MS" panose="030F0702030302020204" pitchFamily="66" charset="0"/>
              <a:ea typeface="Calibri" panose="020F0502020204030204" pitchFamily="34" charset="0"/>
              <a:cs typeface="Times New Roman" panose="02020603050405020304" pitchFamily="18" charset="0"/>
            </a:endParaRPr>
          </a:p>
          <a:p>
            <a:endParaRPr lang="en-US" kern="100" dirty="0">
              <a:latin typeface="Comic Sans MS" panose="030F0702030302020204" pitchFamily="66"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6051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42B3F-0B14-B711-A40E-E31D45F8BF5D}"/>
              </a:ext>
            </a:extLst>
          </p:cNvPr>
          <p:cNvSpPr>
            <a:spLocks noGrp="1"/>
          </p:cNvSpPr>
          <p:nvPr>
            <p:ph type="title"/>
          </p:nvPr>
        </p:nvSpPr>
        <p:spPr>
          <a:xfrm>
            <a:off x="1141413" y="618517"/>
            <a:ext cx="9905998" cy="4665751"/>
          </a:xfrm>
        </p:spPr>
        <p:txBody>
          <a:bodyPr>
            <a:normAutofit fontScale="90000"/>
          </a:bodyPr>
          <a:lstStyle/>
          <a:p>
            <a:r>
              <a:rPr lang="en-IN" sz="4800" dirty="0">
                <a:latin typeface="Algerian" panose="04020705040A02060702" pitchFamily="82" charset="0"/>
              </a:rPr>
              <a:t>                 </a:t>
            </a:r>
            <a:br>
              <a:rPr lang="en-IN" sz="4800" dirty="0">
                <a:latin typeface="Algerian" panose="04020705040A02060702" pitchFamily="82" charset="0"/>
              </a:rPr>
            </a:br>
            <a:br>
              <a:rPr lang="en-IN" sz="4800" dirty="0">
                <a:latin typeface="Algerian" panose="04020705040A02060702" pitchFamily="82" charset="0"/>
              </a:rPr>
            </a:br>
            <a:r>
              <a:rPr lang="en-IN" sz="4800" dirty="0">
                <a:latin typeface="Algerian" panose="04020705040A02060702" pitchFamily="82" charset="0"/>
              </a:rPr>
              <a:t>                      </a:t>
            </a:r>
            <a:br>
              <a:rPr lang="en-IN" sz="4800" dirty="0">
                <a:latin typeface="Algerian" panose="04020705040A02060702" pitchFamily="82" charset="0"/>
              </a:rPr>
            </a:br>
            <a:br>
              <a:rPr lang="en-IN" sz="4800" dirty="0">
                <a:latin typeface="Algerian" panose="04020705040A02060702" pitchFamily="82" charset="0"/>
              </a:rPr>
            </a:br>
            <a:br>
              <a:rPr lang="en-IN" sz="4800" dirty="0">
                <a:latin typeface="Algerian" panose="04020705040A02060702" pitchFamily="82" charset="0"/>
              </a:rPr>
            </a:br>
            <a:r>
              <a:rPr lang="en-IN" sz="6000" dirty="0">
                <a:latin typeface="Algerian" panose="04020705040A02060702" pitchFamily="82" charset="0"/>
              </a:rPr>
              <a:t>              THANK YOU</a:t>
            </a:r>
            <a:br>
              <a:rPr lang="en-IN" sz="6000" dirty="0">
                <a:latin typeface="Algerian" panose="04020705040A02060702" pitchFamily="82" charset="0"/>
              </a:rPr>
            </a:br>
            <a:br>
              <a:rPr lang="en-IN" sz="4800" dirty="0">
                <a:latin typeface="Algerian" panose="04020705040A02060702" pitchFamily="82" charset="0"/>
              </a:rPr>
            </a:br>
            <a:br>
              <a:rPr lang="en-IN" sz="4800" dirty="0">
                <a:latin typeface="Algerian" panose="04020705040A02060702" pitchFamily="82" charset="0"/>
              </a:rPr>
            </a:br>
            <a:br>
              <a:rPr lang="en-IN" sz="4800" dirty="0">
                <a:latin typeface="Algerian" panose="04020705040A02060702" pitchFamily="82" charset="0"/>
              </a:rPr>
            </a:br>
            <a:r>
              <a:rPr lang="en-IN" sz="4800" dirty="0">
                <a:latin typeface="Algerian" panose="04020705040A02060702" pitchFamily="82" charset="0"/>
              </a:rPr>
              <a:t>								</a:t>
            </a:r>
            <a:r>
              <a:rPr lang="en-IN" sz="3200" dirty="0">
                <a:latin typeface="Algerian" panose="04020705040A02060702" pitchFamily="82" charset="0"/>
              </a:rPr>
              <a:t>BY</a:t>
            </a:r>
            <a:br>
              <a:rPr lang="en-IN" sz="3200" dirty="0">
                <a:latin typeface="Algerian" panose="04020705040A02060702" pitchFamily="82" charset="0"/>
              </a:rPr>
            </a:br>
            <a:r>
              <a:rPr lang="en-IN" sz="3200" dirty="0">
                <a:latin typeface="Algerian" panose="04020705040A02060702" pitchFamily="82" charset="0"/>
              </a:rPr>
              <a:t>                                                                     SANGITA PAUL</a:t>
            </a:r>
          </a:p>
        </p:txBody>
      </p:sp>
    </p:spTree>
    <p:extLst>
      <p:ext uri="{BB962C8B-B14F-4D97-AF65-F5344CB8AC3E}">
        <p14:creationId xmlns:p14="http://schemas.microsoft.com/office/powerpoint/2010/main" val="2730935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6CB09-08D3-39A0-4B18-DA0A49DEDB23}"/>
              </a:ext>
            </a:extLst>
          </p:cNvPr>
          <p:cNvSpPr>
            <a:spLocks noGrp="1"/>
          </p:cNvSpPr>
          <p:nvPr>
            <p:ph type="title"/>
          </p:nvPr>
        </p:nvSpPr>
        <p:spPr/>
        <p:txBody>
          <a:bodyPr/>
          <a:lstStyle/>
          <a:p>
            <a:r>
              <a:rPr lang="en-IN" dirty="0">
                <a:latin typeface="Algerian" panose="04020705040A02060702" pitchFamily="82" charset="0"/>
              </a:rPr>
              <a:t>INTRODUCTION</a:t>
            </a:r>
            <a:endParaRPr lang="en-IN" dirty="0"/>
          </a:p>
        </p:txBody>
      </p:sp>
      <p:sp>
        <p:nvSpPr>
          <p:cNvPr id="3" name="Content Placeholder 2">
            <a:extLst>
              <a:ext uri="{FF2B5EF4-FFF2-40B4-BE49-F238E27FC236}">
                <a16:creationId xmlns:a16="http://schemas.microsoft.com/office/drawing/2014/main" id="{EE6EC7F9-3BC8-2993-DC93-5C0314EBDB4E}"/>
              </a:ext>
            </a:extLst>
          </p:cNvPr>
          <p:cNvSpPr>
            <a:spLocks noGrp="1"/>
          </p:cNvSpPr>
          <p:nvPr>
            <p:ph idx="1"/>
          </p:nvPr>
        </p:nvSpPr>
        <p:spPr>
          <a:xfrm>
            <a:off x="1141412" y="2249486"/>
            <a:ext cx="9905999" cy="3785553"/>
          </a:xfrm>
        </p:spPr>
        <p:txBody>
          <a:bodyPr/>
          <a:lstStyle/>
          <a:p>
            <a:pPr marL="0" indent="0">
              <a:lnSpc>
                <a:spcPct val="107000"/>
              </a:lnSpc>
              <a:spcAft>
                <a:spcPts val="800"/>
              </a:spcAft>
              <a:buNone/>
            </a:pPr>
            <a:r>
              <a:rPr lang="en-IN" kern="100" dirty="0">
                <a:latin typeface="Comic Sans MS" panose="030F0702030302020204" pitchFamily="66" charset="0"/>
                <a:ea typeface="Calibri" panose="020F0502020204030204" pitchFamily="34" charset="0"/>
                <a:cs typeface="Times New Roman" panose="02020603050405020304" pitchFamily="18" charset="0"/>
              </a:rPr>
              <a:t>JENKINS: </a:t>
            </a:r>
          </a:p>
          <a:p>
            <a:r>
              <a:rPr lang="en-US" kern="100" dirty="0">
                <a:latin typeface="Comic Sans MS" panose="030F0702030302020204" pitchFamily="66" charset="0"/>
                <a:ea typeface="Calibri" panose="020F0502020204030204" pitchFamily="34" charset="0"/>
                <a:cs typeface="Times New Roman" panose="02020603050405020304" pitchFamily="18" charset="0"/>
              </a:rPr>
              <a:t>Jenkins is a tool that is used for automation, and it is an open-source server that allows all the developers to build, test and deploy software. It works or runs on java as it is written in java. By using Jenkins we can make a continuous integration of projects(jobs) or end-to-endpoint automation.</a:t>
            </a:r>
            <a:endParaRPr lang="en-IN" kern="100" dirty="0">
              <a:latin typeface="Comic Sans MS" panose="030F0702030302020204" pitchFamily="66" charset="0"/>
              <a:ea typeface="Calibri" panose="020F0502020204030204" pitchFamily="34" charset="0"/>
              <a:cs typeface="Times New Roman" panose="02020603050405020304" pitchFamily="18" charset="0"/>
            </a:endParaRPr>
          </a:p>
          <a:p>
            <a:pPr>
              <a:lnSpc>
                <a:spcPct val="107000"/>
              </a:lnSpc>
              <a:spcAft>
                <a:spcPts val="800"/>
              </a:spcAft>
            </a:pPr>
            <a:endParaRPr lang="en-IN" kern="100" dirty="0">
              <a:effectLst/>
              <a:latin typeface="Comic Sans MS" panose="030F0702030302020204" pitchFamily="66" charset="0"/>
              <a:ea typeface="Calibri" panose="020F0502020204030204" pitchFamily="34" charset="0"/>
              <a:cs typeface="Times New Roman" panose="02020603050405020304" pitchFamily="18" charset="0"/>
            </a:endParaRPr>
          </a:p>
          <a:p>
            <a:pPr marL="0" indent="0">
              <a:buNone/>
            </a:pPr>
            <a:endParaRPr lang="en-IN" dirty="0"/>
          </a:p>
        </p:txBody>
      </p:sp>
      <p:sp>
        <p:nvSpPr>
          <p:cNvPr id="5" name="TextBox 4">
            <a:extLst>
              <a:ext uri="{FF2B5EF4-FFF2-40B4-BE49-F238E27FC236}">
                <a16:creationId xmlns:a16="http://schemas.microsoft.com/office/drawing/2014/main" id="{EC3AA3F8-340E-76B1-866E-076292310723}"/>
              </a:ext>
            </a:extLst>
          </p:cNvPr>
          <p:cNvSpPr txBox="1"/>
          <p:nvPr/>
        </p:nvSpPr>
        <p:spPr>
          <a:xfrm>
            <a:off x="3041583" y="3232302"/>
            <a:ext cx="6102416" cy="369332"/>
          </a:xfrm>
          <a:prstGeom prst="rect">
            <a:avLst/>
          </a:prstGeom>
          <a:noFill/>
        </p:spPr>
        <p:txBody>
          <a:bodyPr wrap="square">
            <a:spAutoFit/>
          </a:bodyPr>
          <a:lstStyle/>
          <a:p>
            <a:r>
              <a:rPr lang="en-IN" sz="1800" dirty="0">
                <a:latin typeface="Algerian" panose="04020705040A02060702" pitchFamily="82" charset="0"/>
              </a:rPr>
              <a:t> </a:t>
            </a:r>
            <a:endParaRPr lang="en-IN" dirty="0"/>
          </a:p>
        </p:txBody>
      </p:sp>
    </p:spTree>
    <p:extLst>
      <p:ext uri="{BB962C8B-B14F-4D97-AF65-F5344CB8AC3E}">
        <p14:creationId xmlns:p14="http://schemas.microsoft.com/office/powerpoint/2010/main" val="2910853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63B37-AA7F-05FD-FB3F-53D88B7FD5C8}"/>
              </a:ext>
            </a:extLst>
          </p:cNvPr>
          <p:cNvSpPr>
            <a:spLocks noGrp="1"/>
          </p:cNvSpPr>
          <p:nvPr>
            <p:ph type="title"/>
          </p:nvPr>
        </p:nvSpPr>
        <p:spPr/>
        <p:txBody>
          <a:bodyPr/>
          <a:lstStyle/>
          <a:p>
            <a:r>
              <a:rPr lang="en-IN" dirty="0">
                <a:solidFill>
                  <a:schemeClr val="bg1"/>
                </a:solidFill>
                <a:latin typeface="Algerian" panose="04020705040A02060702" pitchFamily="82" charset="0"/>
              </a:rPr>
              <a:t> </a:t>
            </a:r>
            <a:r>
              <a:rPr lang="en-IN" dirty="0">
                <a:latin typeface="Algerian" panose="04020705040A02060702" pitchFamily="82" charset="0"/>
              </a:rPr>
              <a:t>Jenkins Master-Slave Configuration</a:t>
            </a:r>
          </a:p>
        </p:txBody>
      </p:sp>
      <p:sp>
        <p:nvSpPr>
          <p:cNvPr id="3" name="Content Placeholder 2">
            <a:extLst>
              <a:ext uri="{FF2B5EF4-FFF2-40B4-BE49-F238E27FC236}">
                <a16:creationId xmlns:a16="http://schemas.microsoft.com/office/drawing/2014/main" id="{CCD76AAC-6748-CAF2-3D8D-295AE72847B5}"/>
              </a:ext>
            </a:extLst>
          </p:cNvPr>
          <p:cNvSpPr>
            <a:spLocks noGrp="1"/>
          </p:cNvSpPr>
          <p:nvPr>
            <p:ph idx="1"/>
          </p:nvPr>
        </p:nvSpPr>
        <p:spPr/>
        <p:txBody>
          <a:bodyPr>
            <a:normAutofit/>
          </a:bodyPr>
          <a:lstStyle/>
          <a:p>
            <a:pPr marL="0" indent="0">
              <a:buNone/>
            </a:pPr>
            <a:endParaRPr lang="en-IN" dirty="0">
              <a:effectLst/>
              <a:latin typeface="Comic Sans MS" panose="030F0702030302020204" pitchFamily="66" charset="0"/>
              <a:ea typeface="Calibri" panose="020F0502020204030204" pitchFamily="34" charset="0"/>
              <a:cs typeface="Times New Roman" panose="02020603050405020304" pitchFamily="18" charset="0"/>
            </a:endParaRPr>
          </a:p>
          <a:p>
            <a:pPr marL="0" indent="0">
              <a:buNone/>
            </a:pPr>
            <a:r>
              <a:rPr lang="en-US" dirty="0">
                <a:latin typeface="Comic Sans MS" panose="030F0702030302020204" pitchFamily="66" charset="0"/>
                <a:ea typeface="Calibri" panose="020F0502020204030204" pitchFamily="34" charset="0"/>
                <a:cs typeface="Times New Roman" panose="02020603050405020304" pitchFamily="18" charset="0"/>
              </a:rPr>
              <a:t>Jenkins uses a Master-Slave architecture to manage distributed builds. In this architecture, Master and Slave communicate through TCP/IP protocol.</a:t>
            </a:r>
            <a:endParaRPr lang="en-IN" dirty="0">
              <a:latin typeface="Comic Sans MS" panose="030F0702030302020204" pitchFamily="66" charset="0"/>
              <a:ea typeface="Calibri" panose="020F0502020204030204" pitchFamily="34" charset="0"/>
              <a:cs typeface="Times New Roman" panose="02020603050405020304" pitchFamily="18" charset="0"/>
            </a:endParaRPr>
          </a:p>
          <a:p>
            <a:pPr marL="0" indent="0">
              <a:buNone/>
            </a:pPr>
            <a:endParaRPr lang="en-IN" dirty="0">
              <a:latin typeface="Comic Sans MS" panose="030F0702030302020204" pitchFamily="66" charset="0"/>
            </a:endParaRPr>
          </a:p>
        </p:txBody>
      </p:sp>
    </p:spTree>
    <p:extLst>
      <p:ext uri="{BB962C8B-B14F-4D97-AF65-F5344CB8AC3E}">
        <p14:creationId xmlns:p14="http://schemas.microsoft.com/office/powerpoint/2010/main" val="1933936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AEF61-DCFF-204F-8E6C-C4C916932725}"/>
              </a:ext>
            </a:extLst>
          </p:cNvPr>
          <p:cNvSpPr>
            <a:spLocks noGrp="1"/>
          </p:cNvSpPr>
          <p:nvPr>
            <p:ph type="title"/>
          </p:nvPr>
        </p:nvSpPr>
        <p:spPr/>
        <p:txBody>
          <a:bodyPr/>
          <a:lstStyle/>
          <a:p>
            <a:r>
              <a:rPr lang="en-IN" dirty="0">
                <a:latin typeface="Algerian" panose="04020705040A02060702" pitchFamily="82" charset="0"/>
              </a:rPr>
              <a:t>JENKINS MASTER</a:t>
            </a:r>
            <a:endParaRPr lang="en-IN" dirty="0"/>
          </a:p>
        </p:txBody>
      </p:sp>
      <p:sp>
        <p:nvSpPr>
          <p:cNvPr id="3" name="Content Placeholder 2">
            <a:extLst>
              <a:ext uri="{FF2B5EF4-FFF2-40B4-BE49-F238E27FC236}">
                <a16:creationId xmlns:a16="http://schemas.microsoft.com/office/drawing/2014/main" id="{3811F0B9-7308-9A3E-4A80-3E3793B8DA75}"/>
              </a:ext>
            </a:extLst>
          </p:cNvPr>
          <p:cNvSpPr>
            <a:spLocks noGrp="1"/>
          </p:cNvSpPr>
          <p:nvPr>
            <p:ph idx="1"/>
          </p:nvPr>
        </p:nvSpPr>
        <p:spPr>
          <a:xfrm>
            <a:off x="847024" y="2249487"/>
            <a:ext cx="10530038" cy="3541714"/>
          </a:xfrm>
        </p:spPr>
        <p:txBody>
          <a:bodyPr/>
          <a:lstStyle/>
          <a:p>
            <a:pPr marL="0" indent="0">
              <a:buNone/>
            </a:pPr>
            <a:r>
              <a:rPr lang="en-IN" kern="100" dirty="0">
                <a:latin typeface="Comic Sans MS" panose="030F0702030302020204" pitchFamily="66" charset="0"/>
                <a:ea typeface="Calibri" panose="020F0502020204030204" pitchFamily="34" charset="0"/>
                <a:cs typeface="Times New Roman" panose="02020603050405020304" pitchFamily="18" charset="0"/>
              </a:rPr>
              <a:t>T</a:t>
            </a:r>
            <a:r>
              <a:rPr lang="en-IN" kern="100" dirty="0">
                <a:effectLst/>
                <a:latin typeface="Comic Sans MS" panose="030F0702030302020204" pitchFamily="66" charset="0"/>
                <a:ea typeface="Calibri" panose="020F0502020204030204" pitchFamily="34" charset="0"/>
                <a:cs typeface="Times New Roman" panose="02020603050405020304" pitchFamily="18" charset="0"/>
              </a:rPr>
              <a:t>he main Jenkins server is the master .The master’s job is to handle :- </a:t>
            </a:r>
          </a:p>
          <a:p>
            <a:r>
              <a:rPr lang="en-IN" kern="100" dirty="0">
                <a:latin typeface="Comic Sans MS" panose="030F0702030302020204" pitchFamily="66" charset="0"/>
                <a:ea typeface="Calibri" panose="020F0502020204030204" pitchFamily="34" charset="0"/>
                <a:cs typeface="Times New Roman" panose="02020603050405020304" pitchFamily="18" charset="0"/>
              </a:rPr>
              <a:t>Scheduling build jobs</a:t>
            </a:r>
          </a:p>
          <a:p>
            <a:r>
              <a:rPr lang="en-IN" kern="100" dirty="0">
                <a:latin typeface="Comic Sans MS" panose="030F0702030302020204" pitchFamily="66" charset="0"/>
                <a:ea typeface="Calibri" panose="020F0502020204030204" pitchFamily="34" charset="0"/>
                <a:cs typeface="Times New Roman" panose="02020603050405020304" pitchFamily="18" charset="0"/>
              </a:rPr>
              <a:t>Dispatching builds to the slaves for actual execution.</a:t>
            </a:r>
          </a:p>
          <a:p>
            <a:r>
              <a:rPr lang="en-IN" kern="100" dirty="0">
                <a:latin typeface="Comic Sans MS" panose="030F0702030302020204" pitchFamily="66" charset="0"/>
                <a:ea typeface="Calibri" panose="020F0502020204030204" pitchFamily="34" charset="0"/>
                <a:cs typeface="Times New Roman" panose="02020603050405020304" pitchFamily="18" charset="0"/>
              </a:rPr>
              <a:t>Monitor the slaves(possibly taking them online or offline as required.</a:t>
            </a:r>
          </a:p>
          <a:p>
            <a:r>
              <a:rPr lang="en-IN" kern="100" dirty="0">
                <a:latin typeface="Comic Sans MS" panose="030F0702030302020204" pitchFamily="66" charset="0"/>
                <a:ea typeface="Calibri" panose="020F0502020204030204" pitchFamily="34" charset="0"/>
                <a:cs typeface="Times New Roman" panose="02020603050405020304" pitchFamily="18" charset="0"/>
              </a:rPr>
              <a:t>Recording and presenting the build results.</a:t>
            </a:r>
          </a:p>
          <a:p>
            <a:r>
              <a:rPr lang="en-IN" kern="100" dirty="0">
                <a:latin typeface="Comic Sans MS" panose="030F0702030302020204" pitchFamily="66" charset="0"/>
                <a:ea typeface="Calibri" panose="020F0502020204030204" pitchFamily="34" charset="0"/>
                <a:cs typeface="Times New Roman" panose="02020603050405020304" pitchFamily="18" charset="0"/>
              </a:rPr>
              <a:t>A master instance of Jenkins can also execute build jobs directly.</a:t>
            </a:r>
            <a:endParaRPr lang="en-IN" dirty="0">
              <a:latin typeface="Comic Sans MS" panose="030F0702030302020204" pitchFamily="66" charset="0"/>
            </a:endParaRPr>
          </a:p>
        </p:txBody>
      </p:sp>
    </p:spTree>
    <p:extLst>
      <p:ext uri="{BB962C8B-B14F-4D97-AF65-F5344CB8AC3E}">
        <p14:creationId xmlns:p14="http://schemas.microsoft.com/office/powerpoint/2010/main" val="61609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AEF61-DCFF-204F-8E6C-C4C916932725}"/>
              </a:ext>
            </a:extLst>
          </p:cNvPr>
          <p:cNvSpPr>
            <a:spLocks noGrp="1"/>
          </p:cNvSpPr>
          <p:nvPr>
            <p:ph type="title"/>
          </p:nvPr>
        </p:nvSpPr>
        <p:spPr>
          <a:xfrm>
            <a:off x="1141413" y="618518"/>
            <a:ext cx="9905998" cy="1200657"/>
          </a:xfrm>
        </p:spPr>
        <p:txBody>
          <a:bodyPr/>
          <a:lstStyle/>
          <a:p>
            <a:r>
              <a:rPr lang="en-IN" dirty="0">
                <a:latin typeface="Algerian" panose="04020705040A02060702" pitchFamily="82" charset="0"/>
              </a:rPr>
              <a:t>JENKINS SLAVE</a:t>
            </a:r>
            <a:endParaRPr lang="en-IN" dirty="0"/>
          </a:p>
        </p:txBody>
      </p:sp>
      <p:sp>
        <p:nvSpPr>
          <p:cNvPr id="3" name="Content Placeholder 2">
            <a:extLst>
              <a:ext uri="{FF2B5EF4-FFF2-40B4-BE49-F238E27FC236}">
                <a16:creationId xmlns:a16="http://schemas.microsoft.com/office/drawing/2014/main" id="{3811F0B9-7308-9A3E-4A80-3E3793B8DA75}"/>
              </a:ext>
            </a:extLst>
          </p:cNvPr>
          <p:cNvSpPr>
            <a:spLocks noGrp="1"/>
          </p:cNvSpPr>
          <p:nvPr>
            <p:ph idx="1"/>
          </p:nvPr>
        </p:nvSpPr>
        <p:spPr>
          <a:xfrm>
            <a:off x="847024" y="1819176"/>
            <a:ext cx="10530038" cy="4523872"/>
          </a:xfrm>
        </p:spPr>
        <p:txBody>
          <a:bodyPr>
            <a:normAutofit lnSpcReduction="10000"/>
          </a:bodyPr>
          <a:lstStyle/>
          <a:p>
            <a:pPr marL="0" indent="0">
              <a:buNone/>
            </a:pPr>
            <a:r>
              <a:rPr lang="en-IN" kern="100" dirty="0">
                <a:latin typeface="Comic Sans MS" panose="030F0702030302020204" pitchFamily="66" charset="0"/>
                <a:ea typeface="Calibri" panose="020F0502020204030204" pitchFamily="34" charset="0"/>
                <a:cs typeface="Times New Roman" panose="02020603050405020304" pitchFamily="18" charset="0"/>
              </a:rPr>
              <a:t>A slave is a Java executable that runs on remote machine .Below are the characteristics of the Jenkins Slave :-</a:t>
            </a:r>
            <a:endParaRPr lang="en-IN" kern="100" dirty="0">
              <a:effectLst/>
              <a:latin typeface="Comic Sans MS" panose="030F0702030302020204" pitchFamily="66" charset="0"/>
              <a:ea typeface="Calibri" panose="020F0502020204030204" pitchFamily="34" charset="0"/>
              <a:cs typeface="Times New Roman" panose="02020603050405020304" pitchFamily="18" charset="0"/>
            </a:endParaRPr>
          </a:p>
          <a:p>
            <a:r>
              <a:rPr lang="en-IN" kern="100" dirty="0">
                <a:latin typeface="Comic Sans MS" panose="030F0702030302020204" pitchFamily="66" charset="0"/>
                <a:ea typeface="Calibri" panose="020F0502020204030204" pitchFamily="34" charset="0"/>
                <a:cs typeface="Times New Roman" panose="02020603050405020304" pitchFamily="18" charset="0"/>
              </a:rPr>
              <a:t>It hears the requests from the Jenkins Master instance</a:t>
            </a:r>
          </a:p>
          <a:p>
            <a:r>
              <a:rPr lang="en-IN" kern="100" dirty="0">
                <a:latin typeface="Comic Sans MS" panose="030F0702030302020204" pitchFamily="66" charset="0"/>
                <a:ea typeface="Calibri" panose="020F0502020204030204" pitchFamily="34" charset="0"/>
                <a:cs typeface="Times New Roman" panose="02020603050405020304" pitchFamily="18" charset="0"/>
              </a:rPr>
              <a:t>Slaves can run on variety of operating systems.</a:t>
            </a:r>
          </a:p>
          <a:p>
            <a:r>
              <a:rPr lang="en-US" kern="100" dirty="0">
                <a:latin typeface="Comic Sans MS" panose="030F0702030302020204" pitchFamily="66" charset="0"/>
                <a:ea typeface="Calibri" panose="020F0502020204030204" pitchFamily="34" charset="0"/>
                <a:cs typeface="Times New Roman" panose="02020603050405020304" pitchFamily="18" charset="0"/>
              </a:rPr>
              <a:t>The job of a Slave is to do as they are told to, which involves executing build jobs  dispatched by the Master.</a:t>
            </a:r>
          </a:p>
          <a:p>
            <a:r>
              <a:rPr lang="en-US" kern="100" dirty="0">
                <a:latin typeface="Comic Sans MS" panose="030F0702030302020204" pitchFamily="66" charset="0"/>
                <a:ea typeface="Calibri" panose="020F0502020204030204" pitchFamily="34" charset="0"/>
                <a:cs typeface="Times New Roman" panose="02020603050405020304" pitchFamily="18" charset="0"/>
              </a:rPr>
              <a:t>We can configure a project to always run on a particular Slave machine or a particular type of Slave machine, or simply let Jenkins pick the next available Slave.</a:t>
            </a:r>
          </a:p>
          <a:p>
            <a:endParaRPr lang="en-US" kern="100" dirty="0">
              <a:latin typeface="Comic Sans MS" panose="030F0702030302020204" pitchFamily="66"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4438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AEF61-DCFF-204F-8E6C-C4C916932725}"/>
              </a:ext>
            </a:extLst>
          </p:cNvPr>
          <p:cNvSpPr>
            <a:spLocks noGrp="1"/>
          </p:cNvSpPr>
          <p:nvPr>
            <p:ph type="title"/>
          </p:nvPr>
        </p:nvSpPr>
        <p:spPr>
          <a:xfrm>
            <a:off x="1141413" y="618518"/>
            <a:ext cx="9905998" cy="1200657"/>
          </a:xfrm>
        </p:spPr>
        <p:txBody>
          <a:bodyPr/>
          <a:lstStyle/>
          <a:p>
            <a:r>
              <a:rPr lang="en-IN" dirty="0">
                <a:latin typeface="Algerian" panose="04020705040A02060702" pitchFamily="82" charset="0"/>
              </a:rPr>
              <a:t>  Flow diagram</a:t>
            </a:r>
            <a:endParaRPr lang="en-IN" dirty="0"/>
          </a:p>
        </p:txBody>
      </p:sp>
      <p:sp>
        <p:nvSpPr>
          <p:cNvPr id="3" name="Content Placeholder 2">
            <a:extLst>
              <a:ext uri="{FF2B5EF4-FFF2-40B4-BE49-F238E27FC236}">
                <a16:creationId xmlns:a16="http://schemas.microsoft.com/office/drawing/2014/main" id="{3811F0B9-7308-9A3E-4A80-3E3793B8DA75}"/>
              </a:ext>
            </a:extLst>
          </p:cNvPr>
          <p:cNvSpPr>
            <a:spLocks noGrp="1"/>
          </p:cNvSpPr>
          <p:nvPr>
            <p:ph idx="1"/>
          </p:nvPr>
        </p:nvSpPr>
        <p:spPr>
          <a:xfrm>
            <a:off x="847024" y="1819176"/>
            <a:ext cx="10530038" cy="4523872"/>
          </a:xfrm>
        </p:spPr>
        <p:txBody>
          <a:bodyPr>
            <a:normAutofit/>
          </a:bodyPr>
          <a:lstStyle/>
          <a:p>
            <a:pPr marL="0" indent="0">
              <a:buNone/>
            </a:pPr>
            <a:endParaRPr lang="en-US" kern="100" dirty="0">
              <a:latin typeface="Comic Sans MS" panose="030F0702030302020204" pitchFamily="66" charset="0"/>
              <a:ea typeface="Calibri" panose="020F0502020204030204" pitchFamily="34" charset="0"/>
              <a:cs typeface="Times New Roman" panose="02020603050405020304" pitchFamily="18" charset="0"/>
            </a:endParaRPr>
          </a:p>
          <a:p>
            <a:endParaRPr lang="en-US" kern="100" dirty="0">
              <a:latin typeface="Comic Sans MS" panose="030F0702030302020204" pitchFamily="66" charset="0"/>
              <a:ea typeface="Calibri" panose="020F0502020204030204" pitchFamily="34" charset="0"/>
              <a:cs typeface="Times New Roman" panose="02020603050405020304" pitchFamily="18" charset="0"/>
            </a:endParaRPr>
          </a:p>
        </p:txBody>
      </p:sp>
      <p:pic>
        <p:nvPicPr>
          <p:cNvPr id="4" name="Picture 2" descr="Distributed Testing - Jenkins Tutorial - Edureka">
            <a:extLst>
              <a:ext uri="{FF2B5EF4-FFF2-40B4-BE49-F238E27FC236}">
                <a16:creationId xmlns:a16="http://schemas.microsoft.com/office/drawing/2014/main" id="{604F8A74-E4C3-E184-03F9-1E5BDFCCB7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312" y="1976338"/>
            <a:ext cx="9643612" cy="4146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687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AEF61-DCFF-204F-8E6C-C4C916932725}"/>
              </a:ext>
            </a:extLst>
          </p:cNvPr>
          <p:cNvSpPr>
            <a:spLocks noGrp="1"/>
          </p:cNvSpPr>
          <p:nvPr>
            <p:ph type="title"/>
          </p:nvPr>
        </p:nvSpPr>
        <p:spPr>
          <a:xfrm>
            <a:off x="1141413" y="618518"/>
            <a:ext cx="9905998" cy="854147"/>
          </a:xfrm>
        </p:spPr>
        <p:txBody>
          <a:bodyPr/>
          <a:lstStyle/>
          <a:p>
            <a:r>
              <a:rPr lang="en-IN" dirty="0">
                <a:latin typeface="Algerian" panose="04020705040A02060702" pitchFamily="82" charset="0"/>
              </a:rPr>
              <a:t>STEPS to BE followed</a:t>
            </a:r>
            <a:endParaRPr lang="en-IN" dirty="0"/>
          </a:p>
        </p:txBody>
      </p:sp>
      <p:sp>
        <p:nvSpPr>
          <p:cNvPr id="3" name="Content Placeholder 2">
            <a:extLst>
              <a:ext uri="{FF2B5EF4-FFF2-40B4-BE49-F238E27FC236}">
                <a16:creationId xmlns:a16="http://schemas.microsoft.com/office/drawing/2014/main" id="{3811F0B9-7308-9A3E-4A80-3E3793B8DA75}"/>
              </a:ext>
            </a:extLst>
          </p:cNvPr>
          <p:cNvSpPr>
            <a:spLocks noGrp="1"/>
          </p:cNvSpPr>
          <p:nvPr>
            <p:ph idx="1"/>
          </p:nvPr>
        </p:nvSpPr>
        <p:spPr>
          <a:xfrm>
            <a:off x="847024" y="1472665"/>
            <a:ext cx="10530038" cy="4870383"/>
          </a:xfrm>
        </p:spPr>
        <p:txBody>
          <a:bodyPr>
            <a:normAutofit fontScale="92500" lnSpcReduction="20000"/>
          </a:bodyPr>
          <a:lstStyle/>
          <a:p>
            <a:r>
              <a:rPr lang="en-IN" kern="100" dirty="0">
                <a:latin typeface="Comic Sans MS" panose="030F0702030302020204" pitchFamily="66" charset="0"/>
                <a:ea typeface="Calibri" panose="020F0502020204030204" pitchFamily="34" charset="0"/>
                <a:cs typeface="Times New Roman" panose="02020603050405020304" pitchFamily="18" charset="0"/>
              </a:rPr>
              <a:t>Create two EC2 instances one for master and other one is for slave.</a:t>
            </a:r>
          </a:p>
          <a:p>
            <a:r>
              <a:rPr lang="en-IN" kern="100" dirty="0">
                <a:latin typeface="Comic Sans MS" panose="030F0702030302020204" pitchFamily="66" charset="0"/>
                <a:ea typeface="Calibri" panose="020F0502020204030204" pitchFamily="34" charset="0"/>
                <a:cs typeface="Times New Roman" panose="02020603050405020304" pitchFamily="18" charset="0"/>
              </a:rPr>
              <a:t>Install Jenkins software in Master instance and open Jenkins in browser by copying the IP address of the instance.</a:t>
            </a:r>
          </a:p>
          <a:p>
            <a:r>
              <a:rPr lang="en-IN" kern="100" dirty="0">
                <a:latin typeface="Comic Sans MS" panose="030F0702030302020204" pitchFamily="66" charset="0"/>
                <a:ea typeface="Calibri" panose="020F0502020204030204" pitchFamily="34" charset="0"/>
                <a:cs typeface="Times New Roman" panose="02020603050405020304" pitchFamily="18" charset="0"/>
              </a:rPr>
              <a:t>Install java in slave instance and create a slave in the instance and generate a SSH key and copy it to authorised keys and assign required permissions.</a:t>
            </a:r>
          </a:p>
          <a:p>
            <a:r>
              <a:rPr lang="en-IN" kern="100" dirty="0">
                <a:latin typeface="Comic Sans MS" panose="030F0702030302020204" pitchFamily="66" charset="0"/>
                <a:ea typeface="Calibri" panose="020F0502020204030204" pitchFamily="34" charset="0"/>
                <a:cs typeface="Times New Roman" panose="02020603050405020304" pitchFamily="18" charset="0"/>
              </a:rPr>
              <a:t>Copy the slave nodes IP address to the master instance known host file.</a:t>
            </a:r>
          </a:p>
          <a:p>
            <a:r>
              <a:rPr lang="en-IN" kern="100" dirty="0">
                <a:latin typeface="Comic Sans MS" panose="030F0702030302020204" pitchFamily="66" charset="0"/>
                <a:ea typeface="Calibri" panose="020F0502020204030204" pitchFamily="34" charset="0"/>
                <a:cs typeface="Times New Roman" panose="02020603050405020304" pitchFamily="18" charset="0"/>
              </a:rPr>
              <a:t>Assign the required permissions to known host file.</a:t>
            </a:r>
          </a:p>
          <a:p>
            <a:r>
              <a:rPr lang="en-IN" kern="100" dirty="0">
                <a:latin typeface="Comic Sans MS" panose="030F0702030302020204" pitchFamily="66" charset="0"/>
                <a:ea typeface="Calibri" panose="020F0502020204030204" pitchFamily="34" charset="0"/>
                <a:cs typeface="Times New Roman" panose="02020603050405020304" pitchFamily="18" charset="0"/>
              </a:rPr>
              <a:t>Click on “Manage Jenkins”</a:t>
            </a:r>
            <a:r>
              <a:rPr lang="en-IN" kern="100" dirty="0">
                <a:latin typeface="Comic Sans MS" panose="030F0702030302020204" pitchFamily="66" charset="0"/>
                <a:ea typeface="Calibri" panose="020F0502020204030204" pitchFamily="34" charset="0"/>
                <a:cs typeface="Times New Roman" panose="02020603050405020304" pitchFamily="18" charset="0"/>
                <a:sym typeface="Wingdings" panose="05000000000000000000" pitchFamily="2" charset="2"/>
              </a:rPr>
              <a:t> ”Nodes and clouds” in Jenkins (Browser)</a:t>
            </a:r>
          </a:p>
          <a:p>
            <a:r>
              <a:rPr lang="en-IN" kern="100" dirty="0">
                <a:latin typeface="Comic Sans MS" panose="030F0702030302020204" pitchFamily="66" charset="0"/>
                <a:ea typeface="Calibri" panose="020F0502020204030204" pitchFamily="34" charset="0"/>
                <a:cs typeface="Times New Roman" panose="02020603050405020304" pitchFamily="18" charset="0"/>
                <a:sym typeface="Wingdings" panose="05000000000000000000" pitchFamily="2" charset="2"/>
              </a:rPr>
              <a:t>Create a node and g </a:t>
            </a:r>
            <a:r>
              <a:rPr lang="en-IN" kern="100" dirty="0" err="1">
                <a:latin typeface="Comic Sans MS" panose="030F0702030302020204" pitchFamily="66" charset="0"/>
                <a:ea typeface="Calibri" panose="020F0502020204030204" pitchFamily="34" charset="0"/>
                <a:cs typeface="Times New Roman" panose="02020603050405020304" pitchFamily="18" charset="0"/>
                <a:sym typeface="Wingdings" panose="05000000000000000000" pitchFamily="2" charset="2"/>
              </a:rPr>
              <a:t>ive</a:t>
            </a:r>
            <a:r>
              <a:rPr lang="en-IN" kern="100" dirty="0">
                <a:latin typeface="Comic Sans MS" panose="030F0702030302020204" pitchFamily="66" charset="0"/>
                <a:ea typeface="Calibri" panose="020F0502020204030204" pitchFamily="34" charset="0"/>
                <a:cs typeface="Times New Roman" panose="02020603050405020304" pitchFamily="18" charset="0"/>
                <a:sym typeface="Wingdings" panose="05000000000000000000" pitchFamily="2" charset="2"/>
              </a:rPr>
              <a:t> the details of the slave and save it.</a:t>
            </a:r>
          </a:p>
          <a:p>
            <a:r>
              <a:rPr lang="en-IN" kern="100" dirty="0">
                <a:latin typeface="Comic Sans MS" panose="030F0702030302020204" pitchFamily="66" charset="0"/>
                <a:ea typeface="Calibri" panose="020F0502020204030204" pitchFamily="34" charset="0"/>
                <a:cs typeface="Times New Roman" panose="02020603050405020304" pitchFamily="18" charset="0"/>
                <a:sym typeface="Wingdings" panose="05000000000000000000" pitchFamily="2" charset="2"/>
              </a:rPr>
              <a:t>Click on “Log”, now your slave is online and deploy job in that slave</a:t>
            </a:r>
          </a:p>
          <a:p>
            <a:r>
              <a:rPr lang="en-IN" kern="100" dirty="0">
                <a:latin typeface="Comic Sans MS" panose="030F0702030302020204" pitchFamily="66" charset="0"/>
                <a:ea typeface="Calibri" panose="020F0502020204030204" pitchFamily="34" charset="0"/>
                <a:cs typeface="Times New Roman" panose="02020603050405020304" pitchFamily="18" charset="0"/>
                <a:sym typeface="Wingdings" panose="05000000000000000000" pitchFamily="2" charset="2"/>
              </a:rPr>
              <a:t>We can check deployed project in slave instance i.e., in workspace</a:t>
            </a:r>
          </a:p>
          <a:p>
            <a:pPr marL="0" indent="0">
              <a:buNone/>
            </a:pPr>
            <a:endParaRPr lang="en-IN" kern="100" dirty="0">
              <a:latin typeface="Comic Sans MS" panose="030F0702030302020204" pitchFamily="66" charset="0"/>
              <a:ea typeface="Calibri" panose="020F0502020204030204" pitchFamily="34" charset="0"/>
              <a:cs typeface="Times New Roman" panose="02020603050405020304" pitchFamily="18" charset="0"/>
              <a:sym typeface="Wingdings" panose="05000000000000000000" pitchFamily="2" charset="2"/>
            </a:endParaRPr>
          </a:p>
          <a:p>
            <a:endParaRPr lang="en-IN" kern="100" dirty="0">
              <a:latin typeface="Comic Sans MS" panose="030F0702030302020204" pitchFamily="66" charset="0"/>
              <a:ea typeface="Calibri" panose="020F0502020204030204" pitchFamily="34" charset="0"/>
              <a:cs typeface="Times New Roman" panose="02020603050405020304" pitchFamily="18" charset="0"/>
            </a:endParaRPr>
          </a:p>
          <a:p>
            <a:endParaRPr lang="en-US" kern="100" dirty="0">
              <a:latin typeface="Comic Sans MS" panose="030F0702030302020204" pitchFamily="66"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21946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AEF61-DCFF-204F-8E6C-C4C916932725}"/>
              </a:ext>
            </a:extLst>
          </p:cNvPr>
          <p:cNvSpPr>
            <a:spLocks noGrp="1"/>
          </p:cNvSpPr>
          <p:nvPr>
            <p:ph type="title"/>
          </p:nvPr>
        </p:nvSpPr>
        <p:spPr>
          <a:xfrm>
            <a:off x="847024" y="618518"/>
            <a:ext cx="10200387" cy="1104404"/>
          </a:xfrm>
        </p:spPr>
        <p:txBody>
          <a:bodyPr/>
          <a:lstStyle/>
          <a:p>
            <a:r>
              <a:rPr lang="en-IN" dirty="0">
                <a:latin typeface="Algerian" panose="04020705040A02060702" pitchFamily="82" charset="0"/>
              </a:rPr>
              <a:t>	COMMANDs for Jenkins  MASTER              			INSTALLATION</a:t>
            </a:r>
            <a:endParaRPr lang="en-IN" dirty="0"/>
          </a:p>
        </p:txBody>
      </p:sp>
      <p:sp>
        <p:nvSpPr>
          <p:cNvPr id="3" name="Content Placeholder 2">
            <a:extLst>
              <a:ext uri="{FF2B5EF4-FFF2-40B4-BE49-F238E27FC236}">
                <a16:creationId xmlns:a16="http://schemas.microsoft.com/office/drawing/2014/main" id="{3811F0B9-7308-9A3E-4A80-3E3793B8DA75}"/>
              </a:ext>
            </a:extLst>
          </p:cNvPr>
          <p:cNvSpPr>
            <a:spLocks noGrp="1"/>
          </p:cNvSpPr>
          <p:nvPr>
            <p:ph idx="1"/>
          </p:nvPr>
        </p:nvSpPr>
        <p:spPr>
          <a:xfrm>
            <a:off x="847024" y="1819175"/>
            <a:ext cx="10530038" cy="4523873"/>
          </a:xfrm>
        </p:spPr>
        <p:txBody>
          <a:bodyPr>
            <a:normAutofit/>
          </a:bodyPr>
          <a:lstStyle/>
          <a:p>
            <a:r>
              <a:rPr lang="en-IN" sz="2200" kern="100" dirty="0" err="1">
                <a:latin typeface="Comic Sans MS" panose="030F0702030302020204" pitchFamily="66" charset="0"/>
                <a:ea typeface="Calibri" panose="020F0502020204030204" pitchFamily="34" charset="0"/>
                <a:cs typeface="Times New Roman" panose="02020603050405020304" pitchFamily="18" charset="0"/>
              </a:rPr>
              <a:t>sudo</a:t>
            </a:r>
            <a:r>
              <a:rPr lang="en-IN" sz="2200" kern="100" dirty="0">
                <a:latin typeface="Comic Sans MS" panose="030F0702030302020204" pitchFamily="66" charset="0"/>
                <a:ea typeface="Calibri" panose="020F0502020204030204" pitchFamily="34" charset="0"/>
                <a:cs typeface="Times New Roman" panose="02020603050405020304" pitchFamily="18" charset="0"/>
              </a:rPr>
              <a:t> </a:t>
            </a:r>
            <a:r>
              <a:rPr lang="en-IN" sz="2200" kern="100" dirty="0" err="1">
                <a:latin typeface="Comic Sans MS" panose="030F0702030302020204" pitchFamily="66" charset="0"/>
                <a:ea typeface="Calibri" panose="020F0502020204030204" pitchFamily="34" charset="0"/>
                <a:cs typeface="Times New Roman" panose="02020603050405020304" pitchFamily="18" charset="0"/>
              </a:rPr>
              <a:t>wget</a:t>
            </a:r>
            <a:r>
              <a:rPr lang="en-IN" sz="2200" kern="100" dirty="0">
                <a:latin typeface="Comic Sans MS" panose="030F0702030302020204" pitchFamily="66" charset="0"/>
                <a:ea typeface="Calibri" panose="020F0502020204030204" pitchFamily="34" charset="0"/>
                <a:cs typeface="Times New Roman" panose="02020603050405020304" pitchFamily="18" charset="0"/>
              </a:rPr>
              <a:t> -O /etc/</a:t>
            </a:r>
            <a:r>
              <a:rPr lang="en-IN" sz="2200" kern="100" dirty="0" err="1">
                <a:latin typeface="Comic Sans MS" panose="030F0702030302020204" pitchFamily="66" charset="0"/>
                <a:ea typeface="Calibri" panose="020F0502020204030204" pitchFamily="34" charset="0"/>
                <a:cs typeface="Times New Roman" panose="02020603050405020304" pitchFamily="18" charset="0"/>
              </a:rPr>
              <a:t>yum.repos.d</a:t>
            </a:r>
            <a:r>
              <a:rPr lang="en-IN" sz="2200" kern="100" dirty="0">
                <a:latin typeface="Comic Sans MS" panose="030F0702030302020204" pitchFamily="66" charset="0"/>
                <a:ea typeface="Calibri" panose="020F0502020204030204" pitchFamily="34" charset="0"/>
                <a:cs typeface="Times New Roman" panose="02020603050405020304" pitchFamily="18" charset="0"/>
              </a:rPr>
              <a:t>/</a:t>
            </a:r>
            <a:r>
              <a:rPr lang="en-IN" sz="2200" kern="100" dirty="0" err="1">
                <a:latin typeface="Comic Sans MS" panose="030F0702030302020204" pitchFamily="66" charset="0"/>
                <a:ea typeface="Calibri" panose="020F0502020204030204" pitchFamily="34" charset="0"/>
                <a:cs typeface="Times New Roman" panose="02020603050405020304" pitchFamily="18" charset="0"/>
              </a:rPr>
              <a:t>jenkins.repo</a:t>
            </a:r>
            <a:r>
              <a:rPr lang="en-IN" sz="2200" kern="100" dirty="0">
                <a:latin typeface="Comic Sans MS" panose="030F0702030302020204" pitchFamily="66" charset="0"/>
                <a:ea typeface="Calibri" panose="020F0502020204030204" pitchFamily="34" charset="0"/>
                <a:cs typeface="Times New Roman" panose="02020603050405020304" pitchFamily="18" charset="0"/>
              </a:rPr>
              <a:t> \https://pkg.jenkins.io/redhat-stable/jenkins.repo</a:t>
            </a:r>
          </a:p>
          <a:p>
            <a:r>
              <a:rPr lang="en-IN" sz="2200" kern="100" dirty="0" err="1">
                <a:latin typeface="Comic Sans MS" panose="030F0702030302020204" pitchFamily="66" charset="0"/>
                <a:ea typeface="Calibri" panose="020F0502020204030204" pitchFamily="34" charset="0"/>
                <a:cs typeface="Times New Roman" panose="02020603050405020304" pitchFamily="18" charset="0"/>
              </a:rPr>
              <a:t>sudo</a:t>
            </a:r>
            <a:r>
              <a:rPr lang="en-IN" sz="2200" kern="100" dirty="0">
                <a:latin typeface="Comic Sans MS" panose="030F0702030302020204" pitchFamily="66" charset="0"/>
                <a:ea typeface="Calibri" panose="020F0502020204030204" pitchFamily="34" charset="0"/>
                <a:cs typeface="Times New Roman" panose="02020603050405020304" pitchFamily="18" charset="0"/>
              </a:rPr>
              <a:t> rpm --import https://pkg.jenkins.io/redhat-stable/jenkins.io-2023.key</a:t>
            </a:r>
          </a:p>
          <a:p>
            <a:r>
              <a:rPr lang="en-IN" sz="2200" kern="100" dirty="0" err="1">
                <a:latin typeface="Comic Sans MS" panose="030F0702030302020204" pitchFamily="66" charset="0"/>
                <a:ea typeface="Calibri" panose="020F0502020204030204" pitchFamily="34" charset="0"/>
                <a:cs typeface="Times New Roman" panose="02020603050405020304" pitchFamily="18" charset="0"/>
              </a:rPr>
              <a:t>sudo</a:t>
            </a:r>
            <a:r>
              <a:rPr lang="en-IN" sz="2200" kern="100" dirty="0">
                <a:latin typeface="Comic Sans MS" panose="030F0702030302020204" pitchFamily="66" charset="0"/>
                <a:ea typeface="Calibri" panose="020F0502020204030204" pitchFamily="34" charset="0"/>
                <a:cs typeface="Times New Roman" panose="02020603050405020304" pitchFamily="18" charset="0"/>
              </a:rPr>
              <a:t> yum upgrade</a:t>
            </a:r>
          </a:p>
          <a:p>
            <a:r>
              <a:rPr lang="en-IN" sz="2200" kern="100" dirty="0" err="1">
                <a:latin typeface="Comic Sans MS" panose="030F0702030302020204" pitchFamily="66" charset="0"/>
                <a:ea typeface="Calibri" panose="020F0502020204030204" pitchFamily="34" charset="0"/>
                <a:cs typeface="Times New Roman" panose="02020603050405020304" pitchFamily="18" charset="0"/>
              </a:rPr>
              <a:t>sudo</a:t>
            </a:r>
            <a:r>
              <a:rPr lang="en-IN" sz="2200" kern="100" dirty="0">
                <a:latin typeface="Comic Sans MS" panose="030F0702030302020204" pitchFamily="66" charset="0"/>
                <a:ea typeface="Calibri" panose="020F0502020204030204" pitchFamily="34" charset="0"/>
                <a:cs typeface="Times New Roman" panose="02020603050405020304" pitchFamily="18" charset="0"/>
              </a:rPr>
              <a:t> </a:t>
            </a:r>
            <a:r>
              <a:rPr lang="en-IN" sz="2200" kern="100" dirty="0" err="1">
                <a:latin typeface="Comic Sans MS" panose="030F0702030302020204" pitchFamily="66" charset="0"/>
                <a:ea typeface="Calibri" panose="020F0502020204030204" pitchFamily="34" charset="0"/>
                <a:cs typeface="Times New Roman" panose="02020603050405020304" pitchFamily="18" charset="0"/>
              </a:rPr>
              <a:t>dnf</a:t>
            </a:r>
            <a:r>
              <a:rPr lang="en-IN" sz="2200" kern="100" dirty="0">
                <a:latin typeface="Comic Sans MS" panose="030F0702030302020204" pitchFamily="66" charset="0"/>
                <a:ea typeface="Calibri" panose="020F0502020204030204" pitchFamily="34" charset="0"/>
                <a:cs typeface="Times New Roman" panose="02020603050405020304" pitchFamily="18" charset="0"/>
              </a:rPr>
              <a:t> install java-11-amazon-corretto -y</a:t>
            </a:r>
          </a:p>
          <a:p>
            <a:r>
              <a:rPr lang="en-IN" sz="2200" kern="100" dirty="0" err="1">
                <a:latin typeface="Comic Sans MS" panose="030F0702030302020204" pitchFamily="66" charset="0"/>
                <a:ea typeface="Calibri" panose="020F0502020204030204" pitchFamily="34" charset="0"/>
                <a:cs typeface="Times New Roman" panose="02020603050405020304" pitchFamily="18" charset="0"/>
              </a:rPr>
              <a:t>sudo</a:t>
            </a:r>
            <a:r>
              <a:rPr lang="en-IN" sz="2200" kern="100" dirty="0">
                <a:latin typeface="Comic Sans MS" panose="030F0702030302020204" pitchFamily="66" charset="0"/>
                <a:ea typeface="Calibri" panose="020F0502020204030204" pitchFamily="34" charset="0"/>
                <a:cs typeface="Times New Roman" panose="02020603050405020304" pitchFamily="18" charset="0"/>
              </a:rPr>
              <a:t> yum install </a:t>
            </a:r>
            <a:r>
              <a:rPr lang="en-IN" sz="2200" kern="100" dirty="0" err="1">
                <a:latin typeface="Comic Sans MS" panose="030F0702030302020204" pitchFamily="66" charset="0"/>
                <a:ea typeface="Calibri" panose="020F0502020204030204" pitchFamily="34" charset="0"/>
                <a:cs typeface="Times New Roman" panose="02020603050405020304" pitchFamily="18" charset="0"/>
              </a:rPr>
              <a:t>jenkins</a:t>
            </a:r>
            <a:r>
              <a:rPr lang="en-IN" sz="2200" kern="100" dirty="0">
                <a:latin typeface="Comic Sans MS" panose="030F0702030302020204" pitchFamily="66" charset="0"/>
                <a:ea typeface="Calibri" panose="020F0502020204030204" pitchFamily="34" charset="0"/>
                <a:cs typeface="Times New Roman" panose="02020603050405020304" pitchFamily="18" charset="0"/>
              </a:rPr>
              <a:t> -y</a:t>
            </a:r>
          </a:p>
          <a:p>
            <a:r>
              <a:rPr lang="en-IN" sz="2200" kern="100" dirty="0" err="1">
                <a:latin typeface="Comic Sans MS" panose="030F0702030302020204" pitchFamily="66" charset="0"/>
                <a:ea typeface="Calibri" panose="020F0502020204030204" pitchFamily="34" charset="0"/>
                <a:cs typeface="Times New Roman" panose="02020603050405020304" pitchFamily="18" charset="0"/>
              </a:rPr>
              <a:t>sudo</a:t>
            </a:r>
            <a:r>
              <a:rPr lang="en-IN" sz="2200" kern="100" dirty="0">
                <a:latin typeface="Comic Sans MS" panose="030F0702030302020204" pitchFamily="66" charset="0"/>
                <a:ea typeface="Calibri" panose="020F0502020204030204" pitchFamily="34" charset="0"/>
                <a:cs typeface="Times New Roman" panose="02020603050405020304" pitchFamily="18" charset="0"/>
              </a:rPr>
              <a:t> </a:t>
            </a:r>
            <a:r>
              <a:rPr lang="en-IN" sz="2200" kern="100" dirty="0" err="1">
                <a:latin typeface="Comic Sans MS" panose="030F0702030302020204" pitchFamily="66" charset="0"/>
                <a:ea typeface="Calibri" panose="020F0502020204030204" pitchFamily="34" charset="0"/>
                <a:cs typeface="Times New Roman" panose="02020603050405020304" pitchFamily="18" charset="0"/>
              </a:rPr>
              <a:t>systemctl</a:t>
            </a:r>
            <a:r>
              <a:rPr lang="en-IN" sz="2200" kern="100" dirty="0">
                <a:latin typeface="Comic Sans MS" panose="030F0702030302020204" pitchFamily="66" charset="0"/>
                <a:ea typeface="Calibri" panose="020F0502020204030204" pitchFamily="34" charset="0"/>
                <a:cs typeface="Times New Roman" panose="02020603050405020304" pitchFamily="18" charset="0"/>
              </a:rPr>
              <a:t> enable </a:t>
            </a:r>
            <a:r>
              <a:rPr lang="en-IN" sz="2200" kern="100" dirty="0" err="1">
                <a:latin typeface="Comic Sans MS" panose="030F0702030302020204" pitchFamily="66" charset="0"/>
                <a:ea typeface="Calibri" panose="020F0502020204030204" pitchFamily="34" charset="0"/>
                <a:cs typeface="Times New Roman" panose="02020603050405020304" pitchFamily="18" charset="0"/>
              </a:rPr>
              <a:t>jenkins</a:t>
            </a:r>
            <a:endParaRPr lang="en-IN" sz="2200" kern="100" dirty="0">
              <a:latin typeface="Comic Sans MS" panose="030F0702030302020204" pitchFamily="66" charset="0"/>
              <a:ea typeface="Calibri" panose="020F0502020204030204" pitchFamily="34" charset="0"/>
              <a:cs typeface="Times New Roman" panose="02020603050405020304" pitchFamily="18" charset="0"/>
            </a:endParaRPr>
          </a:p>
          <a:p>
            <a:r>
              <a:rPr lang="en-IN" sz="2200" kern="100" dirty="0" err="1">
                <a:latin typeface="Comic Sans MS" panose="030F0702030302020204" pitchFamily="66" charset="0"/>
                <a:ea typeface="Calibri" panose="020F0502020204030204" pitchFamily="34" charset="0"/>
                <a:cs typeface="Times New Roman" panose="02020603050405020304" pitchFamily="18" charset="0"/>
              </a:rPr>
              <a:t>sudo</a:t>
            </a:r>
            <a:r>
              <a:rPr lang="en-IN" sz="2200" kern="100" dirty="0">
                <a:latin typeface="Comic Sans MS" panose="030F0702030302020204" pitchFamily="66" charset="0"/>
                <a:ea typeface="Calibri" panose="020F0502020204030204" pitchFamily="34" charset="0"/>
                <a:cs typeface="Times New Roman" panose="02020603050405020304" pitchFamily="18" charset="0"/>
              </a:rPr>
              <a:t> </a:t>
            </a:r>
            <a:r>
              <a:rPr lang="en-IN" sz="2200" kern="100" dirty="0" err="1">
                <a:latin typeface="Comic Sans MS" panose="030F0702030302020204" pitchFamily="66" charset="0"/>
                <a:ea typeface="Calibri" panose="020F0502020204030204" pitchFamily="34" charset="0"/>
                <a:cs typeface="Times New Roman" panose="02020603050405020304" pitchFamily="18" charset="0"/>
              </a:rPr>
              <a:t>systemctl</a:t>
            </a:r>
            <a:r>
              <a:rPr lang="en-IN" sz="2200" kern="100" dirty="0">
                <a:latin typeface="Comic Sans MS" panose="030F0702030302020204" pitchFamily="66" charset="0"/>
                <a:ea typeface="Calibri" panose="020F0502020204030204" pitchFamily="34" charset="0"/>
                <a:cs typeface="Times New Roman" panose="02020603050405020304" pitchFamily="18" charset="0"/>
              </a:rPr>
              <a:t> start </a:t>
            </a:r>
            <a:r>
              <a:rPr lang="en-IN" sz="2200" kern="100" dirty="0" err="1">
                <a:latin typeface="Comic Sans MS" panose="030F0702030302020204" pitchFamily="66" charset="0"/>
                <a:ea typeface="Calibri" panose="020F0502020204030204" pitchFamily="34" charset="0"/>
                <a:cs typeface="Times New Roman" panose="02020603050405020304" pitchFamily="18" charset="0"/>
              </a:rPr>
              <a:t>jenkins</a:t>
            </a:r>
            <a:endParaRPr lang="en-IN" sz="2200" kern="100" dirty="0">
              <a:latin typeface="Comic Sans MS" panose="030F0702030302020204" pitchFamily="66" charset="0"/>
              <a:ea typeface="Calibri" panose="020F0502020204030204" pitchFamily="34" charset="0"/>
              <a:cs typeface="Times New Roman" panose="02020603050405020304" pitchFamily="18" charset="0"/>
            </a:endParaRPr>
          </a:p>
          <a:p>
            <a:pPr marL="0" indent="0">
              <a:buNone/>
            </a:pPr>
            <a:endParaRPr lang="en-IN" kern="100" dirty="0">
              <a:latin typeface="Comic Sans MS" panose="030F0702030302020204" pitchFamily="66" charset="0"/>
              <a:ea typeface="Calibri" panose="020F0502020204030204" pitchFamily="34" charset="0"/>
              <a:cs typeface="Times New Roman" panose="02020603050405020304" pitchFamily="18" charset="0"/>
              <a:sym typeface="Wingdings" panose="05000000000000000000" pitchFamily="2" charset="2"/>
            </a:endParaRPr>
          </a:p>
          <a:p>
            <a:endParaRPr lang="en-IN" kern="100" dirty="0">
              <a:latin typeface="Comic Sans MS" panose="030F0702030302020204" pitchFamily="66" charset="0"/>
              <a:ea typeface="Calibri" panose="020F0502020204030204" pitchFamily="34" charset="0"/>
              <a:cs typeface="Times New Roman" panose="02020603050405020304" pitchFamily="18" charset="0"/>
            </a:endParaRPr>
          </a:p>
          <a:p>
            <a:endParaRPr lang="en-US" kern="100" dirty="0">
              <a:latin typeface="Comic Sans MS" panose="030F0702030302020204" pitchFamily="66"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60527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AEF61-DCFF-204F-8E6C-C4C916932725}"/>
              </a:ext>
            </a:extLst>
          </p:cNvPr>
          <p:cNvSpPr>
            <a:spLocks noGrp="1"/>
          </p:cNvSpPr>
          <p:nvPr>
            <p:ph type="title"/>
          </p:nvPr>
        </p:nvSpPr>
        <p:spPr>
          <a:xfrm>
            <a:off x="1141413" y="618518"/>
            <a:ext cx="9905998" cy="786770"/>
          </a:xfrm>
        </p:spPr>
        <p:txBody>
          <a:bodyPr/>
          <a:lstStyle/>
          <a:p>
            <a:r>
              <a:rPr lang="en-IN" dirty="0">
                <a:latin typeface="Algerian" panose="04020705040A02060702" pitchFamily="82" charset="0"/>
              </a:rPr>
              <a:t>COMMANDs for Jenkins INSTALLATION</a:t>
            </a:r>
            <a:endParaRPr lang="en-IN" dirty="0"/>
          </a:p>
        </p:txBody>
      </p:sp>
      <p:sp>
        <p:nvSpPr>
          <p:cNvPr id="3" name="Content Placeholder 2">
            <a:extLst>
              <a:ext uri="{FF2B5EF4-FFF2-40B4-BE49-F238E27FC236}">
                <a16:creationId xmlns:a16="http://schemas.microsoft.com/office/drawing/2014/main" id="{3811F0B9-7308-9A3E-4A80-3E3793B8DA75}"/>
              </a:ext>
            </a:extLst>
          </p:cNvPr>
          <p:cNvSpPr>
            <a:spLocks noGrp="1"/>
          </p:cNvSpPr>
          <p:nvPr>
            <p:ph idx="1"/>
          </p:nvPr>
        </p:nvSpPr>
        <p:spPr>
          <a:xfrm>
            <a:off x="847024" y="1732547"/>
            <a:ext cx="10530038" cy="4610501"/>
          </a:xfrm>
        </p:spPr>
        <p:txBody>
          <a:bodyPr>
            <a:normAutofit fontScale="92500" lnSpcReduction="20000"/>
          </a:bodyPr>
          <a:lstStyle/>
          <a:p>
            <a:pPr marL="0" indent="0">
              <a:buNone/>
            </a:pPr>
            <a:r>
              <a:rPr lang="en-IN" sz="2200" kern="100" dirty="0">
                <a:latin typeface="Comic Sans MS" panose="030F0702030302020204" pitchFamily="66" charset="0"/>
                <a:ea typeface="Calibri" panose="020F0502020204030204" pitchFamily="34" charset="0"/>
                <a:cs typeface="Times New Roman" panose="02020603050405020304" pitchFamily="18" charset="0"/>
              </a:rPr>
              <a:t>Creating directory, file and pasting the IP address of slave in a file and assigning permissions to it:</a:t>
            </a:r>
          </a:p>
          <a:p>
            <a:r>
              <a:rPr lang="en-IN" sz="2200" kern="100" dirty="0" err="1">
                <a:latin typeface="Comic Sans MS" panose="030F0702030302020204" pitchFamily="66" charset="0"/>
                <a:ea typeface="Calibri" panose="020F0502020204030204" pitchFamily="34" charset="0"/>
                <a:cs typeface="Times New Roman" panose="02020603050405020304" pitchFamily="18" charset="0"/>
              </a:rPr>
              <a:t>sudo</a:t>
            </a:r>
            <a:r>
              <a:rPr lang="en-IN" sz="2200" kern="100" dirty="0">
                <a:latin typeface="Comic Sans MS" panose="030F0702030302020204" pitchFamily="66" charset="0"/>
                <a:ea typeface="Calibri" panose="020F0502020204030204" pitchFamily="34" charset="0"/>
                <a:cs typeface="Times New Roman" panose="02020603050405020304" pitchFamily="18" charset="0"/>
              </a:rPr>
              <a:t> </a:t>
            </a:r>
            <a:r>
              <a:rPr lang="en-IN" sz="2200" kern="100" dirty="0" err="1">
                <a:latin typeface="Comic Sans MS" panose="030F0702030302020204" pitchFamily="66" charset="0"/>
                <a:ea typeface="Calibri" panose="020F0502020204030204" pitchFamily="34" charset="0"/>
                <a:cs typeface="Times New Roman" panose="02020603050405020304" pitchFamily="18" charset="0"/>
              </a:rPr>
              <a:t>mkdir</a:t>
            </a:r>
            <a:r>
              <a:rPr lang="en-IN" sz="2200" kern="100" dirty="0">
                <a:latin typeface="Comic Sans MS" panose="030F0702030302020204" pitchFamily="66" charset="0"/>
                <a:ea typeface="Calibri" panose="020F0502020204030204" pitchFamily="34" charset="0"/>
                <a:cs typeface="Times New Roman" panose="02020603050405020304" pitchFamily="18" charset="0"/>
              </a:rPr>
              <a:t> -p /var/lib/</a:t>
            </a:r>
            <a:r>
              <a:rPr lang="en-IN" sz="2200" kern="100" dirty="0" err="1">
                <a:latin typeface="Comic Sans MS" panose="030F0702030302020204" pitchFamily="66" charset="0"/>
                <a:ea typeface="Calibri" panose="020F0502020204030204" pitchFamily="34" charset="0"/>
                <a:cs typeface="Times New Roman" panose="02020603050405020304" pitchFamily="18" charset="0"/>
              </a:rPr>
              <a:t>jenkins</a:t>
            </a:r>
            <a:r>
              <a:rPr lang="en-IN" sz="2200" kern="100" dirty="0">
                <a:latin typeface="Comic Sans MS" panose="030F0702030302020204" pitchFamily="66" charset="0"/>
                <a:ea typeface="Calibri" panose="020F0502020204030204" pitchFamily="34" charset="0"/>
                <a:cs typeface="Times New Roman" panose="02020603050405020304" pitchFamily="18" charset="0"/>
              </a:rPr>
              <a:t>/.</a:t>
            </a:r>
            <a:r>
              <a:rPr lang="en-IN" sz="2200" kern="100" dirty="0" err="1">
                <a:latin typeface="Comic Sans MS" panose="030F0702030302020204" pitchFamily="66" charset="0"/>
                <a:ea typeface="Calibri" panose="020F0502020204030204" pitchFamily="34" charset="0"/>
                <a:cs typeface="Times New Roman" panose="02020603050405020304" pitchFamily="18" charset="0"/>
              </a:rPr>
              <a:t>ssh</a:t>
            </a:r>
            <a:r>
              <a:rPr lang="en-IN" sz="2200" kern="100" dirty="0">
                <a:latin typeface="Comic Sans MS" panose="030F0702030302020204" pitchFamily="66" charset="0"/>
                <a:ea typeface="Calibri" panose="020F0502020204030204" pitchFamily="34" charset="0"/>
                <a:cs typeface="Times New Roman" panose="02020603050405020304" pitchFamily="18" charset="0"/>
              </a:rPr>
              <a:t> </a:t>
            </a:r>
          </a:p>
          <a:p>
            <a:r>
              <a:rPr lang="en-IN" sz="2200" kern="100" dirty="0">
                <a:latin typeface="Comic Sans MS" panose="030F0702030302020204" pitchFamily="66" charset="0"/>
                <a:ea typeface="Calibri" panose="020F0502020204030204" pitchFamily="34" charset="0"/>
                <a:cs typeface="Times New Roman" panose="02020603050405020304" pitchFamily="18" charset="0"/>
              </a:rPr>
              <a:t>cd /var/lib/</a:t>
            </a:r>
            <a:r>
              <a:rPr lang="en-IN" sz="2200" kern="100" dirty="0" err="1">
                <a:latin typeface="Comic Sans MS" panose="030F0702030302020204" pitchFamily="66" charset="0"/>
                <a:ea typeface="Calibri" panose="020F0502020204030204" pitchFamily="34" charset="0"/>
                <a:cs typeface="Times New Roman" panose="02020603050405020304" pitchFamily="18" charset="0"/>
              </a:rPr>
              <a:t>jenkins</a:t>
            </a:r>
            <a:r>
              <a:rPr lang="en-IN" sz="2200" kern="100" dirty="0">
                <a:latin typeface="Comic Sans MS" panose="030F0702030302020204" pitchFamily="66" charset="0"/>
                <a:ea typeface="Calibri" panose="020F0502020204030204" pitchFamily="34" charset="0"/>
                <a:cs typeface="Times New Roman" panose="02020603050405020304" pitchFamily="18" charset="0"/>
              </a:rPr>
              <a:t>/.</a:t>
            </a:r>
            <a:r>
              <a:rPr lang="en-IN" sz="2200" kern="100" dirty="0" err="1">
                <a:latin typeface="Comic Sans MS" panose="030F0702030302020204" pitchFamily="66" charset="0"/>
                <a:ea typeface="Calibri" panose="020F0502020204030204" pitchFamily="34" charset="0"/>
                <a:cs typeface="Times New Roman" panose="02020603050405020304" pitchFamily="18" charset="0"/>
              </a:rPr>
              <a:t>ssh</a:t>
            </a:r>
            <a:r>
              <a:rPr lang="en-IN" sz="2200" kern="100" dirty="0">
                <a:latin typeface="Comic Sans MS" panose="030F0702030302020204" pitchFamily="66" charset="0"/>
                <a:ea typeface="Calibri" panose="020F0502020204030204" pitchFamily="34" charset="0"/>
                <a:cs typeface="Times New Roman" panose="02020603050405020304" pitchFamily="18" charset="0"/>
              </a:rPr>
              <a:t> </a:t>
            </a:r>
          </a:p>
          <a:p>
            <a:r>
              <a:rPr lang="en-IN" sz="2200" kern="100" dirty="0">
                <a:latin typeface="Comic Sans MS" panose="030F0702030302020204" pitchFamily="66" charset="0"/>
                <a:ea typeface="Calibri" panose="020F0502020204030204" pitchFamily="34" charset="0"/>
                <a:cs typeface="Times New Roman" panose="02020603050405020304" pitchFamily="18" charset="0"/>
              </a:rPr>
              <a:t>cd .. </a:t>
            </a:r>
          </a:p>
          <a:p>
            <a:r>
              <a:rPr lang="en-IN" sz="2200" kern="100" dirty="0" err="1">
                <a:latin typeface="Comic Sans MS" panose="030F0702030302020204" pitchFamily="66" charset="0"/>
                <a:ea typeface="Calibri" panose="020F0502020204030204" pitchFamily="34" charset="0"/>
                <a:cs typeface="Times New Roman" panose="02020603050405020304" pitchFamily="18" charset="0"/>
              </a:rPr>
              <a:t>sudo</a:t>
            </a:r>
            <a:r>
              <a:rPr lang="en-IN" sz="2200" kern="100" dirty="0">
                <a:latin typeface="Comic Sans MS" panose="030F0702030302020204" pitchFamily="66" charset="0"/>
                <a:ea typeface="Calibri" panose="020F0502020204030204" pitchFamily="34" charset="0"/>
                <a:cs typeface="Times New Roman" panose="02020603050405020304" pitchFamily="18" charset="0"/>
              </a:rPr>
              <a:t> </a:t>
            </a:r>
            <a:r>
              <a:rPr lang="en-IN" sz="2200" kern="100" dirty="0" err="1">
                <a:latin typeface="Comic Sans MS" panose="030F0702030302020204" pitchFamily="66" charset="0"/>
                <a:ea typeface="Calibri" panose="020F0502020204030204" pitchFamily="34" charset="0"/>
                <a:cs typeface="Times New Roman" panose="02020603050405020304" pitchFamily="18" charset="0"/>
              </a:rPr>
              <a:t>chmod</a:t>
            </a:r>
            <a:r>
              <a:rPr lang="en-IN" sz="2200" kern="100" dirty="0">
                <a:latin typeface="Comic Sans MS" panose="030F0702030302020204" pitchFamily="66" charset="0"/>
                <a:ea typeface="Calibri" panose="020F0502020204030204" pitchFamily="34" charset="0"/>
                <a:cs typeface="Times New Roman" panose="02020603050405020304" pitchFamily="18" charset="0"/>
              </a:rPr>
              <a:t> 777 .</a:t>
            </a:r>
            <a:r>
              <a:rPr lang="en-IN" sz="2200" kern="100" dirty="0" err="1">
                <a:latin typeface="Comic Sans MS" panose="030F0702030302020204" pitchFamily="66" charset="0"/>
                <a:ea typeface="Calibri" panose="020F0502020204030204" pitchFamily="34" charset="0"/>
                <a:cs typeface="Times New Roman" panose="02020603050405020304" pitchFamily="18" charset="0"/>
              </a:rPr>
              <a:t>ssh</a:t>
            </a:r>
            <a:r>
              <a:rPr lang="en-IN" sz="2200" kern="100" dirty="0">
                <a:latin typeface="Comic Sans MS" panose="030F0702030302020204" pitchFamily="66" charset="0"/>
                <a:ea typeface="Calibri" panose="020F0502020204030204" pitchFamily="34" charset="0"/>
                <a:cs typeface="Times New Roman" panose="02020603050405020304" pitchFamily="18" charset="0"/>
              </a:rPr>
              <a:t> </a:t>
            </a:r>
          </a:p>
          <a:p>
            <a:r>
              <a:rPr lang="en-IN" sz="2200" kern="100" dirty="0">
                <a:latin typeface="Comic Sans MS" panose="030F0702030302020204" pitchFamily="66" charset="0"/>
                <a:ea typeface="Calibri" panose="020F0502020204030204" pitchFamily="34" charset="0"/>
                <a:cs typeface="Times New Roman" panose="02020603050405020304" pitchFamily="18" charset="0"/>
              </a:rPr>
              <a:t>cd .</a:t>
            </a:r>
            <a:r>
              <a:rPr lang="en-IN" sz="2200" kern="100" dirty="0" err="1">
                <a:latin typeface="Comic Sans MS" panose="030F0702030302020204" pitchFamily="66" charset="0"/>
                <a:ea typeface="Calibri" panose="020F0502020204030204" pitchFamily="34" charset="0"/>
                <a:cs typeface="Times New Roman" panose="02020603050405020304" pitchFamily="18" charset="0"/>
              </a:rPr>
              <a:t>ssh</a:t>
            </a:r>
            <a:r>
              <a:rPr lang="en-IN" sz="2200" kern="100" dirty="0">
                <a:latin typeface="Comic Sans MS" panose="030F0702030302020204" pitchFamily="66" charset="0"/>
                <a:ea typeface="Calibri" panose="020F0502020204030204" pitchFamily="34" charset="0"/>
                <a:cs typeface="Times New Roman" panose="02020603050405020304" pitchFamily="18" charset="0"/>
              </a:rPr>
              <a:t> </a:t>
            </a:r>
          </a:p>
          <a:p>
            <a:r>
              <a:rPr lang="en-IN" sz="2200" kern="100" dirty="0" err="1">
                <a:latin typeface="Comic Sans MS" panose="030F0702030302020204" pitchFamily="66" charset="0"/>
                <a:ea typeface="Calibri" panose="020F0502020204030204" pitchFamily="34" charset="0"/>
                <a:cs typeface="Times New Roman" panose="02020603050405020304" pitchFamily="18" charset="0"/>
              </a:rPr>
              <a:t>sudo</a:t>
            </a:r>
            <a:r>
              <a:rPr lang="en-IN" sz="2200" kern="100" dirty="0">
                <a:latin typeface="Comic Sans MS" panose="030F0702030302020204" pitchFamily="66" charset="0"/>
                <a:ea typeface="Calibri" panose="020F0502020204030204" pitchFamily="34" charset="0"/>
                <a:cs typeface="Times New Roman" panose="02020603050405020304" pitchFamily="18" charset="0"/>
              </a:rPr>
              <a:t> </a:t>
            </a:r>
            <a:r>
              <a:rPr lang="en-IN" sz="2200" kern="100" dirty="0" err="1">
                <a:latin typeface="Comic Sans MS" panose="030F0702030302020204" pitchFamily="66" charset="0"/>
                <a:ea typeface="Calibri" panose="020F0502020204030204" pitchFamily="34" charset="0"/>
                <a:cs typeface="Times New Roman" panose="02020603050405020304" pitchFamily="18" charset="0"/>
              </a:rPr>
              <a:t>ssh-keyscan</a:t>
            </a:r>
            <a:r>
              <a:rPr lang="en-IN" sz="2200" kern="100" dirty="0">
                <a:latin typeface="Comic Sans MS" panose="030F0702030302020204" pitchFamily="66" charset="0"/>
                <a:ea typeface="Calibri" panose="020F0502020204030204" pitchFamily="34" charset="0"/>
                <a:cs typeface="Times New Roman" panose="02020603050405020304" pitchFamily="18" charset="0"/>
              </a:rPr>
              <a:t> -H SLAVE_NODE_PRIVATE_IP &gt;&gt;/var/lib/</a:t>
            </a:r>
            <a:r>
              <a:rPr lang="en-IN" sz="2200" kern="100" dirty="0" err="1">
                <a:latin typeface="Comic Sans MS" panose="030F0702030302020204" pitchFamily="66" charset="0"/>
                <a:ea typeface="Calibri" panose="020F0502020204030204" pitchFamily="34" charset="0"/>
                <a:cs typeface="Times New Roman" panose="02020603050405020304" pitchFamily="18" charset="0"/>
              </a:rPr>
              <a:t>jenkins</a:t>
            </a:r>
            <a:r>
              <a:rPr lang="en-IN" sz="2200" kern="100" dirty="0">
                <a:latin typeface="Comic Sans MS" panose="030F0702030302020204" pitchFamily="66" charset="0"/>
                <a:ea typeface="Calibri" panose="020F0502020204030204" pitchFamily="34" charset="0"/>
                <a:cs typeface="Times New Roman" panose="02020603050405020304" pitchFamily="18" charset="0"/>
              </a:rPr>
              <a:t>/.</a:t>
            </a:r>
            <a:r>
              <a:rPr lang="en-IN" sz="2200" kern="100" dirty="0" err="1">
                <a:latin typeface="Comic Sans MS" panose="030F0702030302020204" pitchFamily="66" charset="0"/>
                <a:ea typeface="Calibri" panose="020F0502020204030204" pitchFamily="34" charset="0"/>
                <a:cs typeface="Times New Roman" panose="02020603050405020304" pitchFamily="18" charset="0"/>
              </a:rPr>
              <a:t>ssh</a:t>
            </a:r>
            <a:r>
              <a:rPr lang="en-IN" sz="2200" kern="100" dirty="0">
                <a:latin typeface="Comic Sans MS" panose="030F0702030302020204" pitchFamily="66" charset="0"/>
                <a:ea typeface="Calibri" panose="020F0502020204030204" pitchFamily="34" charset="0"/>
                <a:cs typeface="Times New Roman" panose="02020603050405020304" pitchFamily="18" charset="0"/>
              </a:rPr>
              <a:t>/</a:t>
            </a:r>
            <a:r>
              <a:rPr lang="en-IN" sz="2200" kern="100" dirty="0" err="1">
                <a:latin typeface="Comic Sans MS" panose="030F0702030302020204" pitchFamily="66" charset="0"/>
                <a:ea typeface="Calibri" panose="020F0502020204030204" pitchFamily="34" charset="0"/>
                <a:cs typeface="Times New Roman" panose="02020603050405020304" pitchFamily="18" charset="0"/>
              </a:rPr>
              <a:t>known_hosts</a:t>
            </a:r>
            <a:r>
              <a:rPr lang="en-IN" sz="2200" kern="100" dirty="0">
                <a:latin typeface="Comic Sans MS" panose="030F0702030302020204" pitchFamily="66" charset="0"/>
                <a:ea typeface="Calibri" panose="020F0502020204030204" pitchFamily="34" charset="0"/>
                <a:cs typeface="Times New Roman" panose="02020603050405020304" pitchFamily="18" charset="0"/>
              </a:rPr>
              <a:t> </a:t>
            </a:r>
          </a:p>
          <a:p>
            <a:r>
              <a:rPr lang="en-IN" sz="2200" kern="100" dirty="0" err="1">
                <a:latin typeface="Comic Sans MS" panose="030F0702030302020204" pitchFamily="66" charset="0"/>
                <a:ea typeface="Calibri" panose="020F0502020204030204" pitchFamily="34" charset="0"/>
                <a:cs typeface="Times New Roman" panose="02020603050405020304" pitchFamily="18" charset="0"/>
              </a:rPr>
              <a:t>sudo</a:t>
            </a:r>
            <a:r>
              <a:rPr lang="en-IN" sz="2200" kern="100" dirty="0">
                <a:latin typeface="Comic Sans MS" panose="030F0702030302020204" pitchFamily="66" charset="0"/>
                <a:ea typeface="Calibri" panose="020F0502020204030204" pitchFamily="34" charset="0"/>
                <a:cs typeface="Times New Roman" panose="02020603050405020304" pitchFamily="18" charset="0"/>
              </a:rPr>
              <a:t> </a:t>
            </a:r>
            <a:r>
              <a:rPr lang="en-IN" sz="2200" kern="100" dirty="0" err="1">
                <a:latin typeface="Comic Sans MS" panose="030F0702030302020204" pitchFamily="66" charset="0"/>
                <a:ea typeface="Calibri" panose="020F0502020204030204" pitchFamily="34" charset="0"/>
                <a:cs typeface="Times New Roman" panose="02020603050405020304" pitchFamily="18" charset="0"/>
              </a:rPr>
              <a:t>chown</a:t>
            </a:r>
            <a:r>
              <a:rPr lang="en-IN" sz="2200" kern="100" dirty="0">
                <a:latin typeface="Comic Sans MS" panose="030F0702030302020204" pitchFamily="66" charset="0"/>
                <a:ea typeface="Calibri" panose="020F0502020204030204" pitchFamily="34" charset="0"/>
                <a:cs typeface="Times New Roman" panose="02020603050405020304" pitchFamily="18" charset="0"/>
              </a:rPr>
              <a:t> </a:t>
            </a:r>
            <a:r>
              <a:rPr lang="en-IN" sz="2200" kern="100" dirty="0" err="1">
                <a:latin typeface="Comic Sans MS" panose="030F0702030302020204" pitchFamily="66" charset="0"/>
                <a:ea typeface="Calibri" panose="020F0502020204030204" pitchFamily="34" charset="0"/>
                <a:cs typeface="Times New Roman" panose="02020603050405020304" pitchFamily="18" charset="0"/>
              </a:rPr>
              <a:t>jenkins:jenkins</a:t>
            </a:r>
            <a:r>
              <a:rPr lang="en-IN" sz="2200" kern="100" dirty="0">
                <a:latin typeface="Comic Sans MS" panose="030F0702030302020204" pitchFamily="66" charset="0"/>
                <a:ea typeface="Calibri" panose="020F0502020204030204" pitchFamily="34" charset="0"/>
                <a:cs typeface="Times New Roman" panose="02020603050405020304" pitchFamily="18" charset="0"/>
              </a:rPr>
              <a:t> </a:t>
            </a:r>
            <a:r>
              <a:rPr lang="en-IN" sz="2200" kern="100" dirty="0" err="1">
                <a:latin typeface="Comic Sans MS" panose="030F0702030302020204" pitchFamily="66" charset="0"/>
                <a:ea typeface="Calibri" panose="020F0502020204030204" pitchFamily="34" charset="0"/>
                <a:cs typeface="Times New Roman" panose="02020603050405020304" pitchFamily="18" charset="0"/>
              </a:rPr>
              <a:t>known_hosts</a:t>
            </a:r>
            <a:r>
              <a:rPr lang="en-IN" sz="2200" kern="100" dirty="0">
                <a:latin typeface="Comic Sans MS" panose="030F0702030302020204" pitchFamily="66" charset="0"/>
                <a:ea typeface="Calibri" panose="020F0502020204030204" pitchFamily="34" charset="0"/>
                <a:cs typeface="Times New Roman" panose="02020603050405020304" pitchFamily="18" charset="0"/>
              </a:rPr>
              <a:t> </a:t>
            </a:r>
          </a:p>
          <a:p>
            <a:r>
              <a:rPr lang="en-IN" sz="2200" kern="100" dirty="0" err="1">
                <a:latin typeface="Comic Sans MS" panose="030F0702030302020204" pitchFamily="66" charset="0"/>
                <a:ea typeface="Calibri" panose="020F0502020204030204" pitchFamily="34" charset="0"/>
                <a:cs typeface="Times New Roman" panose="02020603050405020304" pitchFamily="18" charset="0"/>
              </a:rPr>
              <a:t>sudo</a:t>
            </a:r>
            <a:r>
              <a:rPr lang="en-IN" sz="2200" kern="100" dirty="0">
                <a:latin typeface="Comic Sans MS" panose="030F0702030302020204" pitchFamily="66" charset="0"/>
                <a:ea typeface="Calibri" panose="020F0502020204030204" pitchFamily="34" charset="0"/>
                <a:cs typeface="Times New Roman" panose="02020603050405020304" pitchFamily="18" charset="0"/>
              </a:rPr>
              <a:t> </a:t>
            </a:r>
            <a:r>
              <a:rPr lang="en-IN" sz="2200" kern="100" dirty="0" err="1">
                <a:latin typeface="Comic Sans MS" panose="030F0702030302020204" pitchFamily="66" charset="0"/>
                <a:ea typeface="Calibri" panose="020F0502020204030204" pitchFamily="34" charset="0"/>
                <a:cs typeface="Times New Roman" panose="02020603050405020304" pitchFamily="18" charset="0"/>
              </a:rPr>
              <a:t>chmod</a:t>
            </a:r>
            <a:r>
              <a:rPr lang="en-IN" sz="2200" kern="100" dirty="0">
                <a:latin typeface="Comic Sans MS" panose="030F0702030302020204" pitchFamily="66" charset="0"/>
                <a:ea typeface="Calibri" panose="020F0502020204030204" pitchFamily="34" charset="0"/>
                <a:cs typeface="Times New Roman" panose="02020603050405020304" pitchFamily="18" charset="0"/>
              </a:rPr>
              <a:t> 700 </a:t>
            </a:r>
            <a:r>
              <a:rPr lang="en-IN" sz="2200" kern="100" dirty="0" err="1">
                <a:latin typeface="Comic Sans MS" panose="030F0702030302020204" pitchFamily="66" charset="0"/>
                <a:ea typeface="Calibri" panose="020F0502020204030204" pitchFamily="34" charset="0"/>
                <a:cs typeface="Times New Roman" panose="02020603050405020304" pitchFamily="18" charset="0"/>
              </a:rPr>
              <a:t>known_hosts</a:t>
            </a:r>
            <a:r>
              <a:rPr lang="en-IN" sz="2200" kern="100" dirty="0">
                <a:latin typeface="Comic Sans MS" panose="030F0702030302020204" pitchFamily="66" charset="0"/>
                <a:ea typeface="Calibri" panose="020F0502020204030204" pitchFamily="34" charset="0"/>
                <a:cs typeface="Times New Roman" panose="02020603050405020304" pitchFamily="18" charset="0"/>
              </a:rPr>
              <a:t> </a:t>
            </a:r>
          </a:p>
          <a:p>
            <a:pPr marL="0" indent="0">
              <a:buNone/>
            </a:pPr>
            <a:endParaRPr lang="en-IN" kern="100" dirty="0">
              <a:latin typeface="Comic Sans MS" panose="030F0702030302020204" pitchFamily="66" charset="0"/>
              <a:ea typeface="Calibri" panose="020F0502020204030204" pitchFamily="34" charset="0"/>
              <a:cs typeface="Times New Roman" panose="02020603050405020304" pitchFamily="18" charset="0"/>
              <a:sym typeface="Wingdings" panose="05000000000000000000" pitchFamily="2" charset="2"/>
            </a:endParaRPr>
          </a:p>
          <a:p>
            <a:endParaRPr lang="en-IN" kern="100" dirty="0">
              <a:latin typeface="Comic Sans MS" panose="030F0702030302020204" pitchFamily="66" charset="0"/>
              <a:ea typeface="Calibri" panose="020F0502020204030204" pitchFamily="34" charset="0"/>
              <a:cs typeface="Times New Roman" panose="02020603050405020304" pitchFamily="18" charset="0"/>
            </a:endParaRPr>
          </a:p>
          <a:p>
            <a:endParaRPr lang="en-US" kern="100" dirty="0">
              <a:latin typeface="Comic Sans MS" panose="030F0702030302020204" pitchFamily="66"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43543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4799</TotalTime>
  <Words>694</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Algerian</vt:lpstr>
      <vt:lpstr>Arial</vt:lpstr>
      <vt:lpstr>Comic Sans MS</vt:lpstr>
      <vt:lpstr>Tw Cen MT</vt:lpstr>
      <vt:lpstr>Circuit</vt:lpstr>
      <vt:lpstr>JENKINS MASTER SLAVE CONFIGURATION                                                  BY                                 SANGITA PAUL                </vt:lpstr>
      <vt:lpstr>INTRODUCTION</vt:lpstr>
      <vt:lpstr> Jenkins Master-Slave Configuration</vt:lpstr>
      <vt:lpstr>JENKINS MASTER</vt:lpstr>
      <vt:lpstr>JENKINS SLAVE</vt:lpstr>
      <vt:lpstr>  Flow diagram</vt:lpstr>
      <vt:lpstr>STEPS to BE followed</vt:lpstr>
      <vt:lpstr> COMMANDs for Jenkins  MASTER                 INSTALLATION</vt:lpstr>
      <vt:lpstr>COMMANDs for Jenkins INSTALLATION</vt:lpstr>
      <vt:lpstr> COMMANDs for Jenkins  SLAVE                 INSTALLATION</vt:lpstr>
      <vt:lpstr>                                                          THANK YOU            BY                                                                      SANGITA PAUL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DEPLOY THREE-TIER              ARCHITURE IN AWS USING      TERRAFORM                                                  BY                                 SANGITA PAUL                </dc:title>
  <dc:creator>Sutirtha Sahu</dc:creator>
  <cp:lastModifiedBy>Sutirtha Sahu</cp:lastModifiedBy>
  <cp:revision>21</cp:revision>
  <dcterms:created xsi:type="dcterms:W3CDTF">2023-06-29T05:24:22Z</dcterms:created>
  <dcterms:modified xsi:type="dcterms:W3CDTF">2023-08-08T09:20:07Z</dcterms:modified>
</cp:coreProperties>
</file>