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Hackathon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Credit Fraud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IN" altLang="en-US"/>
              <a:t>Input rows : 227845</a:t>
            </a:r>
            <a:endParaRPr lang="en-IN" altLang="en-US"/>
          </a:p>
          <a:p>
            <a:r>
              <a:rPr lang="en-IN" altLang="en-US"/>
              <a:t>Input cols : 30</a:t>
            </a:r>
            <a:endParaRPr lang="en-IN" altLang="en-US"/>
          </a:p>
          <a:p>
            <a:r>
              <a:rPr lang="en-IN" altLang="en-US"/>
              <a:t>Preprocessing:</a:t>
            </a:r>
            <a:endParaRPr lang="en-IN" altLang="en-US"/>
          </a:p>
          <a:p>
            <a:pPr lvl="1"/>
            <a:r>
              <a:rPr lang="en-IN" altLang="en-US"/>
              <a:t>Removed Duplicates : 6398</a:t>
            </a:r>
            <a:endParaRPr lang="en-IN" altLang="en-US"/>
          </a:p>
          <a:p>
            <a:pPr lvl="1"/>
            <a:r>
              <a:rPr lang="en-IN" altLang="en-US"/>
              <a:t>Balancing using Under sampling technique</a:t>
            </a:r>
            <a:endParaRPr lang="en-IN" altLang="en-US"/>
          </a:p>
          <a:p>
            <a:pPr lvl="1"/>
            <a:r>
              <a:rPr lang="en-IN" altLang="en-US"/>
              <a:t>Scaling (error increased)</a:t>
            </a:r>
            <a:endParaRPr lang="en-IN" altLang="en-US"/>
          </a:p>
          <a:p>
            <a:pPr lvl="0"/>
            <a:r>
              <a:rPr lang="en-IN" altLang="en-US"/>
              <a:t>Accuracy score:</a:t>
            </a:r>
            <a:endParaRPr lang="en-IN" altLang="en-US"/>
          </a:p>
          <a:p>
            <a:pPr lvl="1"/>
            <a:r>
              <a:rPr lang="en-IN" altLang="en-US"/>
              <a:t>Logistic Regression  : 95.8</a:t>
            </a:r>
            <a:endParaRPr lang="en-IN" altLang="en-US"/>
          </a:p>
          <a:p>
            <a:pPr lvl="1"/>
            <a:r>
              <a:rPr lang="en-IN" altLang="en-US"/>
              <a:t>Random forest : 98.042</a:t>
            </a:r>
            <a:endParaRPr lang="en-IN" altLang="en-US"/>
          </a:p>
          <a:p>
            <a:pPr lvl="1"/>
            <a:r>
              <a:rPr lang="en-IN" altLang="en-US"/>
              <a:t>Xgb : 96.3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Credit Score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Input cols : 305</a:t>
            </a:r>
            <a:endParaRPr lang="en-IN" altLang="en-US"/>
          </a:p>
          <a:p>
            <a:r>
              <a:rPr lang="en-IN" altLang="en-US"/>
              <a:t>Preprocessing:</a:t>
            </a:r>
            <a:endParaRPr lang="en-IN" altLang="en-US"/>
          </a:p>
          <a:p>
            <a:pPr lvl="1"/>
            <a:r>
              <a:rPr lang="en-IN" altLang="en-US"/>
              <a:t>Removed Duplicates </a:t>
            </a:r>
            <a:endParaRPr lang="en-IN" altLang="en-US"/>
          </a:p>
          <a:p>
            <a:pPr lvl="1"/>
            <a:r>
              <a:rPr lang="en-IN" altLang="en-US"/>
              <a:t>Removed rows with more than 50%  Nan</a:t>
            </a:r>
            <a:endParaRPr lang="en-IN" altLang="en-US"/>
          </a:p>
          <a:p>
            <a:pPr lvl="1"/>
            <a:r>
              <a:rPr lang="en-IN" altLang="en-US"/>
              <a:t>Filled Nan with median for others(for continous variable)</a:t>
            </a:r>
            <a:endParaRPr lang="en-IN" altLang="en-US"/>
          </a:p>
          <a:p>
            <a:pPr lvl="1"/>
            <a:r>
              <a:rPr lang="en-IN" altLang="en-US"/>
              <a:t>Feature selection using Random forest and correlation </a:t>
            </a:r>
            <a:endParaRPr lang="en-IN" altLang="en-US"/>
          </a:p>
          <a:p>
            <a:pPr lvl="0"/>
            <a:r>
              <a:rPr lang="en-IN" altLang="en-US"/>
              <a:t>RMSE score:</a:t>
            </a:r>
            <a:endParaRPr lang="en-IN" altLang="en-US"/>
          </a:p>
          <a:p>
            <a:pPr lvl="1"/>
            <a:r>
              <a:rPr lang="en-IN" altLang="en-US"/>
              <a:t>0  Linear  47.136841   47.179417</a:t>
            </a:r>
            <a:endParaRPr lang="en-IN" altLang="en-US"/>
          </a:p>
          <a:p>
            <a:pPr lvl="1"/>
            <a:r>
              <a:rPr lang="en-IN" altLang="en-US"/>
              <a:t>1   Dtree  60.427870   60.504280</a:t>
            </a:r>
            <a:endParaRPr lang="en-IN" altLang="en-US"/>
          </a:p>
          <a:p>
            <a:pPr lvl="1"/>
            <a:r>
              <a:rPr lang="en-IN" altLang="en-US"/>
              <a:t>2      RF  30.651830   27.482052</a:t>
            </a:r>
            <a:endParaRPr lang="en-IN" altLang="en-US"/>
          </a:p>
          <a:p>
            <a:pPr lvl="1"/>
            <a:r>
              <a:rPr lang="en-IN" altLang="en-US"/>
              <a:t>3     XGB  36.049162   35.835422</a:t>
            </a:r>
            <a:endParaRPr lang="en-IN" altLang="en-US"/>
          </a:p>
          <a:p>
            <a:pPr lvl="1"/>
            <a:r>
              <a:rPr lang="en-IN" altLang="en-US"/>
              <a:t>4     KNN  52.850000   52.000000</a:t>
            </a:r>
            <a:endParaRPr lang="en-IN" altLang="en-US"/>
          </a:p>
          <a:p>
            <a:pPr lvl="1"/>
            <a:r>
              <a:rPr lang="en-IN" altLang="en-US"/>
              <a:t>5   Lasso  49.784223   49.798623</a:t>
            </a:r>
            <a:endParaRPr lang="en-IN" altLang="en-US"/>
          </a:p>
          <a:p>
            <a:pPr lvl="1"/>
            <a:r>
              <a:rPr lang="en-IN" altLang="en-US"/>
              <a:t>6   Ridge  47.136729   47.179418</a:t>
            </a:r>
            <a:endParaRPr lang="en-IN" altLang="en-US"/>
          </a:p>
          <a:p>
            <a:pPr lvl="1"/>
            <a:r>
              <a:rPr lang="en-IN" altLang="en-US"/>
              <a:t>7      EN  53.330904   53.201901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lvl="1"/>
            <a:endParaRPr lang="en-IN" alt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2"/>
          </p:nvPr>
        </p:nvGraphicFramePr>
        <p:xfrm>
          <a:off x="6738620" y="2834005"/>
          <a:ext cx="404812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048125" imgH="2333625" progId="Paint.Picture">
                  <p:embed/>
                </p:oleObj>
              </mc:Choice>
              <mc:Fallback>
                <p:oleObj name="" r:id="rId1" imgW="4048125" imgH="23336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8620" y="2834005"/>
                        <a:ext cx="4048125" cy="233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965" y="1781810"/>
            <a:ext cx="3571875" cy="24669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4970780" y="1781810"/>
            <a:ext cx="7560310" cy="3513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IN" altLang="en-US"/>
              <a:t>model.add(Dense(20, input_dim=284))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model.add(Activation('elu'))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model.add(Dense(100))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model.add(Activation('elu'))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model.add(Dense(50))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model.add(Activation('elu'))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model.add(Dense(30))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model.add(Activation('elu'))</a:t>
            </a:r>
            <a:endParaRPr lang="en-IN" altLang="en-US"/>
          </a:p>
          <a:p>
            <a:pPr lvl="1"/>
            <a:endParaRPr lang="en-IN" altLang="en-US"/>
          </a:p>
          <a:p>
            <a:pPr lvl="1"/>
            <a:r>
              <a:rPr lang="en-IN" altLang="en-US"/>
              <a:t>model.add(Dense(1))</a:t>
            </a:r>
            <a:endParaRPr lang="en-IN" altLang="en-US"/>
          </a:p>
          <a:p>
            <a:pPr lvl="1"/>
            <a:r>
              <a:rPr lang="en-IN" altLang="en-US"/>
              <a:t>Deep Learning</a:t>
            </a:r>
            <a:endParaRPr lang="en-IN" altLang="en-US"/>
          </a:p>
          <a:p>
            <a:pPr lvl="1"/>
            <a:r>
              <a:rPr lang="en-IN" altLang="en-US"/>
              <a:t>RMSE : 35.72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Sentiment Analysis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IN" altLang="en-US"/>
              <a:t>Preprocessing</a:t>
            </a:r>
            <a:endParaRPr lang="en-IN" altLang="en-US"/>
          </a:p>
          <a:p>
            <a:pPr lvl="1"/>
            <a:r>
              <a:rPr lang="en-IN" altLang="en-US"/>
              <a:t>Strip html tags</a:t>
            </a:r>
            <a:endParaRPr lang="en-IN" altLang="en-US"/>
          </a:p>
          <a:p>
            <a:pPr lvl="1"/>
            <a:r>
              <a:rPr lang="en-IN" altLang="en-US"/>
              <a:t>Remove accented char</a:t>
            </a:r>
            <a:endParaRPr lang="en-IN" altLang="en-US"/>
          </a:p>
          <a:p>
            <a:pPr lvl="1"/>
            <a:r>
              <a:rPr lang="en-IN" altLang="en-US"/>
              <a:t>Lower</a:t>
            </a:r>
            <a:endParaRPr lang="en-IN" altLang="en-US"/>
          </a:p>
          <a:p>
            <a:pPr lvl="1"/>
            <a:r>
              <a:rPr lang="en-IN" altLang="en-US"/>
              <a:t>contractions</a:t>
            </a:r>
            <a:endParaRPr lang="en-IN" altLang="en-US"/>
          </a:p>
          <a:p>
            <a:pPr lvl="0"/>
            <a:r>
              <a:rPr lang="en-IN" altLang="en-US" sz="2800"/>
              <a:t>Accuracy</a:t>
            </a:r>
            <a:endParaRPr lang="en-IN" altLang="en-US" sz="2800"/>
          </a:p>
          <a:p>
            <a:pPr lvl="1"/>
            <a:r>
              <a:rPr lang="en-IN" altLang="en-US" sz="2400"/>
              <a:t>Logistic Reg using BOW : 93</a:t>
            </a:r>
            <a:endParaRPr lang="en-IN" altLang="en-US" sz="2400"/>
          </a:p>
          <a:p>
            <a:pPr lvl="1"/>
            <a:r>
              <a:rPr lang="en-IN" altLang="en-US" sz="2400"/>
              <a:t>RF using BOW : 87</a:t>
            </a:r>
            <a:endParaRPr lang="en-IN" altLang="en-US" sz="2400"/>
          </a:p>
          <a:p>
            <a:pPr lvl="1"/>
            <a:r>
              <a:rPr lang="en-IN" altLang="en-US" sz="2400"/>
              <a:t>RF TF-IDF : 87</a:t>
            </a:r>
            <a:endParaRPr lang="en-IN" altLang="en-US" sz="2400"/>
          </a:p>
          <a:p>
            <a:pPr lvl="1"/>
            <a:r>
              <a:rPr lang="en-IN" altLang="en-US" sz="2400"/>
              <a:t>Word to vec and Deep learning : 88</a:t>
            </a:r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WPS Presentation</Application>
  <PresentationFormat>Widescreen</PresentationFormat>
  <Paragraphs>64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/>
  <cp:lastModifiedBy>sangithajk</cp:lastModifiedBy>
  <cp:revision>1</cp:revision>
  <dcterms:created xsi:type="dcterms:W3CDTF">2019-09-21T07:10:09Z</dcterms:created>
  <dcterms:modified xsi:type="dcterms:W3CDTF">2019-09-21T07:10:09Z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