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2" r:id="rId3"/>
    <p:sldId id="564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FF3"/>
    <a:srgbClr val="F5E7B4"/>
    <a:srgbClr val="D2B191"/>
    <a:srgbClr val="F49E86"/>
    <a:srgbClr val="782008"/>
    <a:srgbClr val="A5300F"/>
    <a:srgbClr val="F5BA9B"/>
    <a:srgbClr val="EE6E4A"/>
    <a:srgbClr val="7E94B9"/>
    <a:srgbClr val="9B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76457" autoAdjust="0"/>
  </p:normalViewPr>
  <p:slideViewPr>
    <p:cSldViewPr snapToGrid="0" showGuides="1">
      <p:cViewPr varScale="1">
        <p:scale>
          <a:sx n="88" d="100"/>
          <a:sy n="88" d="100"/>
        </p:scale>
        <p:origin x="1242" y="78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8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7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9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9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9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9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9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在排序数组中查找元素的第一个和最后一个位置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07808"/>
              </p:ext>
            </p:extLst>
          </p:nvPr>
        </p:nvGraphicFramePr>
        <p:xfrm>
          <a:off x="2532732" y="2428722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79227"/>
              </p:ext>
            </p:extLst>
          </p:nvPr>
        </p:nvGraphicFramePr>
        <p:xfrm>
          <a:off x="4539342" y="2983895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5181600" y="2614142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19689" y="240966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01114" y="29854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95833"/>
              </p:ext>
            </p:extLst>
          </p:nvPr>
        </p:nvGraphicFramePr>
        <p:xfrm>
          <a:off x="8179652" y="2764108"/>
          <a:ext cx="792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296670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2489067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726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100203" y="27754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03707"/>
              </p:ext>
            </p:extLst>
          </p:nvPr>
        </p:nvGraphicFramePr>
        <p:xfrm>
          <a:off x="2532732" y="4178082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13116"/>
              </p:ext>
            </p:extLst>
          </p:nvPr>
        </p:nvGraphicFramePr>
        <p:xfrm>
          <a:off x="4539342" y="4733255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sp>
        <p:nvSpPr>
          <p:cNvPr id="13" name="右箭头 12"/>
          <p:cNvSpPr/>
          <p:nvPr/>
        </p:nvSpPr>
        <p:spPr>
          <a:xfrm>
            <a:off x="5181600" y="4363502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19689" y="41590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601114" y="47347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78520"/>
              </p:ext>
            </p:extLst>
          </p:nvPr>
        </p:nvGraphicFramePr>
        <p:xfrm>
          <a:off x="8179652" y="4528358"/>
          <a:ext cx="792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296670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2489067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72681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100203" y="451530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在排序数组中查找元素的第一个和最后一个位置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49618"/>
              </p:ext>
            </p:extLst>
          </p:nvPr>
        </p:nvGraphicFramePr>
        <p:xfrm>
          <a:off x="2532732" y="1706982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98421"/>
              </p:ext>
            </p:extLst>
          </p:nvPr>
        </p:nvGraphicFramePr>
        <p:xfrm>
          <a:off x="4539342" y="2262155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5181600" y="1892402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19689" y="16879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01114" y="22636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73521"/>
              </p:ext>
            </p:extLst>
          </p:nvPr>
        </p:nvGraphicFramePr>
        <p:xfrm>
          <a:off x="8179652" y="2042368"/>
          <a:ext cx="396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2966708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726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610972" y="20782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问题分解：左索引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540829" y="1318754"/>
            <a:ext cx="1894114" cy="504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改进二分查找法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90969"/>
              </p:ext>
            </p:extLst>
          </p:nvPr>
        </p:nvGraphicFramePr>
        <p:xfrm>
          <a:off x="581660" y="3842296"/>
          <a:ext cx="273599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857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21147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 flipV="1">
            <a:off x="759471" y="4213136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43331" y="4441718"/>
            <a:ext cx="8322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beg</a:t>
            </a:r>
            <a:r>
              <a:rPr lang="en-US" altLang="zh-CN" dirty="0"/>
              <a:t>=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3116021" y="420259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699881" y="443103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end=6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>
          <a:xfrm rot="5400000">
            <a:off x="1402571" y="5207566"/>
            <a:ext cx="707717" cy="444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667059" y="5816607"/>
            <a:ext cx="2437010" cy="657216"/>
            <a:chOff x="1081032" y="4647691"/>
            <a:chExt cx="2437010" cy="657216"/>
          </a:xfrm>
        </p:grpSpPr>
        <p:sp>
          <p:nvSpPr>
            <p:cNvPr id="45" name="矩形 44"/>
            <p:cNvSpPr/>
            <p:nvPr/>
          </p:nvSpPr>
          <p:spPr>
            <a:xfrm>
              <a:off x="1081032" y="4647691"/>
              <a:ext cx="2153768" cy="642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81032" y="4658576"/>
              <a:ext cx="2437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mid=3</a:t>
              </a:r>
            </a:p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[3]=6&gt;3=target</a:t>
              </a:r>
            </a:p>
          </p:txBody>
        </p:sp>
      </p:grpSp>
      <p:cxnSp>
        <p:nvCxnSpPr>
          <p:cNvPr id="48" name="直接箭头连接符 47"/>
          <p:cNvCxnSpPr/>
          <p:nvPr/>
        </p:nvCxnSpPr>
        <p:spPr>
          <a:xfrm>
            <a:off x="1932690" y="3499185"/>
            <a:ext cx="1" cy="34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560"/>
              </p:ext>
            </p:extLst>
          </p:nvPr>
        </p:nvGraphicFramePr>
        <p:xfrm>
          <a:off x="4006558" y="3842296"/>
          <a:ext cx="273599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857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21147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4184369" y="4213136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768229" y="4441718"/>
            <a:ext cx="8322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beg</a:t>
            </a:r>
            <a:r>
              <a:rPr lang="en-US" altLang="zh-CN" dirty="0"/>
              <a:t>=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5357588" y="418005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941448" y="440849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end=3</a:t>
            </a:r>
            <a:endParaRPr lang="zh-CN" altLang="en-US" dirty="0"/>
          </a:p>
        </p:txBody>
      </p:sp>
      <p:sp>
        <p:nvSpPr>
          <p:cNvPr id="57" name="右箭头 56"/>
          <p:cNvSpPr/>
          <p:nvPr/>
        </p:nvSpPr>
        <p:spPr>
          <a:xfrm rot="5400000">
            <a:off x="4397424" y="5133512"/>
            <a:ext cx="707717" cy="444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3661912" y="5742553"/>
            <a:ext cx="2619145" cy="657216"/>
            <a:chOff x="1081032" y="4647691"/>
            <a:chExt cx="2588266" cy="657216"/>
          </a:xfrm>
        </p:grpSpPr>
        <p:sp>
          <p:nvSpPr>
            <p:cNvPr id="59" name="矩形 58"/>
            <p:cNvSpPr/>
            <p:nvPr/>
          </p:nvSpPr>
          <p:spPr>
            <a:xfrm>
              <a:off x="1081032" y="4647691"/>
              <a:ext cx="2153768" cy="642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81032" y="4658576"/>
              <a:ext cx="2588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mid=1</a:t>
              </a:r>
            </a:p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[1]=3=3=target</a:t>
              </a:r>
            </a:p>
          </p:txBody>
        </p:sp>
      </p:grpSp>
      <p:cxnSp>
        <p:nvCxnSpPr>
          <p:cNvPr id="61" name="直接箭头连接符 60"/>
          <p:cNvCxnSpPr/>
          <p:nvPr/>
        </p:nvCxnSpPr>
        <p:spPr>
          <a:xfrm>
            <a:off x="4562928" y="3499185"/>
            <a:ext cx="1" cy="34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88297"/>
              </p:ext>
            </p:extLst>
          </p:nvPr>
        </p:nvGraphicFramePr>
        <p:xfrm>
          <a:off x="7312049" y="3865368"/>
          <a:ext cx="273599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857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21147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 flipV="1">
            <a:off x="7489860" y="423620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843888" y="4465942"/>
            <a:ext cx="8322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beg</a:t>
            </a:r>
            <a:r>
              <a:rPr lang="en-US" altLang="zh-CN" dirty="0"/>
              <a:t>=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7884228" y="422639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667672" y="44523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end=1</a:t>
            </a:r>
            <a:endParaRPr lang="zh-CN" altLang="en-US" dirty="0"/>
          </a:p>
        </p:txBody>
      </p:sp>
      <p:sp>
        <p:nvSpPr>
          <p:cNvPr id="67" name="右箭头 66"/>
          <p:cNvSpPr/>
          <p:nvPr/>
        </p:nvSpPr>
        <p:spPr>
          <a:xfrm rot="5400000">
            <a:off x="7702915" y="5156584"/>
            <a:ext cx="707717" cy="444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6967403" y="5765625"/>
            <a:ext cx="2622911" cy="657216"/>
            <a:chOff x="1081032" y="4647691"/>
            <a:chExt cx="2588266" cy="657216"/>
          </a:xfrm>
        </p:grpSpPr>
        <p:sp>
          <p:nvSpPr>
            <p:cNvPr id="69" name="矩形 68"/>
            <p:cNvSpPr/>
            <p:nvPr/>
          </p:nvSpPr>
          <p:spPr>
            <a:xfrm>
              <a:off x="1081032" y="4647691"/>
              <a:ext cx="2153768" cy="642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81032" y="4658576"/>
              <a:ext cx="2588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mid=0</a:t>
              </a:r>
            </a:p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[0]=1&lt;3=target</a:t>
              </a:r>
            </a:p>
          </p:txBody>
        </p:sp>
      </p:grpSp>
      <p:cxnSp>
        <p:nvCxnSpPr>
          <p:cNvPr id="71" name="直接箭头连接符 70"/>
          <p:cNvCxnSpPr/>
          <p:nvPr/>
        </p:nvCxnSpPr>
        <p:spPr>
          <a:xfrm>
            <a:off x="7494826" y="3536122"/>
            <a:ext cx="1" cy="34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1001486" y="2632995"/>
            <a:ext cx="9906000" cy="121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0048048" y="5727593"/>
            <a:ext cx="2403148" cy="657216"/>
            <a:chOff x="1081032" y="4647691"/>
            <a:chExt cx="2588266" cy="657216"/>
          </a:xfrm>
        </p:grpSpPr>
        <p:sp>
          <p:nvSpPr>
            <p:cNvPr id="76" name="矩形 75"/>
            <p:cNvSpPr/>
            <p:nvPr/>
          </p:nvSpPr>
          <p:spPr>
            <a:xfrm>
              <a:off x="1081032" y="4647691"/>
              <a:ext cx="2153768" cy="642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81032" y="4658576"/>
              <a:ext cx="2588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beg=1=end</a:t>
              </a:r>
            </a:p>
            <a:p>
              <a:r>
                <a:rPr lang="en-US" altLang="zh-CN" dirty="0" smtClean="0"/>
                <a:t>return beg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094150" y="2784759"/>
            <a:ext cx="3907772" cy="783063"/>
            <a:chOff x="4807526" y="2796636"/>
            <a:chExt cx="3907772" cy="783063"/>
          </a:xfrm>
        </p:grpSpPr>
        <p:sp>
          <p:nvSpPr>
            <p:cNvPr id="72" name="矩形标注 71"/>
            <p:cNvSpPr/>
            <p:nvPr/>
          </p:nvSpPr>
          <p:spPr>
            <a:xfrm>
              <a:off x="4807526" y="2796636"/>
              <a:ext cx="3729863" cy="783063"/>
            </a:xfrm>
            <a:prstGeom prst="wedgeRectCallou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922885" y="2867613"/>
              <a:ext cx="3792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[mid] &gt;= target : end=mid</a:t>
              </a:r>
            </a:p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[mid] &lt; target   : beg=mid+1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9716285" y="4684479"/>
            <a:ext cx="2382402" cy="783063"/>
            <a:chOff x="4807526" y="2796636"/>
            <a:chExt cx="3907772" cy="783063"/>
          </a:xfrm>
        </p:grpSpPr>
        <p:sp>
          <p:nvSpPr>
            <p:cNvPr id="82" name="矩形标注 81"/>
            <p:cNvSpPr/>
            <p:nvPr/>
          </p:nvSpPr>
          <p:spPr>
            <a:xfrm>
              <a:off x="4807526" y="2796636"/>
              <a:ext cx="3729863" cy="783063"/>
            </a:xfrm>
            <a:prstGeom prst="wedgeRectCallou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922884" y="2867613"/>
              <a:ext cx="3792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[beg] != target: return -1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5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在排序数组中查找元素的第一个和最后一个位置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532732" y="1706982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539342" y="2262155"/>
          <a:ext cx="39188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889">
                  <a:extLst>
                    <a:ext uri="{9D8B030D-6E8A-4147-A177-3AD203B41FA5}">
                      <a16:colId xmlns:a16="http://schemas.microsoft.com/office/drawing/2014/main" val="158582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09320"/>
                  </a:ext>
                </a:extLst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5181600" y="1892402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19689" y="16879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01114" y="22636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6271"/>
              </p:ext>
            </p:extLst>
          </p:nvPr>
        </p:nvGraphicFramePr>
        <p:xfrm>
          <a:off x="8179652" y="2042368"/>
          <a:ext cx="396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2966708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726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610972" y="20782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问题分解：右索引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540829" y="1318754"/>
            <a:ext cx="1894114" cy="5047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改进二分查找法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81660" y="3842296"/>
          <a:ext cx="273599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857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21147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 flipV="1">
            <a:off x="759471" y="4213136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43331" y="4441718"/>
            <a:ext cx="8322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beg</a:t>
            </a:r>
            <a:r>
              <a:rPr lang="en-US" altLang="zh-CN" dirty="0"/>
              <a:t>=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3116021" y="420259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699881" y="443103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end=6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>
          <a:xfrm rot="5400000">
            <a:off x="1402571" y="5207566"/>
            <a:ext cx="707717" cy="444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667059" y="5816607"/>
            <a:ext cx="2437010" cy="657216"/>
            <a:chOff x="1081032" y="4647691"/>
            <a:chExt cx="2437010" cy="657216"/>
          </a:xfrm>
        </p:grpSpPr>
        <p:sp>
          <p:nvSpPr>
            <p:cNvPr id="45" name="矩形 44"/>
            <p:cNvSpPr/>
            <p:nvPr/>
          </p:nvSpPr>
          <p:spPr>
            <a:xfrm>
              <a:off x="1081032" y="4647691"/>
              <a:ext cx="2153768" cy="642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81032" y="4658576"/>
              <a:ext cx="2437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mid=3</a:t>
              </a:r>
            </a:p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[3]=6&gt;3=target</a:t>
              </a:r>
            </a:p>
          </p:txBody>
        </p:sp>
      </p:grpSp>
      <p:cxnSp>
        <p:nvCxnSpPr>
          <p:cNvPr id="48" name="直接箭头连接符 47"/>
          <p:cNvCxnSpPr/>
          <p:nvPr/>
        </p:nvCxnSpPr>
        <p:spPr>
          <a:xfrm>
            <a:off x="1932690" y="3499185"/>
            <a:ext cx="1" cy="34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4006558" y="3842296"/>
          <a:ext cx="273599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857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21147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 flipV="1">
            <a:off x="4184369" y="4213136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768229" y="4441718"/>
            <a:ext cx="83227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beg</a:t>
            </a:r>
            <a:r>
              <a:rPr lang="en-US" altLang="zh-CN" dirty="0"/>
              <a:t>=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5357588" y="418005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941448" y="440849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end=3</a:t>
            </a:r>
            <a:endParaRPr lang="zh-CN" altLang="en-US" dirty="0"/>
          </a:p>
        </p:txBody>
      </p:sp>
      <p:sp>
        <p:nvSpPr>
          <p:cNvPr id="57" name="右箭头 56"/>
          <p:cNvSpPr/>
          <p:nvPr/>
        </p:nvSpPr>
        <p:spPr>
          <a:xfrm rot="5400000">
            <a:off x="4397424" y="5133512"/>
            <a:ext cx="707717" cy="444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3661912" y="5742553"/>
            <a:ext cx="2619145" cy="657216"/>
            <a:chOff x="1081032" y="4647691"/>
            <a:chExt cx="2588266" cy="657216"/>
          </a:xfrm>
        </p:grpSpPr>
        <p:sp>
          <p:nvSpPr>
            <p:cNvPr id="59" name="矩形 58"/>
            <p:cNvSpPr/>
            <p:nvPr/>
          </p:nvSpPr>
          <p:spPr>
            <a:xfrm>
              <a:off x="1081032" y="4647691"/>
              <a:ext cx="2153768" cy="642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81032" y="4658576"/>
              <a:ext cx="2588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mid=1</a:t>
              </a:r>
            </a:p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[1]=3=3=target</a:t>
              </a:r>
            </a:p>
          </p:txBody>
        </p:sp>
      </p:grpSp>
      <p:cxnSp>
        <p:nvCxnSpPr>
          <p:cNvPr id="61" name="直接箭头连接符 60"/>
          <p:cNvCxnSpPr/>
          <p:nvPr/>
        </p:nvCxnSpPr>
        <p:spPr>
          <a:xfrm>
            <a:off x="4562928" y="3499185"/>
            <a:ext cx="1" cy="34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7312049" y="3865368"/>
          <a:ext cx="273599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857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  <a:gridCol w="390857">
                  <a:extLst>
                    <a:ext uri="{9D8B030D-6E8A-4147-A177-3AD203B41FA5}">
                      <a16:colId xmlns:a16="http://schemas.microsoft.com/office/drawing/2014/main" val="221147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 flipV="1">
            <a:off x="8251858" y="423620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605886" y="446594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beg=2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8657114" y="422639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440558" y="445236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end=3</a:t>
            </a:r>
            <a:endParaRPr lang="zh-CN" altLang="en-US" dirty="0"/>
          </a:p>
        </p:txBody>
      </p:sp>
      <p:sp>
        <p:nvSpPr>
          <p:cNvPr id="67" name="右箭头 66"/>
          <p:cNvSpPr/>
          <p:nvPr/>
        </p:nvSpPr>
        <p:spPr>
          <a:xfrm rot="5400000">
            <a:off x="7702915" y="5156584"/>
            <a:ext cx="707717" cy="4446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6967403" y="5765625"/>
            <a:ext cx="2622911" cy="657216"/>
            <a:chOff x="1081032" y="4647691"/>
            <a:chExt cx="2588266" cy="657216"/>
          </a:xfrm>
        </p:grpSpPr>
        <p:sp>
          <p:nvSpPr>
            <p:cNvPr id="69" name="矩形 68"/>
            <p:cNvSpPr/>
            <p:nvPr/>
          </p:nvSpPr>
          <p:spPr>
            <a:xfrm>
              <a:off x="1081032" y="4647691"/>
              <a:ext cx="2153768" cy="642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81032" y="4658576"/>
              <a:ext cx="2588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mid=2</a:t>
              </a:r>
            </a:p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[2]=3=3=target</a:t>
              </a:r>
            </a:p>
          </p:txBody>
        </p:sp>
      </p:grpSp>
      <p:cxnSp>
        <p:nvCxnSpPr>
          <p:cNvPr id="71" name="直接箭头连接符 70"/>
          <p:cNvCxnSpPr/>
          <p:nvPr/>
        </p:nvCxnSpPr>
        <p:spPr>
          <a:xfrm>
            <a:off x="8256828" y="3536122"/>
            <a:ext cx="1" cy="34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1001486" y="2632995"/>
            <a:ext cx="9906000" cy="121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0048048" y="5727593"/>
            <a:ext cx="2403148" cy="657216"/>
            <a:chOff x="1081032" y="4647691"/>
            <a:chExt cx="2588266" cy="657216"/>
          </a:xfrm>
        </p:grpSpPr>
        <p:sp>
          <p:nvSpPr>
            <p:cNvPr id="76" name="矩形 75"/>
            <p:cNvSpPr/>
            <p:nvPr/>
          </p:nvSpPr>
          <p:spPr>
            <a:xfrm>
              <a:off x="1081032" y="4647691"/>
              <a:ext cx="2153768" cy="6422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81032" y="4658576"/>
              <a:ext cx="2588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beg=3=end</a:t>
              </a:r>
            </a:p>
            <a:p>
              <a:r>
                <a:rPr lang="en-US" altLang="zh-CN" dirty="0" smtClean="0"/>
                <a:t>return beg-1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061408" y="2784759"/>
            <a:ext cx="3951805" cy="783063"/>
            <a:chOff x="4774784" y="2796636"/>
            <a:chExt cx="3951805" cy="783063"/>
          </a:xfrm>
        </p:grpSpPr>
        <p:sp>
          <p:nvSpPr>
            <p:cNvPr id="72" name="矩形标注 71"/>
            <p:cNvSpPr/>
            <p:nvPr/>
          </p:nvSpPr>
          <p:spPr>
            <a:xfrm>
              <a:off x="4807526" y="2796636"/>
              <a:ext cx="3729863" cy="783063"/>
            </a:xfrm>
            <a:prstGeom prst="wedgeRectCallou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774784" y="2878574"/>
              <a:ext cx="3951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[mid] &gt; target     : end=mid</a:t>
              </a:r>
            </a:p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[mid] &lt;= target   : beg=mid+1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9509683" y="4654230"/>
            <a:ext cx="2795606" cy="783063"/>
            <a:chOff x="4807526" y="2796636"/>
            <a:chExt cx="3907772" cy="783063"/>
          </a:xfrm>
        </p:grpSpPr>
        <p:sp>
          <p:nvSpPr>
            <p:cNvPr id="82" name="矩形标注 81"/>
            <p:cNvSpPr/>
            <p:nvPr/>
          </p:nvSpPr>
          <p:spPr>
            <a:xfrm>
              <a:off x="4807526" y="2796636"/>
              <a:ext cx="3729863" cy="783063"/>
            </a:xfrm>
            <a:prstGeom prst="wedgeRectCallou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922884" y="2867613"/>
              <a:ext cx="3792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nums</a:t>
              </a:r>
              <a:r>
                <a:rPr lang="en-US" altLang="zh-CN" dirty="0" smtClean="0"/>
                <a:t>[beg-1] != target: return -1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8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22654</TotalTime>
  <Words>232</Words>
  <Application>Microsoft Office PowerPoint</Application>
  <PresentationFormat>宽屏</PresentationFormat>
  <Paragraphs>127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840</cp:revision>
  <cp:lastPrinted>2019-05-17T11:44:11Z</cp:lastPrinted>
  <dcterms:created xsi:type="dcterms:W3CDTF">2018-12-30T12:34:33Z</dcterms:created>
  <dcterms:modified xsi:type="dcterms:W3CDTF">2020-01-08T08:52:03Z</dcterms:modified>
</cp:coreProperties>
</file>