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57" r:id="rId2"/>
    <p:sldId id="563" r:id="rId3"/>
    <p:sldId id="564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E7"/>
    <a:srgbClr val="FFFFFF"/>
    <a:srgbClr val="D9D9D9"/>
    <a:srgbClr val="FFD9D9"/>
    <a:srgbClr val="FFCC66"/>
    <a:srgbClr val="F49E86"/>
    <a:srgbClr val="EE6E4A"/>
    <a:srgbClr val="F5EFF3"/>
    <a:srgbClr val="F5E7B4"/>
    <a:srgbClr val="D2B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115" d="100"/>
          <a:sy n="115" d="100"/>
        </p:scale>
        <p:origin x="96" y="42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2020/3/21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5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最长有效括号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4926209" y="4315983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365955" y="439543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</a:t>
            </a:r>
            <a:r>
              <a:rPr lang="en-US" altLang="zh-CN" dirty="0" smtClean="0"/>
              <a:t>“( ) ) ( ) ( ( ) ) )”</a:t>
            </a:r>
            <a:endParaRPr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1396592" y="709684"/>
            <a:ext cx="9409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https://</a:t>
            </a:r>
            <a:r>
              <a:rPr lang="en-US" altLang="zh-CN" dirty="0" smtClean="0">
                <a:solidFill>
                  <a:srgbClr val="00B050"/>
                </a:solidFill>
              </a:rPr>
              <a:t>github.com/sangjianshun/Master-School/blob/master/longestValidParentheses.py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32347" y="4408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4926209" y="3161558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76460" y="325447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“( ( )”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732347" y="3254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最长有效括号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问题求解：动态规划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66155" y="200652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</a:t>
            </a:r>
            <a:r>
              <a:rPr lang="en-US" altLang="zh-CN" dirty="0"/>
              <a:t>“( ) ) ( ) ( ( ) ) )”</a:t>
            </a:r>
            <a:endParaRPr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19871"/>
              </p:ext>
            </p:extLst>
          </p:nvPr>
        </p:nvGraphicFramePr>
        <p:xfrm>
          <a:off x="4301375" y="2091266"/>
          <a:ext cx="37600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004">
                  <a:extLst>
                    <a:ext uri="{9D8B030D-6E8A-4147-A177-3AD203B41FA5}">
                      <a16:colId xmlns:a16="http://schemas.microsoft.com/office/drawing/2014/main" val="102089537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080860369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889747493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701415716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85921656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914974607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299978221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295484292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389902365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5560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20977"/>
                  </a:ext>
                </a:extLst>
              </a:tr>
            </a:tbl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8728364" y="1238596"/>
            <a:ext cx="2909454" cy="767929"/>
          </a:xfrm>
          <a:prstGeom prst="wedgeRoundRectCallout">
            <a:avLst>
              <a:gd name="adj1" fmla="val -68833"/>
              <a:gd name="adj2" fmla="val 900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]:s[0:i+1]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的最长有效括号数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933246" y="2375857"/>
            <a:ext cx="0" cy="370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66155" y="328881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</a:t>
            </a:r>
            <a:r>
              <a:rPr lang="en-US" altLang="zh-CN" dirty="0"/>
              <a:t>“( ) ) ( ) ( ( ) ) )”</a:t>
            </a: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68364"/>
              </p:ext>
            </p:extLst>
          </p:nvPr>
        </p:nvGraphicFramePr>
        <p:xfrm>
          <a:off x="4301375" y="3373552"/>
          <a:ext cx="37600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004">
                  <a:extLst>
                    <a:ext uri="{9D8B030D-6E8A-4147-A177-3AD203B41FA5}">
                      <a16:colId xmlns:a16="http://schemas.microsoft.com/office/drawing/2014/main" val="102089537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080860369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889747493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701415716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85921656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914974607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299978221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295484292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389902365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5560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20977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V="1">
            <a:off x="2082874" y="3658143"/>
            <a:ext cx="0" cy="370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66155" y="439378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</a:t>
            </a:r>
            <a:r>
              <a:rPr lang="en-US" altLang="zh-CN" dirty="0"/>
              <a:t>“( ) ) ( ) ( ( ) ) )”</a:t>
            </a:r>
            <a:endParaRPr lang="en-US" altLang="zh-CN" dirty="0" smtClean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8499"/>
              </p:ext>
            </p:extLst>
          </p:nvPr>
        </p:nvGraphicFramePr>
        <p:xfrm>
          <a:off x="4301375" y="4478521"/>
          <a:ext cx="37600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004">
                  <a:extLst>
                    <a:ext uri="{9D8B030D-6E8A-4147-A177-3AD203B41FA5}">
                      <a16:colId xmlns:a16="http://schemas.microsoft.com/office/drawing/2014/main" val="102089537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080860369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889747493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701415716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85921656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914974607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299978221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295484292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389902365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5560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20977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V="1">
            <a:off x="2348883" y="4763112"/>
            <a:ext cx="0" cy="370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66155" y="579261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</a:t>
            </a:r>
            <a:r>
              <a:rPr lang="en-US" altLang="zh-CN" dirty="0"/>
              <a:t>“( ) ) ( ) ( ( ) ) )”</a:t>
            </a:r>
            <a:endParaRPr lang="en-US" altLang="zh-CN" dirty="0" smtClean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98208"/>
              </p:ext>
            </p:extLst>
          </p:nvPr>
        </p:nvGraphicFramePr>
        <p:xfrm>
          <a:off x="4301375" y="5877355"/>
          <a:ext cx="37600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004">
                  <a:extLst>
                    <a:ext uri="{9D8B030D-6E8A-4147-A177-3AD203B41FA5}">
                      <a16:colId xmlns:a16="http://schemas.microsoft.com/office/drawing/2014/main" val="102089537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080860369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889747493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701415716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85921656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914974607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299978221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295484292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389902365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5560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20977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V="1">
            <a:off x="2781145" y="6161946"/>
            <a:ext cx="0" cy="370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743675" y="20927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endParaRPr lang="en-US" altLang="zh-CN" dirty="0" smtClean="0"/>
          </a:p>
        </p:txBody>
      </p:sp>
      <p:sp>
        <p:nvSpPr>
          <p:cNvPr id="24" name="圆角矩形标注 23"/>
          <p:cNvSpPr/>
          <p:nvPr/>
        </p:nvSpPr>
        <p:spPr>
          <a:xfrm>
            <a:off x="4457189" y="1537268"/>
            <a:ext cx="3101235" cy="387376"/>
          </a:xfrm>
          <a:prstGeom prst="wedgeRoundRectCallout">
            <a:avLst>
              <a:gd name="adj1" fmla="val -38740"/>
              <a:gd name="adj2" fmla="val 8626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s[1-1-0</a:t>
            </a:r>
            <a:r>
              <a:rPr lang="en-US" altLang="zh-CN" dirty="0" smtClean="0"/>
              <a:t>]==“(”: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/>
              <a:t>1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[0]+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圆角矩形标注 24"/>
          <p:cNvSpPr/>
          <p:nvPr/>
        </p:nvSpPr>
        <p:spPr>
          <a:xfrm>
            <a:off x="4899959" y="2812800"/>
            <a:ext cx="3101235" cy="387376"/>
          </a:xfrm>
          <a:prstGeom prst="wedgeRoundRectCallout">
            <a:avLst>
              <a:gd name="adj1" fmla="val -38740"/>
              <a:gd name="adj2" fmla="val 8626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s[2-1-2]</a:t>
            </a:r>
            <a:r>
              <a:rPr lang="zh-CN" altLang="en-US" dirty="0" smtClean="0"/>
              <a:t>越界</a:t>
            </a:r>
            <a:endParaRPr lang="zh-CN" altLang="en-US" dirty="0"/>
          </a:p>
        </p:txBody>
      </p:sp>
      <p:sp>
        <p:nvSpPr>
          <p:cNvPr id="26" name="圆角矩形标注 25"/>
          <p:cNvSpPr/>
          <p:nvPr/>
        </p:nvSpPr>
        <p:spPr>
          <a:xfrm>
            <a:off x="5627129" y="3917768"/>
            <a:ext cx="3101235" cy="387376"/>
          </a:xfrm>
          <a:prstGeom prst="wedgeRoundRectCallout">
            <a:avLst>
              <a:gd name="adj1" fmla="val -38740"/>
              <a:gd name="adj2" fmla="val 8626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s[4-1-0]==“(”: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[4]=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[3]+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圆角矩形标注 26"/>
          <p:cNvSpPr/>
          <p:nvPr/>
        </p:nvSpPr>
        <p:spPr>
          <a:xfrm>
            <a:off x="6735491" y="5319921"/>
            <a:ext cx="3101235" cy="387376"/>
          </a:xfrm>
          <a:prstGeom prst="wedgeRoundRectCallout">
            <a:avLst>
              <a:gd name="adj1" fmla="val -38740"/>
              <a:gd name="adj2" fmla="val 8626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s[7-1-0]==“(”: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[7]=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[6]+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最长有效括号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问题求解：动态规划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66155" y="200652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</a:t>
            </a:r>
            <a:r>
              <a:rPr lang="en-US" altLang="zh-CN" dirty="0"/>
              <a:t>“( ) ) ( ) ( ( ) ) )”</a:t>
            </a:r>
            <a:endParaRPr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46741"/>
              </p:ext>
            </p:extLst>
          </p:nvPr>
        </p:nvGraphicFramePr>
        <p:xfrm>
          <a:off x="4301375" y="2091266"/>
          <a:ext cx="37600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004">
                  <a:extLst>
                    <a:ext uri="{9D8B030D-6E8A-4147-A177-3AD203B41FA5}">
                      <a16:colId xmlns:a16="http://schemas.microsoft.com/office/drawing/2014/main" val="102089537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080860369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889747493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701415716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85921656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914974607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299978221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295484292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389902365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5560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20977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2914148" y="2375857"/>
            <a:ext cx="0" cy="370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66155" y="344890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</a:t>
            </a:r>
            <a:r>
              <a:rPr lang="en-US" altLang="zh-CN" dirty="0"/>
              <a:t>“( ) ) ( ) ( ( ) ) )”</a:t>
            </a: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84233"/>
              </p:ext>
            </p:extLst>
          </p:nvPr>
        </p:nvGraphicFramePr>
        <p:xfrm>
          <a:off x="4301375" y="3533643"/>
          <a:ext cx="37600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004">
                  <a:extLst>
                    <a:ext uri="{9D8B030D-6E8A-4147-A177-3AD203B41FA5}">
                      <a16:colId xmlns:a16="http://schemas.microsoft.com/office/drawing/2014/main" val="102089537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080860369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889747493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701415716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859216564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914974607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299978221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2295484292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3389902365"/>
                    </a:ext>
                  </a:extLst>
                </a:gridCol>
                <a:gridCol w="376004">
                  <a:extLst>
                    <a:ext uri="{9D8B030D-6E8A-4147-A177-3AD203B41FA5}">
                      <a16:colId xmlns:a16="http://schemas.microsoft.com/office/drawing/2014/main" val="15560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20977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V="1">
            <a:off x="3063776" y="3818234"/>
            <a:ext cx="0" cy="370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5311834" y="1171897"/>
            <a:ext cx="4990406" cy="642065"/>
          </a:xfrm>
          <a:prstGeom prst="wedgeRoundRectCallout">
            <a:avLst>
              <a:gd name="adj1" fmla="val -5925"/>
              <a:gd name="adj2" fmla="val 905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s[8-1-2]==“(”: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[8]=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[7]+2=4</a:t>
            </a:r>
          </a:p>
          <a:p>
            <a:pPr algn="ctr"/>
            <a:r>
              <a:rPr lang="en-US" altLang="zh-CN" dirty="0" smtClean="0"/>
              <a:t>But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[4]=2&gt;0: </a:t>
            </a:r>
            <a:r>
              <a:rPr lang="en-US" altLang="zh-CN" dirty="0" err="1"/>
              <a:t>dp</a:t>
            </a:r>
            <a:r>
              <a:rPr lang="en-US" altLang="zh-CN" dirty="0"/>
              <a:t>[8</a:t>
            </a:r>
            <a:r>
              <a:rPr lang="en-US" altLang="zh-CN" dirty="0" smtClean="0"/>
              <a:t>]=</a:t>
            </a:r>
            <a:r>
              <a:rPr lang="en-US" altLang="zh-CN" dirty="0" err="1"/>
              <a:t>dp</a:t>
            </a:r>
            <a:r>
              <a:rPr lang="en-US" altLang="zh-CN" dirty="0"/>
              <a:t>[8</a:t>
            </a:r>
            <a:r>
              <a:rPr lang="en-US" altLang="zh-CN" dirty="0" smtClean="0"/>
              <a:t>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[4]=6</a:t>
            </a:r>
            <a:endParaRPr lang="zh-CN" altLang="en-US" dirty="0"/>
          </a:p>
        </p:txBody>
      </p:sp>
      <p:sp>
        <p:nvSpPr>
          <p:cNvPr id="23" name="圆角矩形标注 22"/>
          <p:cNvSpPr/>
          <p:nvPr/>
        </p:nvSpPr>
        <p:spPr>
          <a:xfrm>
            <a:off x="6678732" y="2786030"/>
            <a:ext cx="2765366" cy="463932"/>
          </a:xfrm>
          <a:prstGeom prst="wedgeRoundRectCallout">
            <a:avLst>
              <a:gd name="adj1" fmla="val -5925"/>
              <a:gd name="adj2" fmla="val 905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s[9-1-6]!=“(”: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[9]=0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31838" y="4816103"/>
            <a:ext cx="7531331" cy="19236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s[i] ==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-dp[i-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]&gt;=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s[i-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-dp[i-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]] ==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dp[i] = dp[i-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+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i- dp[i] &gt;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dp[i] += dp[i-dp[i]]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dp[i] 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dp[i] 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31499</TotalTime>
  <Words>224</Words>
  <Application>Microsoft Office PowerPoint</Application>
  <PresentationFormat>宽屏</PresentationFormat>
  <Paragraphs>67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</vt:lpstr>
      <vt:lpstr>宋体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919</cp:revision>
  <cp:lastPrinted>2019-05-17T11:44:11Z</cp:lastPrinted>
  <dcterms:created xsi:type="dcterms:W3CDTF">2018-12-30T12:34:33Z</dcterms:created>
  <dcterms:modified xsi:type="dcterms:W3CDTF">2020-03-21T07:22:27Z</dcterms:modified>
</cp:coreProperties>
</file>