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57" r:id="rId2"/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A9B"/>
    <a:srgbClr val="F49E86"/>
    <a:srgbClr val="EE6E4A"/>
    <a:srgbClr val="F5EFF3"/>
    <a:srgbClr val="F5E7B4"/>
    <a:srgbClr val="D2B191"/>
    <a:srgbClr val="782008"/>
    <a:srgbClr val="A5300F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87" d="100"/>
          <a:sy n="87" d="100"/>
        </p:scale>
        <p:origin x="72" y="84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7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3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6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8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3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49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5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38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8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</a:t>
            </a:r>
            <a:r>
              <a:rPr lang="zh-CN" altLang="en-US" sz="3200" dirty="0" smtClean="0"/>
              <a:t>文献自动</a:t>
            </a:r>
            <a:r>
              <a:rPr lang="zh-CN" altLang="en-US" sz="3200" dirty="0"/>
              <a:t>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业务描述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59" y="1831444"/>
            <a:ext cx="7200000" cy="488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中参考文献的自动生成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第四步：横线修改为参考文献四个字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0" y="1572286"/>
            <a:ext cx="11495238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中参考文献的自动生成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第四步：横线修改为参考文献四个字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19" y="1653152"/>
            <a:ext cx="9018000" cy="50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</a:t>
            </a:r>
            <a:r>
              <a:rPr lang="zh-CN" altLang="en-US" sz="3200" dirty="0" smtClean="0"/>
              <a:t>文献自动</a:t>
            </a:r>
            <a:r>
              <a:rPr lang="zh-CN" altLang="en-US" sz="3200" dirty="0"/>
              <a:t>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第一步：插入尾注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89" y="2133357"/>
            <a:ext cx="8228571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</a:t>
            </a:r>
            <a:r>
              <a:rPr lang="zh-CN" altLang="en-US" sz="3200" dirty="0" smtClean="0"/>
              <a:t>文献自动</a:t>
            </a:r>
            <a:r>
              <a:rPr lang="zh-CN" altLang="en-US" sz="3200" dirty="0"/>
              <a:t>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第一步：插入尾注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25" y="1652674"/>
            <a:ext cx="6866667" cy="2847619"/>
          </a:xfrm>
          <a:prstGeom prst="rect">
            <a:avLst/>
          </a:prstGeom>
        </p:spPr>
      </p:pic>
      <p:sp>
        <p:nvSpPr>
          <p:cNvPr id="4" name="圆角矩形标注 3"/>
          <p:cNvSpPr/>
          <p:nvPr/>
        </p:nvSpPr>
        <p:spPr>
          <a:xfrm>
            <a:off x="7922367" y="1128264"/>
            <a:ext cx="4055131" cy="1355075"/>
          </a:xfrm>
          <a:prstGeom prst="wedgeRoundRectCallout">
            <a:avLst>
              <a:gd name="adj1" fmla="val -112018"/>
              <a:gd name="adj2" fmla="val -1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如果在第二篇文章之前又要重新引用一篇新的文章，序号</a:t>
            </a:r>
            <a:r>
              <a:rPr lang="en-US" altLang="zh-CN" dirty="0" smtClean="0"/>
              <a:t>2</a:t>
            </a:r>
            <a:r>
              <a:rPr lang="zh-CN" altLang="en-US" dirty="0" smtClean="0"/>
              <a:t>会自动调整为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260" y="4012318"/>
            <a:ext cx="6695238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中参考文献的自动生成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第二步：交叉引用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8" y="1747672"/>
            <a:ext cx="11847619" cy="4247619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6693636" y="4874344"/>
            <a:ext cx="5133861" cy="1514243"/>
          </a:xfrm>
          <a:prstGeom prst="wedgeRoundRectCallout">
            <a:avLst>
              <a:gd name="adj1" fmla="val -136069"/>
              <a:gd name="adj2" fmla="val -15285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如果在文章中另外一个位置再次引用同一篇文章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9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中参考文献的自动生成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第二步：交叉引用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89" y="1740352"/>
            <a:ext cx="9000000" cy="51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中参考文献的自动生成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第三步：加中括号（自动）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8" y="2023142"/>
            <a:ext cx="11238095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中参考文献的自动生成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第三步：加中括号（自动）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79" y="2059426"/>
            <a:ext cx="5114286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中参考文献的自动生成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第四步：横线修改为参考文献四个字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92" y="1877800"/>
            <a:ext cx="8590476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word</a:t>
            </a:r>
            <a:r>
              <a:rPr lang="zh-CN" altLang="en-US" sz="3200" dirty="0"/>
              <a:t>中参考文献的自动生成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第四步：横线修改为参考文献四个字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23" y="1701674"/>
            <a:ext cx="732380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27903</TotalTime>
  <Words>206</Words>
  <Application>Microsoft Office PowerPoint</Application>
  <PresentationFormat>宽屏</PresentationFormat>
  <Paragraphs>35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890</cp:revision>
  <cp:lastPrinted>2019-05-17T11:44:11Z</cp:lastPrinted>
  <dcterms:created xsi:type="dcterms:W3CDTF">2018-12-30T12:34:33Z</dcterms:created>
  <dcterms:modified xsi:type="dcterms:W3CDTF">2020-03-30T16:21:31Z</dcterms:modified>
</cp:coreProperties>
</file>