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57" r:id="rId2"/>
    <p:sldId id="564" r:id="rId3"/>
    <p:sldId id="563" r:id="rId4"/>
    <p:sldId id="565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49E86"/>
    <a:srgbClr val="EE6E4A"/>
    <a:srgbClr val="F5EFF3"/>
    <a:srgbClr val="F5E7B4"/>
    <a:srgbClr val="D2B191"/>
    <a:srgbClr val="782008"/>
    <a:srgbClr val="A5300F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186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2020/4/30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gjianshun/Master-School/blob/master/EvaluationIndex1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</a:t>
            </a:r>
            <a:r>
              <a:rPr lang="zh-CN" altLang="en-US" sz="3200" dirty="0" smtClean="0"/>
              <a:t>（二）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业务背景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3987818" y="2281634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074953" y="4925554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3549" y="2189724"/>
            <a:ext cx="1653927" cy="647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一篇文本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47516" y="1634551"/>
            <a:ext cx="1653927" cy="6470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72582" y="4278471"/>
            <a:ext cx="1653927" cy="6470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75509" y="4833644"/>
            <a:ext cx="1653927" cy="647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一篇文本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54375"/>
              </p:ext>
            </p:extLst>
          </p:nvPr>
        </p:nvGraphicFramePr>
        <p:xfrm>
          <a:off x="7007630" y="2003366"/>
          <a:ext cx="3374965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娱乐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军事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1055"/>
              </p:ext>
            </p:extLst>
          </p:nvPr>
        </p:nvGraphicFramePr>
        <p:xfrm>
          <a:off x="6869655" y="4597176"/>
          <a:ext cx="3374965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919665834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194889318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67445058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娱乐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军事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科技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39689" y="662384"/>
            <a:ext cx="920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github.com/sangjianshun/Master-School/blob/master/EvaluationIndex2.py</a:t>
            </a:r>
            <a:endParaRPr lang="zh-CN" altLang="en-US" dirty="0"/>
          </a:p>
        </p:txBody>
      </p:sp>
      <p:sp>
        <p:nvSpPr>
          <p:cNvPr id="35" name="圆角矩形标注 34"/>
          <p:cNvSpPr/>
          <p:nvPr/>
        </p:nvSpPr>
        <p:spPr>
          <a:xfrm>
            <a:off x="7829716" y="3613667"/>
            <a:ext cx="3998534" cy="485320"/>
          </a:xfrm>
          <a:prstGeom prst="wedgeRoundRectCallout">
            <a:avLst>
              <a:gd name="adj1" fmla="val -52213"/>
              <a:gd name="adj2" fmla="val -142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注意：这个概率和单标签分类之间的区别</a:t>
            </a:r>
            <a:endParaRPr lang="en-US" altLang="zh-CN" sz="1600" dirty="0" smtClean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91651"/>
              </p:ext>
            </p:extLst>
          </p:nvPr>
        </p:nvGraphicFramePr>
        <p:xfrm>
          <a:off x="6479730" y="3280254"/>
          <a:ext cx="1349986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993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  <a:gridCol w="674993">
                  <a:extLst>
                    <a:ext uri="{9D8B030D-6E8A-4147-A177-3AD203B41FA5}">
                      <a16:colId xmlns:a16="http://schemas.microsoft.com/office/drawing/2014/main" val="2249725544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消极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多标签分类评价指标介绍（二）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混淆矩阵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Confusion Matrix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89000" y="1877800"/>
          <a:ext cx="6615318" cy="216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11318">
                  <a:extLst>
                    <a:ext uri="{9D8B030D-6E8A-4147-A177-3AD203B41FA5}">
                      <a16:colId xmlns:a16="http://schemas.microsoft.com/office/drawing/2014/main" val="247252613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1722925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65310900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05194414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9638133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标签类别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5876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预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测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别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Positive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Negative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Total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484004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Positive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预测为正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12807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Negative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FN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TN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预测为负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50527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所有正例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所有负例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样本数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5224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889000" y="4788844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2361897" y="4418004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580464" y="5098524"/>
          <a:ext cx="295200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561342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44076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=3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125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8544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589260" y="5294540"/>
            <a:ext cx="864206" cy="5035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51000" y="1910251"/>
                <a:ext cx="432131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00" y="1910251"/>
                <a:ext cx="4321311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99183" y="3021869"/>
                <a:ext cx="417672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183" y="3021869"/>
                <a:ext cx="417672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563673" y="3973876"/>
                <a:ext cx="2782878" cy="88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73" y="3973876"/>
                <a:ext cx="2782878" cy="888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659462" y="5150102"/>
                <a:ext cx="3984616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62" y="5150102"/>
                <a:ext cx="3984616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</a:t>
            </a:r>
            <a:r>
              <a:rPr lang="zh-CN" altLang="en-US" sz="3200" dirty="0" smtClean="0"/>
              <a:t>（二）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多标签场景下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69280"/>
              </p:ext>
            </p:extLst>
          </p:nvPr>
        </p:nvGraphicFramePr>
        <p:xfrm>
          <a:off x="1404389" y="2802101"/>
          <a:ext cx="76523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61389"/>
              </p:ext>
            </p:extLst>
          </p:nvPr>
        </p:nvGraphicFramePr>
        <p:xfrm>
          <a:off x="2286305" y="2431261"/>
          <a:ext cx="765234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4190" y="3334282"/>
            <a:ext cx="739371" cy="4189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体育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1308"/>
              </p:ext>
            </p:extLst>
          </p:nvPr>
        </p:nvGraphicFramePr>
        <p:xfrm>
          <a:off x="4232566" y="2802101"/>
          <a:ext cx="76523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56482"/>
              </p:ext>
            </p:extLst>
          </p:nvPr>
        </p:nvGraphicFramePr>
        <p:xfrm>
          <a:off x="5121525" y="2431261"/>
          <a:ext cx="765234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3272367" y="3334282"/>
            <a:ext cx="739371" cy="4189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地理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14859"/>
              </p:ext>
            </p:extLst>
          </p:nvPr>
        </p:nvGraphicFramePr>
        <p:xfrm>
          <a:off x="6957751" y="2431261"/>
          <a:ext cx="765234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3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918159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41400"/>
              </p:ext>
            </p:extLst>
          </p:nvPr>
        </p:nvGraphicFramePr>
        <p:xfrm>
          <a:off x="7893363" y="2802100"/>
          <a:ext cx="76523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6010484" y="3334282"/>
            <a:ext cx="739371" cy="4189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娱乐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89894"/>
              </p:ext>
            </p:extLst>
          </p:nvPr>
        </p:nvGraphicFramePr>
        <p:xfrm>
          <a:off x="9865487" y="2431260"/>
          <a:ext cx="765234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74360"/>
              </p:ext>
            </p:extLst>
          </p:nvPr>
        </p:nvGraphicFramePr>
        <p:xfrm>
          <a:off x="10936479" y="2802100"/>
          <a:ext cx="76523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17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82617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8942807" y="3334282"/>
            <a:ext cx="739371" cy="4189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军事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86723"/>
              </p:ext>
            </p:extLst>
          </p:nvPr>
        </p:nvGraphicFramePr>
        <p:xfrm>
          <a:off x="1081699" y="4841820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=3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44531"/>
              </p:ext>
            </p:extLst>
          </p:nvPr>
        </p:nvGraphicFramePr>
        <p:xfrm>
          <a:off x="3874819" y="4841820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49619"/>
              </p:ext>
            </p:extLst>
          </p:nvPr>
        </p:nvGraphicFramePr>
        <p:xfrm>
          <a:off x="6646657" y="4841820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20806"/>
              </p:ext>
            </p:extLst>
          </p:nvPr>
        </p:nvGraphicFramePr>
        <p:xfrm>
          <a:off x="9689773" y="4841820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多标签分类评价指标介绍</a:t>
            </a:r>
            <a:r>
              <a:rPr lang="zh-CN" altLang="en-US" sz="3200" dirty="0" smtClean="0"/>
              <a:t>（二）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 Micro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F1 Macro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8753" y="5223345"/>
                <a:ext cx="20221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icro</m:t>
                    </m:r>
                  </m:oMath>
                </a14:m>
                <a:r>
                  <a:rPr lang="zh-CN" altLang="en-US" dirty="0" smtClean="0"/>
                  <a:t>：不考虑标签之间的差异。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" y="5223345"/>
                <a:ext cx="2022174" cy="646331"/>
              </a:xfrm>
              <a:prstGeom prst="rect">
                <a:avLst/>
              </a:prstGeom>
              <a:blipFill>
                <a:blip r:embed="rId3"/>
                <a:stretch>
                  <a:fillRect l="-2410" t="-5660" r="-271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95965"/>
              </p:ext>
            </p:extLst>
          </p:nvPr>
        </p:nvGraphicFramePr>
        <p:xfrm>
          <a:off x="1125373" y="1556254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=3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30907"/>
              </p:ext>
            </p:extLst>
          </p:nvPr>
        </p:nvGraphicFramePr>
        <p:xfrm>
          <a:off x="3918493" y="1556254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17180"/>
              </p:ext>
            </p:extLst>
          </p:nvPr>
        </p:nvGraphicFramePr>
        <p:xfrm>
          <a:off x="6690331" y="1556254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60540"/>
              </p:ext>
            </p:extLst>
          </p:nvPr>
        </p:nvGraphicFramePr>
        <p:xfrm>
          <a:off x="9733447" y="1556254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11607"/>
              </p:ext>
            </p:extLst>
          </p:nvPr>
        </p:nvGraphicFramePr>
        <p:xfrm>
          <a:off x="2402775" y="5223345"/>
          <a:ext cx="201194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5970">
                  <a:extLst>
                    <a:ext uri="{9D8B030D-6E8A-4147-A177-3AD203B41FA5}">
                      <a16:colId xmlns:a16="http://schemas.microsoft.com/office/drawing/2014/main" val="2647464519"/>
                    </a:ext>
                  </a:extLst>
                </a:gridCol>
                <a:gridCol w="1005970">
                  <a:extLst>
                    <a:ext uri="{9D8B030D-6E8A-4147-A177-3AD203B41FA5}">
                      <a16:colId xmlns:a16="http://schemas.microsoft.com/office/drawing/2014/main" val="987338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=10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097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=9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=10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479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523941" y="4996391"/>
                <a:ext cx="470269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icro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41" y="4996391"/>
                <a:ext cx="4702698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941980" y="5694813"/>
                <a:ext cx="428514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icro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80" y="5694813"/>
                <a:ext cx="4285147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854490" y="5563331"/>
                <a:ext cx="1869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icro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490" y="5563331"/>
                <a:ext cx="1869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80946" y="3198311"/>
                <a:ext cx="18977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acro</m:t>
                    </m:r>
                  </m:oMath>
                </a14:m>
                <a:r>
                  <a:rPr lang="zh-CN" altLang="en-US" dirty="0" smtClean="0"/>
                  <a:t>：考虑标签之间的差异。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" y="3198311"/>
                <a:ext cx="1897788" cy="646331"/>
              </a:xfrm>
              <a:prstGeom prst="rect">
                <a:avLst/>
              </a:prstGeom>
              <a:blipFill>
                <a:blip r:embed="rId7"/>
                <a:stretch>
                  <a:fillRect l="-2564" t="-5660" r="-865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1978734" y="2478912"/>
                <a:ext cx="436606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cro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34" y="2478912"/>
                <a:ext cx="4366067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2293692" y="3176309"/>
                <a:ext cx="420499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cro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92" y="3176309"/>
                <a:ext cx="4204997" cy="61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419448" y="4029235"/>
                <a:ext cx="512146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cro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0.67 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0.40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0.67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0.40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48" y="4029235"/>
                <a:ext cx="5121467" cy="617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690331" y="2479290"/>
                <a:ext cx="151515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2+4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31" y="2479290"/>
                <a:ext cx="1515158" cy="617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690331" y="3180234"/>
                <a:ext cx="138691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31" y="3180234"/>
                <a:ext cx="1386918" cy="6173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551019" y="2478912"/>
                <a:ext cx="1515158" cy="616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019" y="2478912"/>
                <a:ext cx="1515158" cy="6163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8551019" y="3198311"/>
                <a:ext cx="1515158" cy="616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019" y="3198311"/>
                <a:ext cx="1515158" cy="6163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10178242" y="2500303"/>
                <a:ext cx="138691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242" y="2500303"/>
                <a:ext cx="1386918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10178242" y="3197798"/>
                <a:ext cx="1515158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242" y="3197798"/>
                <a:ext cx="1515158" cy="617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8970544" y="4192435"/>
            <a:ext cx="676108" cy="37384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9806400" y="4168951"/>
                <a:ext cx="1917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Macro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00" y="4168951"/>
                <a:ext cx="19175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箭头 45"/>
          <p:cNvSpPr/>
          <p:nvPr/>
        </p:nvSpPr>
        <p:spPr>
          <a:xfrm>
            <a:off x="9430306" y="5563331"/>
            <a:ext cx="454290" cy="37384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27877</TotalTime>
  <Words>488</Words>
  <Application>Microsoft Office PowerPoint</Application>
  <PresentationFormat>宽屏</PresentationFormat>
  <Paragraphs>239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888</cp:revision>
  <cp:lastPrinted>2019-05-17T11:44:11Z</cp:lastPrinted>
  <dcterms:created xsi:type="dcterms:W3CDTF">2018-12-30T12:34:33Z</dcterms:created>
  <dcterms:modified xsi:type="dcterms:W3CDTF">2020-04-30T02:28:19Z</dcterms:modified>
</cp:coreProperties>
</file>