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557" r:id="rId2"/>
    <p:sldId id="562" r:id="rId3"/>
  </p:sldIdLst>
  <p:sldSz cx="12192000" cy="6858000"/>
  <p:notesSz cx="6858000" cy="9144000"/>
  <p:custDataLst>
    <p:tags r:id="rId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416" userDrawn="1">
          <p15:clr>
            <a:srgbClr val="A4A3A4"/>
          </p15:clr>
        </p15:guide>
        <p15:guide id="4" pos="7256" userDrawn="1">
          <p15:clr>
            <a:srgbClr val="A4A3A4"/>
          </p15:clr>
        </p15:guide>
        <p15:guide id="5" orient="horz" pos="648" userDrawn="1">
          <p15:clr>
            <a:srgbClr val="A4A3A4"/>
          </p15:clr>
        </p15:guide>
        <p15:guide id="6" orient="horz" pos="712" userDrawn="1">
          <p15:clr>
            <a:srgbClr val="A4A3A4"/>
          </p15:clr>
        </p15:guide>
        <p15:guide id="7" orient="horz" pos="3928" userDrawn="1">
          <p15:clr>
            <a:srgbClr val="A4A3A4"/>
          </p15:clr>
        </p15:guide>
        <p15:guide id="8" orient="horz" pos="38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g jianshun" initials="sj" lastIdx="1" clrIdx="0">
    <p:extLst>
      <p:ext uri="{19B8F6BF-5375-455C-9EA6-DF929625EA0E}">
        <p15:presenceInfo xmlns:p15="http://schemas.microsoft.com/office/powerpoint/2012/main" userId="7bbde39c7d59bbe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6E4A"/>
    <a:srgbClr val="F5EFF3"/>
    <a:srgbClr val="F5E7B4"/>
    <a:srgbClr val="D2B191"/>
    <a:srgbClr val="F49E86"/>
    <a:srgbClr val="782008"/>
    <a:srgbClr val="A5300F"/>
    <a:srgbClr val="F5BA9B"/>
    <a:srgbClr val="7E94B9"/>
    <a:srgbClr val="9B54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6457" autoAdjust="0"/>
  </p:normalViewPr>
  <p:slideViewPr>
    <p:cSldViewPr snapToGrid="0" showGuides="1">
      <p:cViewPr varScale="1">
        <p:scale>
          <a:sx n="115" d="100"/>
          <a:sy n="115" d="100"/>
        </p:scale>
        <p:origin x="96" y="102"/>
      </p:cViewPr>
      <p:guideLst>
        <p:guide pos="3840"/>
        <p:guide pos="416"/>
        <p:guide pos="7256"/>
        <p:guide orient="horz" pos="648"/>
        <p:guide orient="horz" pos="712"/>
        <p:guide orient="horz" pos="3928"/>
        <p:guide orient="horz" pos="3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99BA4-BDC1-9C4E-A91D-27CC630C1B82}" type="datetimeFigureOut">
              <a:rPr kumimoji="1" lang="zh-CN" altLang="en-US" smtClean="0"/>
              <a:t>2020/2/8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7227A-B33B-4C4C-BD64-220A38497B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6772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32318-C54D-4318-8B24-990670BDD161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00C9D-0FE3-4B2B-A9E5-0C7084C3D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1691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00C9D-0FE3-4B2B-A9E5-0C7084C3D54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881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00C9D-0FE3-4B2B-A9E5-0C7084C3D54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882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图片占位符 69">
            <a:extLst>
              <a:ext uri="{FF2B5EF4-FFF2-40B4-BE49-F238E27FC236}">
                <a16:creationId xmlns:a16="http://schemas.microsoft.com/office/drawing/2014/main" id="{A78092AB-2EC3-4999-AB44-6ECF67DACA4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64213" y="2495268"/>
            <a:ext cx="6427787" cy="42370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4" name="图片占位符 23">
            <a:extLst>
              <a:ext uri="{FF2B5EF4-FFF2-40B4-BE49-F238E27FC236}">
                <a16:creationId xmlns:a16="http://schemas.microsoft.com/office/drawing/2014/main" id="{76E2534D-3ACD-44A3-AE9D-02A1C18308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495268"/>
            <a:ext cx="5764212" cy="4331936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67" name="图片占位符 66">
            <a:extLst>
              <a:ext uri="{FF2B5EF4-FFF2-40B4-BE49-F238E27FC236}">
                <a16:creationId xmlns:a16="http://schemas.microsoft.com/office/drawing/2014/main" id="{02C9F65B-A2E4-4D63-B220-B371A0D523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1"/>
            <a:ext cx="12191999" cy="4064780"/>
          </a:xfrm>
          <a:custGeom>
            <a:avLst/>
            <a:gdLst>
              <a:gd name="connsiteX0" fmla="*/ 0 w 12179402"/>
              <a:gd name="connsiteY0" fmla="*/ 0 h 4062881"/>
              <a:gd name="connsiteX1" fmla="*/ 12179402 w 12179402"/>
              <a:gd name="connsiteY1" fmla="*/ 0 h 4062881"/>
              <a:gd name="connsiteX2" fmla="*/ 12179402 w 12179402"/>
              <a:gd name="connsiteY2" fmla="*/ 2622353 h 4062881"/>
              <a:gd name="connsiteX3" fmla="*/ 6086489 w 12179402"/>
              <a:gd name="connsiteY3" fmla="*/ 4062881 h 4062881"/>
              <a:gd name="connsiteX4" fmla="*/ 7922 w 12179402"/>
              <a:gd name="connsiteY4" fmla="*/ 2621254 h 4062881"/>
              <a:gd name="connsiteX5" fmla="*/ 0 w 12179402"/>
              <a:gd name="connsiteY5" fmla="*/ 2621254 h 4062881"/>
              <a:gd name="connsiteX6" fmla="*/ 0 w 12179402"/>
              <a:gd name="connsiteY6" fmla="*/ 2619375 h 4062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9402" h="4062881">
                <a:moveTo>
                  <a:pt x="0" y="0"/>
                </a:moveTo>
                <a:lnTo>
                  <a:pt x="12179402" y="0"/>
                </a:lnTo>
                <a:lnTo>
                  <a:pt x="12179402" y="2622353"/>
                </a:lnTo>
                <a:lnTo>
                  <a:pt x="6086489" y="4062881"/>
                </a:lnTo>
                <a:lnTo>
                  <a:pt x="7922" y="2621254"/>
                </a:lnTo>
                <a:lnTo>
                  <a:pt x="0" y="2621254"/>
                </a:lnTo>
                <a:lnTo>
                  <a:pt x="0" y="2619375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812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23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ísḷïḋé">
            <a:extLst>
              <a:ext uri="{FF2B5EF4-FFF2-40B4-BE49-F238E27FC236}">
                <a16:creationId xmlns:a16="http://schemas.microsoft.com/office/drawing/2014/main" id="{C008D62A-03B5-48ED-867A-28BA9DC91576}"/>
              </a:ext>
            </a:extLst>
          </p:cNvPr>
          <p:cNvGrpSpPr/>
          <p:nvPr userDrawn="1"/>
        </p:nvGrpSpPr>
        <p:grpSpPr>
          <a:xfrm>
            <a:off x="2018769" y="-653080"/>
            <a:ext cx="8154462" cy="8164160"/>
            <a:chOff x="1735138" y="2095500"/>
            <a:chExt cx="2667000" cy="2670175"/>
          </a:xfrm>
          <a:solidFill>
            <a:schemeClr val="accent5">
              <a:alpha val="5000"/>
            </a:schemeClr>
          </a:solidFill>
        </p:grpSpPr>
        <p:sp>
          <p:nvSpPr>
            <p:cNvPr id="8" name="iṣ1íḋê">
              <a:extLst>
                <a:ext uri="{FF2B5EF4-FFF2-40B4-BE49-F238E27FC236}">
                  <a16:creationId xmlns:a16="http://schemas.microsoft.com/office/drawing/2014/main" id="{9D748DD3-FDBE-4292-8C21-F05FC061A8FA}"/>
                </a:ext>
              </a:extLst>
            </p:cNvPr>
            <p:cNvSpPr/>
            <p:nvPr/>
          </p:nvSpPr>
          <p:spPr bwMode="auto">
            <a:xfrm>
              <a:off x="2913063" y="3238500"/>
              <a:ext cx="319088" cy="762000"/>
            </a:xfrm>
            <a:custGeom>
              <a:avLst/>
              <a:gdLst>
                <a:gd name="T0" fmla="*/ 56 w 97"/>
                <a:gd name="T1" fmla="*/ 193 h 231"/>
                <a:gd name="T2" fmla="*/ 41 w 97"/>
                <a:gd name="T3" fmla="*/ 193 h 231"/>
                <a:gd name="T4" fmla="*/ 41 w 97"/>
                <a:gd name="T5" fmla="*/ 22 h 231"/>
                <a:gd name="T6" fmla="*/ 23 w 97"/>
                <a:gd name="T7" fmla="*/ 0 h 231"/>
                <a:gd name="T8" fmla="*/ 4 w 97"/>
                <a:gd name="T9" fmla="*/ 22 h 231"/>
                <a:gd name="T10" fmla="*/ 1 w 97"/>
                <a:gd name="T11" fmla="*/ 175 h 231"/>
                <a:gd name="T12" fmla="*/ 48 w 97"/>
                <a:gd name="T13" fmla="*/ 231 h 231"/>
                <a:gd name="T14" fmla="*/ 96 w 97"/>
                <a:gd name="T15" fmla="*/ 175 h 231"/>
                <a:gd name="T16" fmla="*/ 92 w 97"/>
                <a:gd name="T17" fmla="*/ 22 h 231"/>
                <a:gd name="T18" fmla="*/ 73 w 97"/>
                <a:gd name="T19" fmla="*/ 0 h 231"/>
                <a:gd name="T20" fmla="*/ 56 w 97"/>
                <a:gd name="T21" fmla="*/ 22 h 231"/>
                <a:gd name="T22" fmla="*/ 56 w 97"/>
                <a:gd name="T23" fmla="*/ 193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7" h="231">
                  <a:moveTo>
                    <a:pt x="56" y="193"/>
                  </a:moveTo>
                  <a:cubicBezTo>
                    <a:pt x="41" y="193"/>
                    <a:pt x="41" y="193"/>
                    <a:pt x="41" y="193"/>
                  </a:cubicBezTo>
                  <a:cubicBezTo>
                    <a:pt x="41" y="136"/>
                    <a:pt x="41" y="79"/>
                    <a:pt x="41" y="22"/>
                  </a:cubicBezTo>
                  <a:cubicBezTo>
                    <a:pt x="40" y="11"/>
                    <a:pt x="38" y="1"/>
                    <a:pt x="23" y="0"/>
                  </a:cubicBezTo>
                  <a:cubicBezTo>
                    <a:pt x="13" y="0"/>
                    <a:pt x="4" y="7"/>
                    <a:pt x="4" y="22"/>
                  </a:cubicBezTo>
                  <a:cubicBezTo>
                    <a:pt x="3" y="73"/>
                    <a:pt x="2" y="124"/>
                    <a:pt x="1" y="175"/>
                  </a:cubicBezTo>
                  <a:cubicBezTo>
                    <a:pt x="0" y="206"/>
                    <a:pt x="15" y="231"/>
                    <a:pt x="48" y="231"/>
                  </a:cubicBezTo>
                  <a:cubicBezTo>
                    <a:pt x="82" y="231"/>
                    <a:pt x="97" y="206"/>
                    <a:pt x="96" y="175"/>
                  </a:cubicBezTo>
                  <a:cubicBezTo>
                    <a:pt x="95" y="124"/>
                    <a:pt x="94" y="73"/>
                    <a:pt x="92" y="22"/>
                  </a:cubicBezTo>
                  <a:cubicBezTo>
                    <a:pt x="92" y="7"/>
                    <a:pt x="84" y="0"/>
                    <a:pt x="73" y="0"/>
                  </a:cubicBezTo>
                  <a:cubicBezTo>
                    <a:pt x="58" y="1"/>
                    <a:pt x="56" y="11"/>
                    <a:pt x="56" y="22"/>
                  </a:cubicBezTo>
                  <a:cubicBezTo>
                    <a:pt x="56" y="79"/>
                    <a:pt x="56" y="136"/>
                    <a:pt x="56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i$ḻïďê">
              <a:extLst>
                <a:ext uri="{FF2B5EF4-FFF2-40B4-BE49-F238E27FC236}">
                  <a16:creationId xmlns:a16="http://schemas.microsoft.com/office/drawing/2014/main" id="{3BDF44C7-FEBF-4A34-851B-E4F27880FCA3}"/>
                </a:ext>
              </a:extLst>
            </p:cNvPr>
            <p:cNvSpPr/>
            <p:nvPr/>
          </p:nvSpPr>
          <p:spPr bwMode="auto">
            <a:xfrm>
              <a:off x="2008188" y="2713038"/>
              <a:ext cx="257175" cy="342900"/>
            </a:xfrm>
            <a:custGeom>
              <a:avLst/>
              <a:gdLst>
                <a:gd name="T0" fmla="*/ 13 w 78"/>
                <a:gd name="T1" fmla="*/ 80 h 104"/>
                <a:gd name="T2" fmla="*/ 6 w 78"/>
                <a:gd name="T3" fmla="*/ 80 h 104"/>
                <a:gd name="T4" fmla="*/ 1 w 78"/>
                <a:gd name="T5" fmla="*/ 85 h 104"/>
                <a:gd name="T6" fmla="*/ 7 w 78"/>
                <a:gd name="T7" fmla="*/ 96 h 104"/>
                <a:gd name="T8" fmla="*/ 36 w 78"/>
                <a:gd name="T9" fmla="*/ 103 h 104"/>
                <a:gd name="T10" fmla="*/ 40 w 78"/>
                <a:gd name="T11" fmla="*/ 94 h 104"/>
                <a:gd name="T12" fmla="*/ 26 w 78"/>
                <a:gd name="T13" fmla="*/ 87 h 104"/>
                <a:gd name="T14" fmla="*/ 20 w 78"/>
                <a:gd name="T15" fmla="*/ 62 h 104"/>
                <a:gd name="T16" fmla="*/ 27 w 78"/>
                <a:gd name="T17" fmla="*/ 38 h 104"/>
                <a:gd name="T18" fmla="*/ 32 w 78"/>
                <a:gd name="T19" fmla="*/ 40 h 104"/>
                <a:gd name="T20" fmla="*/ 38 w 78"/>
                <a:gd name="T21" fmla="*/ 54 h 104"/>
                <a:gd name="T22" fmla="*/ 35 w 78"/>
                <a:gd name="T23" fmla="*/ 56 h 104"/>
                <a:gd name="T24" fmla="*/ 28 w 78"/>
                <a:gd name="T25" fmla="*/ 56 h 104"/>
                <a:gd name="T26" fmla="*/ 26 w 78"/>
                <a:gd name="T27" fmla="*/ 63 h 104"/>
                <a:gd name="T28" fmla="*/ 34 w 78"/>
                <a:gd name="T29" fmla="*/ 65 h 104"/>
                <a:gd name="T30" fmla="*/ 38 w 78"/>
                <a:gd name="T31" fmla="*/ 65 h 104"/>
                <a:gd name="T32" fmla="*/ 37 w 78"/>
                <a:gd name="T33" fmla="*/ 74 h 104"/>
                <a:gd name="T34" fmla="*/ 37 w 78"/>
                <a:gd name="T35" fmla="*/ 80 h 104"/>
                <a:gd name="T36" fmla="*/ 45 w 78"/>
                <a:gd name="T37" fmla="*/ 80 h 104"/>
                <a:gd name="T38" fmla="*/ 45 w 78"/>
                <a:gd name="T39" fmla="*/ 68 h 104"/>
                <a:gd name="T40" fmla="*/ 49 w 78"/>
                <a:gd name="T41" fmla="*/ 57 h 104"/>
                <a:gd name="T42" fmla="*/ 58 w 78"/>
                <a:gd name="T43" fmla="*/ 55 h 104"/>
                <a:gd name="T44" fmla="*/ 66 w 78"/>
                <a:gd name="T45" fmla="*/ 42 h 104"/>
                <a:gd name="T46" fmla="*/ 71 w 78"/>
                <a:gd name="T47" fmla="*/ 17 h 104"/>
                <a:gd name="T48" fmla="*/ 73 w 78"/>
                <a:gd name="T49" fmla="*/ 7 h 104"/>
                <a:gd name="T50" fmla="*/ 38 w 78"/>
                <a:gd name="T51" fmla="*/ 8 h 104"/>
                <a:gd name="T52" fmla="*/ 16 w 78"/>
                <a:gd name="T53" fmla="*/ 40 h 104"/>
                <a:gd name="T54" fmla="*/ 12 w 78"/>
                <a:gd name="T55" fmla="*/ 69 h 104"/>
                <a:gd name="T56" fmla="*/ 13 w 78"/>
                <a:gd name="T57" fmla="*/ 80 h 104"/>
                <a:gd name="T58" fmla="*/ 13 w 78"/>
                <a:gd name="T59" fmla="*/ 80 h 104"/>
                <a:gd name="T60" fmla="*/ 44 w 78"/>
                <a:gd name="T61" fmla="*/ 54 h 104"/>
                <a:gd name="T62" fmla="*/ 42 w 78"/>
                <a:gd name="T63" fmla="*/ 56 h 104"/>
                <a:gd name="T64" fmla="*/ 42 w 78"/>
                <a:gd name="T65" fmla="*/ 39 h 104"/>
                <a:gd name="T66" fmla="*/ 35 w 78"/>
                <a:gd name="T67" fmla="*/ 35 h 104"/>
                <a:gd name="T68" fmla="*/ 29 w 78"/>
                <a:gd name="T69" fmla="*/ 35 h 104"/>
                <a:gd name="T70" fmla="*/ 36 w 78"/>
                <a:gd name="T71" fmla="*/ 23 h 104"/>
                <a:gd name="T72" fmla="*/ 54 w 78"/>
                <a:gd name="T73" fmla="*/ 11 h 104"/>
                <a:gd name="T74" fmla="*/ 55 w 78"/>
                <a:gd name="T75" fmla="*/ 28 h 104"/>
                <a:gd name="T76" fmla="*/ 54 w 78"/>
                <a:gd name="T77" fmla="*/ 45 h 104"/>
                <a:gd name="T78" fmla="*/ 48 w 78"/>
                <a:gd name="T79" fmla="*/ 48 h 104"/>
                <a:gd name="T80" fmla="*/ 44 w 78"/>
                <a:gd name="T81" fmla="*/ 5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8" h="104">
                  <a:moveTo>
                    <a:pt x="13" y="80"/>
                  </a:moveTo>
                  <a:cubicBezTo>
                    <a:pt x="12" y="81"/>
                    <a:pt x="9" y="79"/>
                    <a:pt x="6" y="80"/>
                  </a:cubicBezTo>
                  <a:cubicBezTo>
                    <a:pt x="3" y="82"/>
                    <a:pt x="2" y="84"/>
                    <a:pt x="1" y="85"/>
                  </a:cubicBezTo>
                  <a:cubicBezTo>
                    <a:pt x="0" y="87"/>
                    <a:pt x="1" y="92"/>
                    <a:pt x="7" y="96"/>
                  </a:cubicBezTo>
                  <a:cubicBezTo>
                    <a:pt x="12" y="100"/>
                    <a:pt x="32" y="104"/>
                    <a:pt x="36" y="103"/>
                  </a:cubicBezTo>
                  <a:cubicBezTo>
                    <a:pt x="40" y="102"/>
                    <a:pt x="43" y="94"/>
                    <a:pt x="40" y="94"/>
                  </a:cubicBezTo>
                  <a:cubicBezTo>
                    <a:pt x="36" y="93"/>
                    <a:pt x="28" y="91"/>
                    <a:pt x="26" y="87"/>
                  </a:cubicBezTo>
                  <a:cubicBezTo>
                    <a:pt x="23" y="83"/>
                    <a:pt x="19" y="76"/>
                    <a:pt x="20" y="62"/>
                  </a:cubicBezTo>
                  <a:cubicBezTo>
                    <a:pt x="20" y="48"/>
                    <a:pt x="25" y="40"/>
                    <a:pt x="27" y="38"/>
                  </a:cubicBezTo>
                  <a:cubicBezTo>
                    <a:pt x="29" y="37"/>
                    <a:pt x="32" y="39"/>
                    <a:pt x="32" y="40"/>
                  </a:cubicBezTo>
                  <a:cubicBezTo>
                    <a:pt x="33" y="41"/>
                    <a:pt x="37" y="53"/>
                    <a:pt x="38" y="54"/>
                  </a:cubicBezTo>
                  <a:cubicBezTo>
                    <a:pt x="38" y="54"/>
                    <a:pt x="38" y="58"/>
                    <a:pt x="35" y="56"/>
                  </a:cubicBezTo>
                  <a:cubicBezTo>
                    <a:pt x="33" y="55"/>
                    <a:pt x="30" y="54"/>
                    <a:pt x="28" y="56"/>
                  </a:cubicBezTo>
                  <a:cubicBezTo>
                    <a:pt x="25" y="57"/>
                    <a:pt x="23" y="60"/>
                    <a:pt x="26" y="63"/>
                  </a:cubicBezTo>
                  <a:cubicBezTo>
                    <a:pt x="29" y="66"/>
                    <a:pt x="32" y="65"/>
                    <a:pt x="34" y="65"/>
                  </a:cubicBezTo>
                  <a:cubicBezTo>
                    <a:pt x="35" y="64"/>
                    <a:pt x="39" y="63"/>
                    <a:pt x="38" y="65"/>
                  </a:cubicBezTo>
                  <a:cubicBezTo>
                    <a:pt x="37" y="67"/>
                    <a:pt x="37" y="74"/>
                    <a:pt x="37" y="74"/>
                  </a:cubicBezTo>
                  <a:cubicBezTo>
                    <a:pt x="37" y="74"/>
                    <a:pt x="34" y="78"/>
                    <a:pt x="37" y="80"/>
                  </a:cubicBezTo>
                  <a:cubicBezTo>
                    <a:pt x="40" y="82"/>
                    <a:pt x="45" y="82"/>
                    <a:pt x="45" y="80"/>
                  </a:cubicBezTo>
                  <a:cubicBezTo>
                    <a:pt x="45" y="78"/>
                    <a:pt x="45" y="72"/>
                    <a:pt x="45" y="68"/>
                  </a:cubicBezTo>
                  <a:cubicBezTo>
                    <a:pt x="46" y="65"/>
                    <a:pt x="47" y="59"/>
                    <a:pt x="49" y="57"/>
                  </a:cubicBezTo>
                  <a:cubicBezTo>
                    <a:pt x="52" y="56"/>
                    <a:pt x="54" y="57"/>
                    <a:pt x="58" y="55"/>
                  </a:cubicBezTo>
                  <a:cubicBezTo>
                    <a:pt x="61" y="52"/>
                    <a:pt x="66" y="46"/>
                    <a:pt x="66" y="42"/>
                  </a:cubicBezTo>
                  <a:cubicBezTo>
                    <a:pt x="66" y="39"/>
                    <a:pt x="69" y="20"/>
                    <a:pt x="71" y="17"/>
                  </a:cubicBezTo>
                  <a:cubicBezTo>
                    <a:pt x="73" y="14"/>
                    <a:pt x="78" y="12"/>
                    <a:pt x="73" y="7"/>
                  </a:cubicBezTo>
                  <a:cubicBezTo>
                    <a:pt x="68" y="2"/>
                    <a:pt x="48" y="0"/>
                    <a:pt x="38" y="8"/>
                  </a:cubicBezTo>
                  <a:cubicBezTo>
                    <a:pt x="29" y="15"/>
                    <a:pt x="21" y="26"/>
                    <a:pt x="16" y="40"/>
                  </a:cubicBezTo>
                  <a:cubicBezTo>
                    <a:pt x="11" y="54"/>
                    <a:pt x="10" y="62"/>
                    <a:pt x="12" y="69"/>
                  </a:cubicBezTo>
                  <a:cubicBezTo>
                    <a:pt x="14" y="77"/>
                    <a:pt x="15" y="79"/>
                    <a:pt x="13" y="80"/>
                  </a:cubicBezTo>
                  <a:cubicBezTo>
                    <a:pt x="13" y="80"/>
                    <a:pt x="13" y="80"/>
                    <a:pt x="13" y="80"/>
                  </a:cubicBezTo>
                  <a:close/>
                  <a:moveTo>
                    <a:pt x="44" y="54"/>
                  </a:moveTo>
                  <a:cubicBezTo>
                    <a:pt x="44" y="54"/>
                    <a:pt x="43" y="54"/>
                    <a:pt x="42" y="56"/>
                  </a:cubicBezTo>
                  <a:cubicBezTo>
                    <a:pt x="42" y="57"/>
                    <a:pt x="42" y="44"/>
                    <a:pt x="42" y="39"/>
                  </a:cubicBezTo>
                  <a:cubicBezTo>
                    <a:pt x="42" y="34"/>
                    <a:pt x="38" y="34"/>
                    <a:pt x="35" y="35"/>
                  </a:cubicBezTo>
                  <a:cubicBezTo>
                    <a:pt x="31" y="35"/>
                    <a:pt x="31" y="35"/>
                    <a:pt x="29" y="35"/>
                  </a:cubicBezTo>
                  <a:cubicBezTo>
                    <a:pt x="31" y="31"/>
                    <a:pt x="33" y="28"/>
                    <a:pt x="36" y="23"/>
                  </a:cubicBezTo>
                  <a:cubicBezTo>
                    <a:pt x="40" y="17"/>
                    <a:pt x="46" y="11"/>
                    <a:pt x="54" y="11"/>
                  </a:cubicBezTo>
                  <a:cubicBezTo>
                    <a:pt x="58" y="10"/>
                    <a:pt x="56" y="24"/>
                    <a:pt x="55" y="28"/>
                  </a:cubicBezTo>
                  <a:cubicBezTo>
                    <a:pt x="55" y="31"/>
                    <a:pt x="55" y="43"/>
                    <a:pt x="54" y="45"/>
                  </a:cubicBezTo>
                  <a:cubicBezTo>
                    <a:pt x="54" y="48"/>
                    <a:pt x="52" y="47"/>
                    <a:pt x="48" y="48"/>
                  </a:cubicBezTo>
                  <a:cubicBezTo>
                    <a:pt x="45" y="49"/>
                    <a:pt x="44" y="54"/>
                    <a:pt x="44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ïṧḻíḓé">
              <a:extLst>
                <a:ext uri="{FF2B5EF4-FFF2-40B4-BE49-F238E27FC236}">
                  <a16:creationId xmlns:a16="http://schemas.microsoft.com/office/drawing/2014/main" id="{7DDE52DB-A8A2-418C-A706-0A8117F95E44}"/>
                </a:ext>
              </a:extLst>
            </p:cNvPr>
            <p:cNvSpPr/>
            <p:nvPr/>
          </p:nvSpPr>
          <p:spPr bwMode="auto">
            <a:xfrm>
              <a:off x="2540001" y="2389188"/>
              <a:ext cx="98425" cy="225425"/>
            </a:xfrm>
            <a:custGeom>
              <a:avLst/>
              <a:gdLst>
                <a:gd name="T0" fmla="*/ 4 w 30"/>
                <a:gd name="T1" fmla="*/ 2 h 68"/>
                <a:gd name="T2" fmla="*/ 2 w 30"/>
                <a:gd name="T3" fmla="*/ 10 h 68"/>
                <a:gd name="T4" fmla="*/ 10 w 30"/>
                <a:gd name="T5" fmla="*/ 22 h 68"/>
                <a:gd name="T6" fmla="*/ 19 w 30"/>
                <a:gd name="T7" fmla="*/ 50 h 68"/>
                <a:gd name="T8" fmla="*/ 20 w 30"/>
                <a:gd name="T9" fmla="*/ 60 h 68"/>
                <a:gd name="T10" fmla="*/ 25 w 30"/>
                <a:gd name="T11" fmla="*/ 67 h 68"/>
                <a:gd name="T12" fmla="*/ 27 w 30"/>
                <a:gd name="T13" fmla="*/ 58 h 68"/>
                <a:gd name="T14" fmla="*/ 19 w 30"/>
                <a:gd name="T15" fmla="*/ 30 h 68"/>
                <a:gd name="T16" fmla="*/ 14 w 30"/>
                <a:gd name="T17" fmla="*/ 15 h 68"/>
                <a:gd name="T18" fmla="*/ 11 w 30"/>
                <a:gd name="T19" fmla="*/ 6 h 68"/>
                <a:gd name="T20" fmla="*/ 4 w 30"/>
                <a:gd name="T21" fmla="*/ 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68">
                  <a:moveTo>
                    <a:pt x="4" y="2"/>
                  </a:moveTo>
                  <a:cubicBezTo>
                    <a:pt x="1" y="3"/>
                    <a:pt x="0" y="5"/>
                    <a:pt x="2" y="10"/>
                  </a:cubicBezTo>
                  <a:cubicBezTo>
                    <a:pt x="5" y="14"/>
                    <a:pt x="8" y="13"/>
                    <a:pt x="10" y="22"/>
                  </a:cubicBezTo>
                  <a:cubicBezTo>
                    <a:pt x="13" y="30"/>
                    <a:pt x="18" y="47"/>
                    <a:pt x="19" y="50"/>
                  </a:cubicBezTo>
                  <a:cubicBezTo>
                    <a:pt x="20" y="53"/>
                    <a:pt x="20" y="58"/>
                    <a:pt x="20" y="60"/>
                  </a:cubicBezTo>
                  <a:cubicBezTo>
                    <a:pt x="20" y="62"/>
                    <a:pt x="21" y="68"/>
                    <a:pt x="25" y="67"/>
                  </a:cubicBezTo>
                  <a:cubicBezTo>
                    <a:pt x="30" y="66"/>
                    <a:pt x="28" y="61"/>
                    <a:pt x="27" y="58"/>
                  </a:cubicBezTo>
                  <a:cubicBezTo>
                    <a:pt x="27" y="55"/>
                    <a:pt x="21" y="33"/>
                    <a:pt x="19" y="30"/>
                  </a:cubicBezTo>
                  <a:cubicBezTo>
                    <a:pt x="18" y="27"/>
                    <a:pt x="15" y="18"/>
                    <a:pt x="14" y="15"/>
                  </a:cubicBezTo>
                  <a:cubicBezTo>
                    <a:pt x="14" y="12"/>
                    <a:pt x="14" y="9"/>
                    <a:pt x="11" y="6"/>
                  </a:cubicBezTo>
                  <a:cubicBezTo>
                    <a:pt x="9" y="4"/>
                    <a:pt x="7" y="0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śḷïḓê">
              <a:extLst>
                <a:ext uri="{FF2B5EF4-FFF2-40B4-BE49-F238E27FC236}">
                  <a16:creationId xmlns:a16="http://schemas.microsoft.com/office/drawing/2014/main" id="{049B4209-EC5A-48B2-A77F-DD3F04ED348F}"/>
                </a:ext>
              </a:extLst>
            </p:cNvPr>
            <p:cNvSpPr/>
            <p:nvPr/>
          </p:nvSpPr>
          <p:spPr bwMode="auto">
            <a:xfrm>
              <a:off x="2608263" y="2376488"/>
              <a:ext cx="69850" cy="128588"/>
            </a:xfrm>
            <a:custGeom>
              <a:avLst/>
              <a:gdLst>
                <a:gd name="T0" fmla="*/ 4 w 21"/>
                <a:gd name="T1" fmla="*/ 1 h 39"/>
                <a:gd name="T2" fmla="*/ 0 w 21"/>
                <a:gd name="T3" fmla="*/ 5 h 39"/>
                <a:gd name="T4" fmla="*/ 4 w 21"/>
                <a:gd name="T5" fmla="*/ 13 h 39"/>
                <a:gd name="T6" fmla="*/ 9 w 21"/>
                <a:gd name="T7" fmla="*/ 19 h 39"/>
                <a:gd name="T8" fmla="*/ 17 w 21"/>
                <a:gd name="T9" fmla="*/ 38 h 39"/>
                <a:gd name="T10" fmla="*/ 21 w 21"/>
                <a:gd name="T11" fmla="*/ 32 h 39"/>
                <a:gd name="T12" fmla="*/ 19 w 21"/>
                <a:gd name="T13" fmla="*/ 21 h 39"/>
                <a:gd name="T14" fmla="*/ 16 w 21"/>
                <a:gd name="T15" fmla="*/ 14 h 39"/>
                <a:gd name="T16" fmla="*/ 11 w 21"/>
                <a:gd name="T17" fmla="*/ 3 h 39"/>
                <a:gd name="T18" fmla="*/ 4 w 21"/>
                <a:gd name="T1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39">
                  <a:moveTo>
                    <a:pt x="4" y="1"/>
                  </a:moveTo>
                  <a:cubicBezTo>
                    <a:pt x="2" y="2"/>
                    <a:pt x="0" y="2"/>
                    <a:pt x="0" y="5"/>
                  </a:cubicBezTo>
                  <a:cubicBezTo>
                    <a:pt x="0" y="8"/>
                    <a:pt x="3" y="11"/>
                    <a:pt x="4" y="13"/>
                  </a:cubicBezTo>
                  <a:cubicBezTo>
                    <a:pt x="6" y="15"/>
                    <a:pt x="8" y="17"/>
                    <a:pt x="9" y="19"/>
                  </a:cubicBezTo>
                  <a:cubicBezTo>
                    <a:pt x="9" y="22"/>
                    <a:pt x="15" y="37"/>
                    <a:pt x="17" y="38"/>
                  </a:cubicBezTo>
                  <a:cubicBezTo>
                    <a:pt x="19" y="39"/>
                    <a:pt x="21" y="36"/>
                    <a:pt x="21" y="32"/>
                  </a:cubicBezTo>
                  <a:cubicBezTo>
                    <a:pt x="21" y="28"/>
                    <a:pt x="20" y="23"/>
                    <a:pt x="19" y="21"/>
                  </a:cubicBezTo>
                  <a:cubicBezTo>
                    <a:pt x="17" y="20"/>
                    <a:pt x="16" y="17"/>
                    <a:pt x="16" y="14"/>
                  </a:cubicBezTo>
                  <a:cubicBezTo>
                    <a:pt x="16" y="10"/>
                    <a:pt x="13" y="6"/>
                    <a:pt x="11" y="3"/>
                  </a:cubicBezTo>
                  <a:cubicBezTo>
                    <a:pt x="8" y="0"/>
                    <a:pt x="5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ṧļîḓè">
              <a:extLst>
                <a:ext uri="{FF2B5EF4-FFF2-40B4-BE49-F238E27FC236}">
                  <a16:creationId xmlns:a16="http://schemas.microsoft.com/office/drawing/2014/main" id="{6A405011-B0A1-4DE4-9205-13C879A5AE1D}"/>
                </a:ext>
              </a:extLst>
            </p:cNvPr>
            <p:cNvSpPr/>
            <p:nvPr/>
          </p:nvSpPr>
          <p:spPr bwMode="auto">
            <a:xfrm>
              <a:off x="2644776" y="2263775"/>
              <a:ext cx="155575" cy="300038"/>
            </a:xfrm>
            <a:custGeom>
              <a:avLst/>
              <a:gdLst>
                <a:gd name="T0" fmla="*/ 7 w 47"/>
                <a:gd name="T1" fmla="*/ 0 h 91"/>
                <a:gd name="T2" fmla="*/ 1 w 47"/>
                <a:gd name="T3" fmla="*/ 3 h 91"/>
                <a:gd name="T4" fmla="*/ 4 w 47"/>
                <a:gd name="T5" fmla="*/ 10 h 91"/>
                <a:gd name="T6" fmla="*/ 8 w 47"/>
                <a:gd name="T7" fmla="*/ 18 h 91"/>
                <a:gd name="T8" fmla="*/ 20 w 47"/>
                <a:gd name="T9" fmla="*/ 45 h 91"/>
                <a:gd name="T10" fmla="*/ 29 w 47"/>
                <a:gd name="T11" fmla="*/ 67 h 91"/>
                <a:gd name="T12" fmla="*/ 41 w 47"/>
                <a:gd name="T13" fmla="*/ 89 h 91"/>
                <a:gd name="T14" fmla="*/ 44 w 47"/>
                <a:gd name="T15" fmla="*/ 81 h 91"/>
                <a:gd name="T16" fmla="*/ 38 w 47"/>
                <a:gd name="T17" fmla="*/ 73 h 91"/>
                <a:gd name="T18" fmla="*/ 20 w 47"/>
                <a:gd name="T19" fmla="*/ 32 h 91"/>
                <a:gd name="T20" fmla="*/ 16 w 47"/>
                <a:gd name="T21" fmla="*/ 16 h 91"/>
                <a:gd name="T22" fmla="*/ 16 w 47"/>
                <a:gd name="T23" fmla="*/ 5 h 91"/>
                <a:gd name="T24" fmla="*/ 7 w 47"/>
                <a:gd name="T2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91">
                  <a:moveTo>
                    <a:pt x="7" y="0"/>
                  </a:moveTo>
                  <a:cubicBezTo>
                    <a:pt x="5" y="0"/>
                    <a:pt x="2" y="1"/>
                    <a:pt x="1" y="3"/>
                  </a:cubicBezTo>
                  <a:cubicBezTo>
                    <a:pt x="0" y="5"/>
                    <a:pt x="1" y="8"/>
                    <a:pt x="4" y="10"/>
                  </a:cubicBezTo>
                  <a:cubicBezTo>
                    <a:pt x="6" y="13"/>
                    <a:pt x="8" y="16"/>
                    <a:pt x="8" y="18"/>
                  </a:cubicBezTo>
                  <a:cubicBezTo>
                    <a:pt x="9" y="20"/>
                    <a:pt x="18" y="40"/>
                    <a:pt x="20" y="45"/>
                  </a:cubicBezTo>
                  <a:cubicBezTo>
                    <a:pt x="22" y="50"/>
                    <a:pt x="26" y="61"/>
                    <a:pt x="29" y="67"/>
                  </a:cubicBezTo>
                  <a:cubicBezTo>
                    <a:pt x="32" y="74"/>
                    <a:pt x="37" y="86"/>
                    <a:pt x="41" y="89"/>
                  </a:cubicBezTo>
                  <a:cubicBezTo>
                    <a:pt x="45" y="91"/>
                    <a:pt x="47" y="84"/>
                    <a:pt x="44" y="81"/>
                  </a:cubicBezTo>
                  <a:cubicBezTo>
                    <a:pt x="42" y="78"/>
                    <a:pt x="42" y="79"/>
                    <a:pt x="38" y="73"/>
                  </a:cubicBezTo>
                  <a:cubicBezTo>
                    <a:pt x="35" y="67"/>
                    <a:pt x="21" y="34"/>
                    <a:pt x="20" y="32"/>
                  </a:cubicBezTo>
                  <a:cubicBezTo>
                    <a:pt x="19" y="29"/>
                    <a:pt x="16" y="19"/>
                    <a:pt x="16" y="16"/>
                  </a:cubicBezTo>
                  <a:cubicBezTo>
                    <a:pt x="16" y="12"/>
                    <a:pt x="18" y="8"/>
                    <a:pt x="16" y="5"/>
                  </a:cubicBezTo>
                  <a:cubicBezTo>
                    <a:pt x="15" y="2"/>
                    <a:pt x="8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íṣľîḑê">
              <a:extLst>
                <a:ext uri="{FF2B5EF4-FFF2-40B4-BE49-F238E27FC236}">
                  <a16:creationId xmlns:a16="http://schemas.microsoft.com/office/drawing/2014/main" id="{CFDA81B2-3C65-4970-AF33-91A10F18C428}"/>
                </a:ext>
              </a:extLst>
            </p:cNvPr>
            <p:cNvSpPr/>
            <p:nvPr/>
          </p:nvSpPr>
          <p:spPr bwMode="auto">
            <a:xfrm>
              <a:off x="3508376" y="2495550"/>
              <a:ext cx="69850" cy="111125"/>
            </a:xfrm>
            <a:custGeom>
              <a:avLst/>
              <a:gdLst>
                <a:gd name="T0" fmla="*/ 0 w 21"/>
                <a:gd name="T1" fmla="*/ 11 h 34"/>
                <a:gd name="T2" fmla="*/ 12 w 21"/>
                <a:gd name="T3" fmla="*/ 33 h 34"/>
                <a:gd name="T4" fmla="*/ 19 w 21"/>
                <a:gd name="T5" fmla="*/ 21 h 34"/>
                <a:gd name="T6" fmla="*/ 6 w 21"/>
                <a:gd name="T7" fmla="*/ 5 h 34"/>
                <a:gd name="T8" fmla="*/ 0 w 21"/>
                <a:gd name="T9" fmla="*/ 1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4">
                  <a:moveTo>
                    <a:pt x="0" y="11"/>
                  </a:moveTo>
                  <a:cubicBezTo>
                    <a:pt x="1" y="16"/>
                    <a:pt x="3" y="32"/>
                    <a:pt x="12" y="33"/>
                  </a:cubicBezTo>
                  <a:cubicBezTo>
                    <a:pt x="20" y="34"/>
                    <a:pt x="21" y="24"/>
                    <a:pt x="19" y="21"/>
                  </a:cubicBezTo>
                  <a:cubicBezTo>
                    <a:pt x="17" y="17"/>
                    <a:pt x="6" y="5"/>
                    <a:pt x="6" y="5"/>
                  </a:cubicBezTo>
                  <a:cubicBezTo>
                    <a:pt x="1" y="0"/>
                    <a:pt x="0" y="7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S1îdè">
              <a:extLst>
                <a:ext uri="{FF2B5EF4-FFF2-40B4-BE49-F238E27FC236}">
                  <a16:creationId xmlns:a16="http://schemas.microsoft.com/office/drawing/2014/main" id="{D92915AB-9C9E-448C-A5C7-2F70ED015089}"/>
                </a:ext>
              </a:extLst>
            </p:cNvPr>
            <p:cNvSpPr/>
            <p:nvPr/>
          </p:nvSpPr>
          <p:spPr bwMode="auto">
            <a:xfrm>
              <a:off x="3967163" y="2887663"/>
              <a:ext cx="274638" cy="192088"/>
            </a:xfrm>
            <a:custGeom>
              <a:avLst/>
              <a:gdLst>
                <a:gd name="T0" fmla="*/ 50 w 83"/>
                <a:gd name="T1" fmla="*/ 1 h 58"/>
                <a:gd name="T2" fmla="*/ 47 w 83"/>
                <a:gd name="T3" fmla="*/ 4 h 58"/>
                <a:gd name="T4" fmla="*/ 44 w 83"/>
                <a:gd name="T5" fmla="*/ 8 h 58"/>
                <a:gd name="T6" fmla="*/ 35 w 83"/>
                <a:gd name="T7" fmla="*/ 10 h 58"/>
                <a:gd name="T8" fmla="*/ 29 w 83"/>
                <a:gd name="T9" fmla="*/ 12 h 58"/>
                <a:gd name="T10" fmla="*/ 25 w 83"/>
                <a:gd name="T11" fmla="*/ 16 h 58"/>
                <a:gd name="T12" fmla="*/ 27 w 83"/>
                <a:gd name="T13" fmla="*/ 18 h 58"/>
                <a:gd name="T14" fmla="*/ 29 w 83"/>
                <a:gd name="T15" fmla="*/ 20 h 58"/>
                <a:gd name="T16" fmla="*/ 28 w 83"/>
                <a:gd name="T17" fmla="*/ 23 h 58"/>
                <a:gd name="T18" fmla="*/ 25 w 83"/>
                <a:gd name="T19" fmla="*/ 21 h 58"/>
                <a:gd name="T20" fmla="*/ 12 w 83"/>
                <a:gd name="T21" fmla="*/ 8 h 58"/>
                <a:gd name="T22" fmla="*/ 8 w 83"/>
                <a:gd name="T23" fmla="*/ 3 h 58"/>
                <a:gd name="T24" fmla="*/ 5 w 83"/>
                <a:gd name="T25" fmla="*/ 0 h 58"/>
                <a:gd name="T26" fmla="*/ 0 w 83"/>
                <a:gd name="T27" fmla="*/ 3 h 58"/>
                <a:gd name="T28" fmla="*/ 2 w 83"/>
                <a:gd name="T29" fmla="*/ 10 h 58"/>
                <a:gd name="T30" fmla="*/ 13 w 83"/>
                <a:gd name="T31" fmla="*/ 17 h 58"/>
                <a:gd name="T32" fmla="*/ 25 w 83"/>
                <a:gd name="T33" fmla="*/ 27 h 58"/>
                <a:gd name="T34" fmla="*/ 37 w 83"/>
                <a:gd name="T35" fmla="*/ 42 h 58"/>
                <a:gd name="T36" fmla="*/ 35 w 83"/>
                <a:gd name="T37" fmla="*/ 47 h 58"/>
                <a:gd name="T38" fmla="*/ 30 w 83"/>
                <a:gd name="T39" fmla="*/ 44 h 58"/>
                <a:gd name="T40" fmla="*/ 28 w 83"/>
                <a:gd name="T41" fmla="*/ 44 h 58"/>
                <a:gd name="T42" fmla="*/ 31 w 83"/>
                <a:gd name="T43" fmla="*/ 49 h 58"/>
                <a:gd name="T44" fmla="*/ 36 w 83"/>
                <a:gd name="T45" fmla="*/ 58 h 58"/>
                <a:gd name="T46" fmla="*/ 43 w 83"/>
                <a:gd name="T47" fmla="*/ 48 h 58"/>
                <a:gd name="T48" fmla="*/ 38 w 83"/>
                <a:gd name="T49" fmla="*/ 37 h 58"/>
                <a:gd name="T50" fmla="*/ 40 w 83"/>
                <a:gd name="T51" fmla="*/ 35 h 58"/>
                <a:gd name="T52" fmla="*/ 49 w 83"/>
                <a:gd name="T53" fmla="*/ 38 h 58"/>
                <a:gd name="T54" fmla="*/ 55 w 83"/>
                <a:gd name="T55" fmla="*/ 38 h 58"/>
                <a:gd name="T56" fmla="*/ 59 w 83"/>
                <a:gd name="T57" fmla="*/ 32 h 58"/>
                <a:gd name="T58" fmla="*/ 64 w 83"/>
                <a:gd name="T59" fmla="*/ 33 h 58"/>
                <a:gd name="T60" fmla="*/ 71 w 83"/>
                <a:gd name="T61" fmla="*/ 36 h 58"/>
                <a:gd name="T62" fmla="*/ 72 w 83"/>
                <a:gd name="T63" fmla="*/ 30 h 58"/>
                <a:gd name="T64" fmla="*/ 76 w 83"/>
                <a:gd name="T65" fmla="*/ 29 h 58"/>
                <a:gd name="T66" fmla="*/ 79 w 83"/>
                <a:gd name="T67" fmla="*/ 31 h 58"/>
                <a:gd name="T68" fmla="*/ 82 w 83"/>
                <a:gd name="T69" fmla="*/ 27 h 58"/>
                <a:gd name="T70" fmla="*/ 81 w 83"/>
                <a:gd name="T71" fmla="*/ 22 h 58"/>
                <a:gd name="T72" fmla="*/ 75 w 83"/>
                <a:gd name="T73" fmla="*/ 24 h 58"/>
                <a:gd name="T74" fmla="*/ 71 w 83"/>
                <a:gd name="T75" fmla="*/ 26 h 58"/>
                <a:gd name="T76" fmla="*/ 69 w 83"/>
                <a:gd name="T77" fmla="*/ 27 h 58"/>
                <a:gd name="T78" fmla="*/ 65 w 83"/>
                <a:gd name="T79" fmla="*/ 26 h 58"/>
                <a:gd name="T80" fmla="*/ 61 w 83"/>
                <a:gd name="T81" fmla="*/ 23 h 58"/>
                <a:gd name="T82" fmla="*/ 56 w 83"/>
                <a:gd name="T83" fmla="*/ 25 h 58"/>
                <a:gd name="T84" fmla="*/ 54 w 83"/>
                <a:gd name="T85" fmla="*/ 28 h 58"/>
                <a:gd name="T86" fmla="*/ 42 w 83"/>
                <a:gd name="T87" fmla="*/ 28 h 58"/>
                <a:gd name="T88" fmla="*/ 41 w 83"/>
                <a:gd name="T89" fmla="*/ 31 h 58"/>
                <a:gd name="T90" fmla="*/ 36 w 83"/>
                <a:gd name="T91" fmla="*/ 32 h 58"/>
                <a:gd name="T92" fmla="*/ 32 w 83"/>
                <a:gd name="T93" fmla="*/ 28 h 58"/>
                <a:gd name="T94" fmla="*/ 34 w 83"/>
                <a:gd name="T95" fmla="*/ 25 h 58"/>
                <a:gd name="T96" fmla="*/ 43 w 83"/>
                <a:gd name="T97" fmla="*/ 24 h 58"/>
                <a:gd name="T98" fmla="*/ 46 w 83"/>
                <a:gd name="T99" fmla="*/ 23 h 58"/>
                <a:gd name="T100" fmla="*/ 47 w 83"/>
                <a:gd name="T101" fmla="*/ 20 h 58"/>
                <a:gd name="T102" fmla="*/ 47 w 83"/>
                <a:gd name="T103" fmla="*/ 18 h 58"/>
                <a:gd name="T104" fmla="*/ 63 w 83"/>
                <a:gd name="T105" fmla="*/ 17 h 58"/>
                <a:gd name="T106" fmla="*/ 68 w 83"/>
                <a:gd name="T107" fmla="*/ 13 h 58"/>
                <a:gd name="T108" fmla="*/ 63 w 83"/>
                <a:gd name="T109" fmla="*/ 8 h 58"/>
                <a:gd name="T110" fmla="*/ 58 w 83"/>
                <a:gd name="T111" fmla="*/ 13 h 58"/>
                <a:gd name="T112" fmla="*/ 49 w 83"/>
                <a:gd name="T113" fmla="*/ 16 h 58"/>
                <a:gd name="T114" fmla="*/ 42 w 83"/>
                <a:gd name="T115" fmla="*/ 17 h 58"/>
                <a:gd name="T116" fmla="*/ 40 w 83"/>
                <a:gd name="T117" fmla="*/ 13 h 58"/>
                <a:gd name="T118" fmla="*/ 51 w 83"/>
                <a:gd name="T119" fmla="*/ 10 h 58"/>
                <a:gd name="T120" fmla="*/ 54 w 83"/>
                <a:gd name="T121" fmla="*/ 2 h 58"/>
                <a:gd name="T122" fmla="*/ 50 w 83"/>
                <a:gd name="T123" fmla="*/ 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3" h="58">
                  <a:moveTo>
                    <a:pt x="50" y="1"/>
                  </a:moveTo>
                  <a:cubicBezTo>
                    <a:pt x="50" y="1"/>
                    <a:pt x="48" y="3"/>
                    <a:pt x="47" y="4"/>
                  </a:cubicBezTo>
                  <a:cubicBezTo>
                    <a:pt x="47" y="5"/>
                    <a:pt x="45" y="8"/>
                    <a:pt x="44" y="8"/>
                  </a:cubicBezTo>
                  <a:cubicBezTo>
                    <a:pt x="43" y="8"/>
                    <a:pt x="37" y="10"/>
                    <a:pt x="35" y="10"/>
                  </a:cubicBezTo>
                  <a:cubicBezTo>
                    <a:pt x="34" y="10"/>
                    <a:pt x="29" y="11"/>
                    <a:pt x="29" y="12"/>
                  </a:cubicBezTo>
                  <a:cubicBezTo>
                    <a:pt x="28" y="14"/>
                    <a:pt x="25" y="16"/>
                    <a:pt x="25" y="16"/>
                  </a:cubicBezTo>
                  <a:cubicBezTo>
                    <a:pt x="25" y="16"/>
                    <a:pt x="25" y="18"/>
                    <a:pt x="27" y="18"/>
                  </a:cubicBezTo>
                  <a:cubicBezTo>
                    <a:pt x="29" y="18"/>
                    <a:pt x="29" y="20"/>
                    <a:pt x="29" y="20"/>
                  </a:cubicBezTo>
                  <a:cubicBezTo>
                    <a:pt x="29" y="20"/>
                    <a:pt x="29" y="24"/>
                    <a:pt x="28" y="23"/>
                  </a:cubicBezTo>
                  <a:cubicBezTo>
                    <a:pt x="27" y="22"/>
                    <a:pt x="27" y="23"/>
                    <a:pt x="25" y="21"/>
                  </a:cubicBezTo>
                  <a:cubicBezTo>
                    <a:pt x="24" y="20"/>
                    <a:pt x="12" y="8"/>
                    <a:pt x="12" y="8"/>
                  </a:cubicBezTo>
                  <a:cubicBezTo>
                    <a:pt x="12" y="8"/>
                    <a:pt x="9" y="4"/>
                    <a:pt x="8" y="3"/>
                  </a:cubicBezTo>
                  <a:cubicBezTo>
                    <a:pt x="8" y="2"/>
                    <a:pt x="7" y="0"/>
                    <a:pt x="5" y="0"/>
                  </a:cubicBezTo>
                  <a:cubicBezTo>
                    <a:pt x="3" y="0"/>
                    <a:pt x="1" y="1"/>
                    <a:pt x="0" y="3"/>
                  </a:cubicBezTo>
                  <a:cubicBezTo>
                    <a:pt x="0" y="4"/>
                    <a:pt x="0" y="7"/>
                    <a:pt x="2" y="10"/>
                  </a:cubicBezTo>
                  <a:cubicBezTo>
                    <a:pt x="5" y="13"/>
                    <a:pt x="10" y="15"/>
                    <a:pt x="13" y="17"/>
                  </a:cubicBezTo>
                  <a:cubicBezTo>
                    <a:pt x="18" y="20"/>
                    <a:pt x="22" y="24"/>
                    <a:pt x="25" y="27"/>
                  </a:cubicBezTo>
                  <a:cubicBezTo>
                    <a:pt x="28" y="31"/>
                    <a:pt x="35" y="38"/>
                    <a:pt x="37" y="42"/>
                  </a:cubicBezTo>
                  <a:cubicBezTo>
                    <a:pt x="38" y="46"/>
                    <a:pt x="37" y="47"/>
                    <a:pt x="35" y="47"/>
                  </a:cubicBezTo>
                  <a:cubicBezTo>
                    <a:pt x="34" y="47"/>
                    <a:pt x="31" y="45"/>
                    <a:pt x="30" y="44"/>
                  </a:cubicBezTo>
                  <a:cubicBezTo>
                    <a:pt x="29" y="43"/>
                    <a:pt x="28" y="44"/>
                    <a:pt x="28" y="44"/>
                  </a:cubicBezTo>
                  <a:cubicBezTo>
                    <a:pt x="28" y="44"/>
                    <a:pt x="28" y="45"/>
                    <a:pt x="31" y="49"/>
                  </a:cubicBezTo>
                  <a:cubicBezTo>
                    <a:pt x="33" y="52"/>
                    <a:pt x="34" y="57"/>
                    <a:pt x="36" y="58"/>
                  </a:cubicBezTo>
                  <a:cubicBezTo>
                    <a:pt x="37" y="58"/>
                    <a:pt x="45" y="53"/>
                    <a:pt x="43" y="48"/>
                  </a:cubicBezTo>
                  <a:cubicBezTo>
                    <a:pt x="42" y="43"/>
                    <a:pt x="39" y="38"/>
                    <a:pt x="38" y="37"/>
                  </a:cubicBezTo>
                  <a:cubicBezTo>
                    <a:pt x="37" y="36"/>
                    <a:pt x="38" y="34"/>
                    <a:pt x="40" y="35"/>
                  </a:cubicBezTo>
                  <a:cubicBezTo>
                    <a:pt x="42" y="36"/>
                    <a:pt x="45" y="38"/>
                    <a:pt x="49" y="38"/>
                  </a:cubicBezTo>
                  <a:cubicBezTo>
                    <a:pt x="53" y="38"/>
                    <a:pt x="54" y="39"/>
                    <a:pt x="55" y="38"/>
                  </a:cubicBezTo>
                  <a:cubicBezTo>
                    <a:pt x="57" y="36"/>
                    <a:pt x="59" y="33"/>
                    <a:pt x="59" y="32"/>
                  </a:cubicBezTo>
                  <a:cubicBezTo>
                    <a:pt x="60" y="31"/>
                    <a:pt x="62" y="31"/>
                    <a:pt x="64" y="33"/>
                  </a:cubicBezTo>
                  <a:cubicBezTo>
                    <a:pt x="66" y="36"/>
                    <a:pt x="69" y="38"/>
                    <a:pt x="71" y="36"/>
                  </a:cubicBezTo>
                  <a:cubicBezTo>
                    <a:pt x="72" y="33"/>
                    <a:pt x="70" y="30"/>
                    <a:pt x="72" y="30"/>
                  </a:cubicBezTo>
                  <a:cubicBezTo>
                    <a:pt x="74" y="29"/>
                    <a:pt x="75" y="27"/>
                    <a:pt x="76" y="29"/>
                  </a:cubicBezTo>
                  <a:cubicBezTo>
                    <a:pt x="77" y="30"/>
                    <a:pt x="78" y="32"/>
                    <a:pt x="79" y="31"/>
                  </a:cubicBezTo>
                  <a:cubicBezTo>
                    <a:pt x="79" y="30"/>
                    <a:pt x="81" y="29"/>
                    <a:pt x="82" y="27"/>
                  </a:cubicBezTo>
                  <a:cubicBezTo>
                    <a:pt x="83" y="25"/>
                    <a:pt x="82" y="22"/>
                    <a:pt x="81" y="22"/>
                  </a:cubicBezTo>
                  <a:cubicBezTo>
                    <a:pt x="79" y="23"/>
                    <a:pt x="76" y="23"/>
                    <a:pt x="75" y="24"/>
                  </a:cubicBezTo>
                  <a:cubicBezTo>
                    <a:pt x="74" y="24"/>
                    <a:pt x="72" y="24"/>
                    <a:pt x="71" y="26"/>
                  </a:cubicBezTo>
                  <a:cubicBezTo>
                    <a:pt x="70" y="27"/>
                    <a:pt x="70" y="27"/>
                    <a:pt x="69" y="27"/>
                  </a:cubicBezTo>
                  <a:cubicBezTo>
                    <a:pt x="68" y="27"/>
                    <a:pt x="66" y="28"/>
                    <a:pt x="65" y="26"/>
                  </a:cubicBezTo>
                  <a:cubicBezTo>
                    <a:pt x="63" y="25"/>
                    <a:pt x="63" y="23"/>
                    <a:pt x="61" y="23"/>
                  </a:cubicBezTo>
                  <a:cubicBezTo>
                    <a:pt x="60" y="23"/>
                    <a:pt x="56" y="24"/>
                    <a:pt x="56" y="25"/>
                  </a:cubicBezTo>
                  <a:cubicBezTo>
                    <a:pt x="55" y="26"/>
                    <a:pt x="57" y="28"/>
                    <a:pt x="54" y="28"/>
                  </a:cubicBezTo>
                  <a:cubicBezTo>
                    <a:pt x="51" y="28"/>
                    <a:pt x="43" y="27"/>
                    <a:pt x="42" y="28"/>
                  </a:cubicBezTo>
                  <a:cubicBezTo>
                    <a:pt x="41" y="28"/>
                    <a:pt x="42" y="30"/>
                    <a:pt x="41" y="31"/>
                  </a:cubicBezTo>
                  <a:cubicBezTo>
                    <a:pt x="39" y="31"/>
                    <a:pt x="37" y="33"/>
                    <a:pt x="36" y="32"/>
                  </a:cubicBezTo>
                  <a:cubicBezTo>
                    <a:pt x="35" y="31"/>
                    <a:pt x="32" y="28"/>
                    <a:pt x="32" y="28"/>
                  </a:cubicBezTo>
                  <a:cubicBezTo>
                    <a:pt x="32" y="28"/>
                    <a:pt x="30" y="25"/>
                    <a:pt x="34" y="25"/>
                  </a:cubicBezTo>
                  <a:cubicBezTo>
                    <a:pt x="37" y="25"/>
                    <a:pt x="42" y="24"/>
                    <a:pt x="43" y="24"/>
                  </a:cubicBezTo>
                  <a:cubicBezTo>
                    <a:pt x="44" y="24"/>
                    <a:pt x="46" y="24"/>
                    <a:pt x="46" y="23"/>
                  </a:cubicBezTo>
                  <a:cubicBezTo>
                    <a:pt x="45" y="21"/>
                    <a:pt x="48" y="22"/>
                    <a:pt x="47" y="20"/>
                  </a:cubicBezTo>
                  <a:cubicBezTo>
                    <a:pt x="46" y="19"/>
                    <a:pt x="45" y="18"/>
                    <a:pt x="47" y="18"/>
                  </a:cubicBezTo>
                  <a:cubicBezTo>
                    <a:pt x="50" y="17"/>
                    <a:pt x="58" y="18"/>
                    <a:pt x="63" y="17"/>
                  </a:cubicBezTo>
                  <a:cubicBezTo>
                    <a:pt x="67" y="16"/>
                    <a:pt x="67" y="14"/>
                    <a:pt x="68" y="13"/>
                  </a:cubicBezTo>
                  <a:cubicBezTo>
                    <a:pt x="68" y="11"/>
                    <a:pt x="65" y="8"/>
                    <a:pt x="63" y="8"/>
                  </a:cubicBezTo>
                  <a:cubicBezTo>
                    <a:pt x="62" y="9"/>
                    <a:pt x="60" y="12"/>
                    <a:pt x="58" y="13"/>
                  </a:cubicBezTo>
                  <a:cubicBezTo>
                    <a:pt x="56" y="13"/>
                    <a:pt x="49" y="15"/>
                    <a:pt x="49" y="16"/>
                  </a:cubicBezTo>
                  <a:cubicBezTo>
                    <a:pt x="48" y="16"/>
                    <a:pt x="43" y="17"/>
                    <a:pt x="42" y="17"/>
                  </a:cubicBezTo>
                  <a:cubicBezTo>
                    <a:pt x="41" y="17"/>
                    <a:pt x="36" y="13"/>
                    <a:pt x="40" y="13"/>
                  </a:cubicBezTo>
                  <a:cubicBezTo>
                    <a:pt x="44" y="12"/>
                    <a:pt x="49" y="11"/>
                    <a:pt x="51" y="10"/>
                  </a:cubicBezTo>
                  <a:cubicBezTo>
                    <a:pt x="53" y="8"/>
                    <a:pt x="55" y="3"/>
                    <a:pt x="54" y="2"/>
                  </a:cubicBezTo>
                  <a:cubicBezTo>
                    <a:pt x="54" y="1"/>
                    <a:pt x="51" y="0"/>
                    <a:pt x="5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îŝḻiḓe">
              <a:extLst>
                <a:ext uri="{FF2B5EF4-FFF2-40B4-BE49-F238E27FC236}">
                  <a16:creationId xmlns:a16="http://schemas.microsoft.com/office/drawing/2014/main" id="{6A1A910D-2083-421F-82A1-B5B44D260905}"/>
                </a:ext>
              </a:extLst>
            </p:cNvPr>
            <p:cNvSpPr/>
            <p:nvPr/>
          </p:nvSpPr>
          <p:spPr bwMode="auto">
            <a:xfrm>
              <a:off x="3890963" y="2951163"/>
              <a:ext cx="161925" cy="125413"/>
            </a:xfrm>
            <a:custGeom>
              <a:avLst/>
              <a:gdLst>
                <a:gd name="T0" fmla="*/ 36 w 49"/>
                <a:gd name="T1" fmla="*/ 5 h 38"/>
                <a:gd name="T2" fmla="*/ 33 w 49"/>
                <a:gd name="T3" fmla="*/ 9 h 38"/>
                <a:gd name="T4" fmla="*/ 37 w 49"/>
                <a:gd name="T5" fmla="*/ 14 h 38"/>
                <a:gd name="T6" fmla="*/ 30 w 49"/>
                <a:gd name="T7" fmla="*/ 18 h 38"/>
                <a:gd name="T8" fmla="*/ 22 w 49"/>
                <a:gd name="T9" fmla="*/ 9 h 38"/>
                <a:gd name="T10" fmla="*/ 16 w 49"/>
                <a:gd name="T11" fmla="*/ 2 h 38"/>
                <a:gd name="T12" fmla="*/ 13 w 49"/>
                <a:gd name="T13" fmla="*/ 10 h 38"/>
                <a:gd name="T14" fmla="*/ 20 w 49"/>
                <a:gd name="T15" fmla="*/ 16 h 38"/>
                <a:gd name="T16" fmla="*/ 25 w 49"/>
                <a:gd name="T17" fmla="*/ 22 h 38"/>
                <a:gd name="T18" fmla="*/ 21 w 49"/>
                <a:gd name="T19" fmla="*/ 26 h 38"/>
                <a:gd name="T20" fmla="*/ 10 w 49"/>
                <a:gd name="T21" fmla="*/ 26 h 38"/>
                <a:gd name="T22" fmla="*/ 8 w 49"/>
                <a:gd name="T23" fmla="*/ 19 h 38"/>
                <a:gd name="T24" fmla="*/ 6 w 49"/>
                <a:gd name="T25" fmla="*/ 13 h 38"/>
                <a:gd name="T26" fmla="*/ 3 w 49"/>
                <a:gd name="T27" fmla="*/ 18 h 38"/>
                <a:gd name="T28" fmla="*/ 2 w 49"/>
                <a:gd name="T29" fmla="*/ 26 h 38"/>
                <a:gd name="T30" fmla="*/ 14 w 49"/>
                <a:gd name="T31" fmla="*/ 30 h 38"/>
                <a:gd name="T32" fmla="*/ 23 w 49"/>
                <a:gd name="T33" fmla="*/ 29 h 38"/>
                <a:gd name="T34" fmla="*/ 28 w 49"/>
                <a:gd name="T35" fmla="*/ 29 h 38"/>
                <a:gd name="T36" fmla="*/ 32 w 49"/>
                <a:gd name="T37" fmla="*/ 37 h 38"/>
                <a:gd name="T38" fmla="*/ 38 w 49"/>
                <a:gd name="T39" fmla="*/ 33 h 38"/>
                <a:gd name="T40" fmla="*/ 34 w 49"/>
                <a:gd name="T41" fmla="*/ 24 h 38"/>
                <a:gd name="T42" fmla="*/ 35 w 49"/>
                <a:gd name="T43" fmla="*/ 20 h 38"/>
                <a:gd name="T44" fmla="*/ 42 w 49"/>
                <a:gd name="T45" fmla="*/ 22 h 38"/>
                <a:gd name="T46" fmla="*/ 48 w 49"/>
                <a:gd name="T47" fmla="*/ 18 h 38"/>
                <a:gd name="T48" fmla="*/ 41 w 49"/>
                <a:gd name="T49" fmla="*/ 8 h 38"/>
                <a:gd name="T50" fmla="*/ 36 w 49"/>
                <a:gd name="T51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9" h="38">
                  <a:moveTo>
                    <a:pt x="36" y="5"/>
                  </a:moveTo>
                  <a:cubicBezTo>
                    <a:pt x="34" y="6"/>
                    <a:pt x="32" y="8"/>
                    <a:pt x="33" y="9"/>
                  </a:cubicBezTo>
                  <a:cubicBezTo>
                    <a:pt x="33" y="11"/>
                    <a:pt x="37" y="12"/>
                    <a:pt x="37" y="14"/>
                  </a:cubicBezTo>
                  <a:cubicBezTo>
                    <a:pt x="38" y="17"/>
                    <a:pt x="32" y="18"/>
                    <a:pt x="30" y="18"/>
                  </a:cubicBezTo>
                  <a:cubicBezTo>
                    <a:pt x="30" y="18"/>
                    <a:pt x="23" y="11"/>
                    <a:pt x="22" y="9"/>
                  </a:cubicBezTo>
                  <a:cubicBezTo>
                    <a:pt x="21" y="8"/>
                    <a:pt x="19" y="0"/>
                    <a:pt x="16" y="2"/>
                  </a:cubicBezTo>
                  <a:cubicBezTo>
                    <a:pt x="14" y="3"/>
                    <a:pt x="12" y="7"/>
                    <a:pt x="13" y="10"/>
                  </a:cubicBezTo>
                  <a:cubicBezTo>
                    <a:pt x="15" y="12"/>
                    <a:pt x="17" y="13"/>
                    <a:pt x="20" y="16"/>
                  </a:cubicBezTo>
                  <a:cubicBezTo>
                    <a:pt x="22" y="18"/>
                    <a:pt x="25" y="21"/>
                    <a:pt x="25" y="22"/>
                  </a:cubicBezTo>
                  <a:cubicBezTo>
                    <a:pt x="25" y="23"/>
                    <a:pt x="23" y="25"/>
                    <a:pt x="21" y="26"/>
                  </a:cubicBezTo>
                  <a:cubicBezTo>
                    <a:pt x="18" y="27"/>
                    <a:pt x="11" y="27"/>
                    <a:pt x="10" y="26"/>
                  </a:cubicBezTo>
                  <a:cubicBezTo>
                    <a:pt x="9" y="24"/>
                    <a:pt x="8" y="21"/>
                    <a:pt x="8" y="19"/>
                  </a:cubicBezTo>
                  <a:cubicBezTo>
                    <a:pt x="9" y="16"/>
                    <a:pt x="9" y="11"/>
                    <a:pt x="6" y="13"/>
                  </a:cubicBezTo>
                  <a:cubicBezTo>
                    <a:pt x="4" y="14"/>
                    <a:pt x="5" y="16"/>
                    <a:pt x="3" y="18"/>
                  </a:cubicBezTo>
                  <a:cubicBezTo>
                    <a:pt x="1" y="19"/>
                    <a:pt x="0" y="24"/>
                    <a:pt x="2" y="26"/>
                  </a:cubicBezTo>
                  <a:cubicBezTo>
                    <a:pt x="4" y="28"/>
                    <a:pt x="8" y="30"/>
                    <a:pt x="14" y="30"/>
                  </a:cubicBezTo>
                  <a:cubicBezTo>
                    <a:pt x="19" y="30"/>
                    <a:pt x="22" y="29"/>
                    <a:pt x="23" y="29"/>
                  </a:cubicBezTo>
                  <a:cubicBezTo>
                    <a:pt x="25" y="29"/>
                    <a:pt x="28" y="27"/>
                    <a:pt x="28" y="29"/>
                  </a:cubicBezTo>
                  <a:cubicBezTo>
                    <a:pt x="28" y="30"/>
                    <a:pt x="29" y="38"/>
                    <a:pt x="32" y="37"/>
                  </a:cubicBezTo>
                  <a:cubicBezTo>
                    <a:pt x="35" y="37"/>
                    <a:pt x="39" y="35"/>
                    <a:pt x="38" y="33"/>
                  </a:cubicBezTo>
                  <a:cubicBezTo>
                    <a:pt x="38" y="30"/>
                    <a:pt x="34" y="24"/>
                    <a:pt x="34" y="24"/>
                  </a:cubicBezTo>
                  <a:cubicBezTo>
                    <a:pt x="34" y="24"/>
                    <a:pt x="34" y="20"/>
                    <a:pt x="35" y="20"/>
                  </a:cubicBezTo>
                  <a:cubicBezTo>
                    <a:pt x="37" y="21"/>
                    <a:pt x="40" y="21"/>
                    <a:pt x="42" y="22"/>
                  </a:cubicBezTo>
                  <a:cubicBezTo>
                    <a:pt x="44" y="22"/>
                    <a:pt x="49" y="20"/>
                    <a:pt x="48" y="18"/>
                  </a:cubicBezTo>
                  <a:cubicBezTo>
                    <a:pt x="47" y="15"/>
                    <a:pt x="42" y="10"/>
                    <a:pt x="41" y="8"/>
                  </a:cubicBezTo>
                  <a:cubicBezTo>
                    <a:pt x="40" y="6"/>
                    <a:pt x="38" y="4"/>
                    <a:pt x="3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îślîḓê">
              <a:extLst>
                <a:ext uri="{FF2B5EF4-FFF2-40B4-BE49-F238E27FC236}">
                  <a16:creationId xmlns:a16="http://schemas.microsoft.com/office/drawing/2014/main" id="{493FB41E-B354-4D51-B1AB-AF0F30941D7A}"/>
                </a:ext>
              </a:extLst>
            </p:cNvPr>
            <p:cNvSpPr/>
            <p:nvPr/>
          </p:nvSpPr>
          <p:spPr bwMode="auto">
            <a:xfrm>
              <a:off x="3373438" y="2324100"/>
              <a:ext cx="254000" cy="223838"/>
            </a:xfrm>
            <a:custGeom>
              <a:avLst/>
              <a:gdLst>
                <a:gd name="T0" fmla="*/ 54 w 77"/>
                <a:gd name="T1" fmla="*/ 14 h 68"/>
                <a:gd name="T2" fmla="*/ 47 w 77"/>
                <a:gd name="T3" fmla="*/ 25 h 68"/>
                <a:gd name="T4" fmla="*/ 46 w 77"/>
                <a:gd name="T5" fmla="*/ 25 h 68"/>
                <a:gd name="T6" fmla="*/ 35 w 77"/>
                <a:gd name="T7" fmla="*/ 23 h 68"/>
                <a:gd name="T8" fmla="*/ 27 w 77"/>
                <a:gd name="T9" fmla="*/ 19 h 68"/>
                <a:gd name="T10" fmla="*/ 22 w 77"/>
                <a:gd name="T11" fmla="*/ 22 h 68"/>
                <a:gd name="T12" fmla="*/ 25 w 77"/>
                <a:gd name="T13" fmla="*/ 32 h 68"/>
                <a:gd name="T14" fmla="*/ 34 w 77"/>
                <a:gd name="T15" fmla="*/ 35 h 68"/>
                <a:gd name="T16" fmla="*/ 40 w 77"/>
                <a:gd name="T17" fmla="*/ 34 h 68"/>
                <a:gd name="T18" fmla="*/ 37 w 77"/>
                <a:gd name="T19" fmla="*/ 38 h 68"/>
                <a:gd name="T20" fmla="*/ 25 w 77"/>
                <a:gd name="T21" fmla="*/ 50 h 68"/>
                <a:gd name="T22" fmla="*/ 11 w 77"/>
                <a:gd name="T23" fmla="*/ 57 h 68"/>
                <a:gd name="T24" fmla="*/ 9 w 77"/>
                <a:gd name="T25" fmla="*/ 55 h 68"/>
                <a:gd name="T26" fmla="*/ 3 w 77"/>
                <a:gd name="T27" fmla="*/ 56 h 68"/>
                <a:gd name="T28" fmla="*/ 2 w 77"/>
                <a:gd name="T29" fmla="*/ 64 h 68"/>
                <a:gd name="T30" fmla="*/ 6 w 77"/>
                <a:gd name="T31" fmla="*/ 67 h 68"/>
                <a:gd name="T32" fmla="*/ 19 w 77"/>
                <a:gd name="T33" fmla="*/ 59 h 68"/>
                <a:gd name="T34" fmla="*/ 36 w 77"/>
                <a:gd name="T35" fmla="*/ 49 h 68"/>
                <a:gd name="T36" fmla="*/ 48 w 77"/>
                <a:gd name="T37" fmla="*/ 33 h 68"/>
                <a:gd name="T38" fmla="*/ 63 w 77"/>
                <a:gd name="T39" fmla="*/ 33 h 68"/>
                <a:gd name="T40" fmla="*/ 70 w 77"/>
                <a:gd name="T41" fmla="*/ 34 h 68"/>
                <a:gd name="T42" fmla="*/ 75 w 77"/>
                <a:gd name="T43" fmla="*/ 30 h 68"/>
                <a:gd name="T44" fmla="*/ 68 w 77"/>
                <a:gd name="T45" fmla="*/ 25 h 68"/>
                <a:gd name="T46" fmla="*/ 59 w 77"/>
                <a:gd name="T47" fmla="*/ 26 h 68"/>
                <a:gd name="T48" fmla="*/ 54 w 77"/>
                <a:gd name="T49" fmla="*/ 25 h 68"/>
                <a:gd name="T50" fmla="*/ 57 w 77"/>
                <a:gd name="T51" fmla="*/ 20 h 68"/>
                <a:gd name="T52" fmla="*/ 61 w 77"/>
                <a:gd name="T53" fmla="*/ 16 h 68"/>
                <a:gd name="T54" fmla="*/ 66 w 77"/>
                <a:gd name="T55" fmla="*/ 11 h 68"/>
                <a:gd name="T56" fmla="*/ 65 w 77"/>
                <a:gd name="T57" fmla="*/ 2 h 68"/>
                <a:gd name="T58" fmla="*/ 58 w 77"/>
                <a:gd name="T59" fmla="*/ 4 h 68"/>
                <a:gd name="T60" fmla="*/ 54 w 77"/>
                <a:gd name="T61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7" h="68">
                  <a:moveTo>
                    <a:pt x="54" y="14"/>
                  </a:moveTo>
                  <a:cubicBezTo>
                    <a:pt x="54" y="14"/>
                    <a:pt x="50" y="19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4" y="25"/>
                    <a:pt x="37" y="25"/>
                    <a:pt x="35" y="23"/>
                  </a:cubicBezTo>
                  <a:cubicBezTo>
                    <a:pt x="32" y="22"/>
                    <a:pt x="28" y="19"/>
                    <a:pt x="27" y="19"/>
                  </a:cubicBezTo>
                  <a:cubicBezTo>
                    <a:pt x="25" y="18"/>
                    <a:pt x="23" y="19"/>
                    <a:pt x="22" y="22"/>
                  </a:cubicBezTo>
                  <a:cubicBezTo>
                    <a:pt x="21" y="25"/>
                    <a:pt x="21" y="28"/>
                    <a:pt x="25" y="32"/>
                  </a:cubicBezTo>
                  <a:cubicBezTo>
                    <a:pt x="29" y="37"/>
                    <a:pt x="30" y="36"/>
                    <a:pt x="34" y="35"/>
                  </a:cubicBezTo>
                  <a:cubicBezTo>
                    <a:pt x="36" y="35"/>
                    <a:pt x="38" y="34"/>
                    <a:pt x="40" y="34"/>
                  </a:cubicBezTo>
                  <a:cubicBezTo>
                    <a:pt x="38" y="36"/>
                    <a:pt x="37" y="38"/>
                    <a:pt x="37" y="38"/>
                  </a:cubicBezTo>
                  <a:cubicBezTo>
                    <a:pt x="35" y="40"/>
                    <a:pt x="29" y="47"/>
                    <a:pt x="25" y="50"/>
                  </a:cubicBezTo>
                  <a:cubicBezTo>
                    <a:pt x="21" y="52"/>
                    <a:pt x="11" y="57"/>
                    <a:pt x="11" y="57"/>
                  </a:cubicBezTo>
                  <a:cubicBezTo>
                    <a:pt x="12" y="58"/>
                    <a:pt x="9" y="58"/>
                    <a:pt x="9" y="55"/>
                  </a:cubicBezTo>
                  <a:cubicBezTo>
                    <a:pt x="8" y="52"/>
                    <a:pt x="6" y="54"/>
                    <a:pt x="3" y="56"/>
                  </a:cubicBezTo>
                  <a:cubicBezTo>
                    <a:pt x="0" y="58"/>
                    <a:pt x="2" y="62"/>
                    <a:pt x="2" y="64"/>
                  </a:cubicBezTo>
                  <a:cubicBezTo>
                    <a:pt x="1" y="66"/>
                    <a:pt x="1" y="68"/>
                    <a:pt x="6" y="67"/>
                  </a:cubicBezTo>
                  <a:cubicBezTo>
                    <a:pt x="10" y="66"/>
                    <a:pt x="14" y="62"/>
                    <a:pt x="19" y="59"/>
                  </a:cubicBezTo>
                  <a:cubicBezTo>
                    <a:pt x="24" y="57"/>
                    <a:pt x="32" y="53"/>
                    <a:pt x="36" y="49"/>
                  </a:cubicBezTo>
                  <a:cubicBezTo>
                    <a:pt x="39" y="46"/>
                    <a:pt x="45" y="38"/>
                    <a:pt x="48" y="33"/>
                  </a:cubicBezTo>
                  <a:cubicBezTo>
                    <a:pt x="53" y="33"/>
                    <a:pt x="61" y="33"/>
                    <a:pt x="63" y="33"/>
                  </a:cubicBezTo>
                  <a:cubicBezTo>
                    <a:pt x="65" y="33"/>
                    <a:pt x="67" y="35"/>
                    <a:pt x="70" y="34"/>
                  </a:cubicBezTo>
                  <a:cubicBezTo>
                    <a:pt x="73" y="34"/>
                    <a:pt x="77" y="33"/>
                    <a:pt x="75" y="30"/>
                  </a:cubicBezTo>
                  <a:cubicBezTo>
                    <a:pt x="73" y="27"/>
                    <a:pt x="71" y="24"/>
                    <a:pt x="68" y="25"/>
                  </a:cubicBezTo>
                  <a:cubicBezTo>
                    <a:pt x="65" y="26"/>
                    <a:pt x="61" y="26"/>
                    <a:pt x="59" y="26"/>
                  </a:cubicBezTo>
                  <a:cubicBezTo>
                    <a:pt x="59" y="26"/>
                    <a:pt x="56" y="26"/>
                    <a:pt x="54" y="25"/>
                  </a:cubicBezTo>
                  <a:cubicBezTo>
                    <a:pt x="55" y="23"/>
                    <a:pt x="57" y="21"/>
                    <a:pt x="57" y="20"/>
                  </a:cubicBezTo>
                  <a:cubicBezTo>
                    <a:pt x="59" y="18"/>
                    <a:pt x="60" y="17"/>
                    <a:pt x="61" y="16"/>
                  </a:cubicBezTo>
                  <a:cubicBezTo>
                    <a:pt x="62" y="16"/>
                    <a:pt x="65" y="14"/>
                    <a:pt x="66" y="11"/>
                  </a:cubicBezTo>
                  <a:cubicBezTo>
                    <a:pt x="67" y="9"/>
                    <a:pt x="66" y="3"/>
                    <a:pt x="65" y="2"/>
                  </a:cubicBezTo>
                  <a:cubicBezTo>
                    <a:pt x="63" y="0"/>
                    <a:pt x="59" y="1"/>
                    <a:pt x="58" y="4"/>
                  </a:cubicBezTo>
                  <a:cubicBezTo>
                    <a:pt x="56" y="7"/>
                    <a:pt x="55" y="14"/>
                    <a:pt x="5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ísḻiḓè">
              <a:extLst>
                <a:ext uri="{FF2B5EF4-FFF2-40B4-BE49-F238E27FC236}">
                  <a16:creationId xmlns:a16="http://schemas.microsoft.com/office/drawing/2014/main" id="{1AEBD4FF-DE99-47AA-956E-F2A59A86C23A}"/>
                </a:ext>
              </a:extLst>
            </p:cNvPr>
            <p:cNvSpPr/>
            <p:nvPr/>
          </p:nvSpPr>
          <p:spPr bwMode="auto">
            <a:xfrm>
              <a:off x="2625726" y="2725738"/>
              <a:ext cx="890588" cy="1277938"/>
            </a:xfrm>
            <a:custGeom>
              <a:avLst/>
              <a:gdLst>
                <a:gd name="T0" fmla="*/ 135 w 270"/>
                <a:gd name="T1" fmla="*/ 22 h 387"/>
                <a:gd name="T2" fmla="*/ 131 w 270"/>
                <a:gd name="T3" fmla="*/ 22 h 387"/>
                <a:gd name="T4" fmla="*/ 117 w 270"/>
                <a:gd name="T5" fmla="*/ 6 h 387"/>
                <a:gd name="T6" fmla="*/ 99 w 270"/>
                <a:gd name="T7" fmla="*/ 6 h 387"/>
                <a:gd name="T8" fmla="*/ 85 w 270"/>
                <a:gd name="T9" fmla="*/ 0 h 387"/>
                <a:gd name="T10" fmla="*/ 100 w 270"/>
                <a:gd name="T11" fmla="*/ 20 h 387"/>
                <a:gd name="T12" fmla="*/ 113 w 270"/>
                <a:gd name="T13" fmla="*/ 20 h 387"/>
                <a:gd name="T14" fmla="*/ 126 w 270"/>
                <a:gd name="T15" fmla="*/ 23 h 387"/>
                <a:gd name="T16" fmla="*/ 88 w 270"/>
                <a:gd name="T17" fmla="*/ 45 h 387"/>
                <a:gd name="T18" fmla="*/ 82 w 270"/>
                <a:gd name="T19" fmla="*/ 108 h 387"/>
                <a:gd name="T20" fmla="*/ 60 w 270"/>
                <a:gd name="T21" fmla="*/ 108 h 387"/>
                <a:gd name="T22" fmla="*/ 35 w 270"/>
                <a:gd name="T23" fmla="*/ 142 h 387"/>
                <a:gd name="T24" fmla="*/ 25 w 270"/>
                <a:gd name="T25" fmla="*/ 309 h 387"/>
                <a:gd name="T26" fmla="*/ 0 w 270"/>
                <a:gd name="T27" fmla="*/ 387 h 387"/>
                <a:gd name="T28" fmla="*/ 30 w 270"/>
                <a:gd name="T29" fmla="*/ 387 h 387"/>
                <a:gd name="T30" fmla="*/ 45 w 270"/>
                <a:gd name="T31" fmla="*/ 367 h 387"/>
                <a:gd name="T32" fmla="*/ 37 w 270"/>
                <a:gd name="T33" fmla="*/ 387 h 387"/>
                <a:gd name="T34" fmla="*/ 63 w 270"/>
                <a:gd name="T35" fmla="*/ 387 h 387"/>
                <a:gd name="T36" fmla="*/ 70 w 270"/>
                <a:gd name="T37" fmla="*/ 353 h 387"/>
                <a:gd name="T38" fmla="*/ 78 w 270"/>
                <a:gd name="T39" fmla="*/ 167 h 387"/>
                <a:gd name="T40" fmla="*/ 90 w 270"/>
                <a:gd name="T41" fmla="*/ 151 h 387"/>
                <a:gd name="T42" fmla="*/ 130 w 270"/>
                <a:gd name="T43" fmla="*/ 151 h 387"/>
                <a:gd name="T44" fmla="*/ 130 w 270"/>
                <a:gd name="T45" fmla="*/ 69 h 387"/>
                <a:gd name="T46" fmla="*/ 113 w 270"/>
                <a:gd name="T47" fmla="*/ 48 h 387"/>
                <a:gd name="T48" fmla="*/ 135 w 270"/>
                <a:gd name="T49" fmla="*/ 27 h 387"/>
                <a:gd name="T50" fmla="*/ 156 w 270"/>
                <a:gd name="T51" fmla="*/ 48 h 387"/>
                <a:gd name="T52" fmla="*/ 139 w 270"/>
                <a:gd name="T53" fmla="*/ 69 h 387"/>
                <a:gd name="T54" fmla="*/ 139 w 270"/>
                <a:gd name="T55" fmla="*/ 151 h 387"/>
                <a:gd name="T56" fmla="*/ 180 w 270"/>
                <a:gd name="T57" fmla="*/ 151 h 387"/>
                <a:gd name="T58" fmla="*/ 191 w 270"/>
                <a:gd name="T59" fmla="*/ 167 h 387"/>
                <a:gd name="T60" fmla="*/ 200 w 270"/>
                <a:gd name="T61" fmla="*/ 353 h 387"/>
                <a:gd name="T62" fmla="*/ 207 w 270"/>
                <a:gd name="T63" fmla="*/ 387 h 387"/>
                <a:gd name="T64" fmla="*/ 233 w 270"/>
                <a:gd name="T65" fmla="*/ 387 h 387"/>
                <a:gd name="T66" fmla="*/ 224 w 270"/>
                <a:gd name="T67" fmla="*/ 367 h 387"/>
                <a:gd name="T68" fmla="*/ 239 w 270"/>
                <a:gd name="T69" fmla="*/ 387 h 387"/>
                <a:gd name="T70" fmla="*/ 270 w 270"/>
                <a:gd name="T71" fmla="*/ 387 h 387"/>
                <a:gd name="T72" fmla="*/ 244 w 270"/>
                <a:gd name="T73" fmla="*/ 309 h 387"/>
                <a:gd name="T74" fmla="*/ 235 w 270"/>
                <a:gd name="T75" fmla="*/ 142 h 387"/>
                <a:gd name="T76" fmla="*/ 209 w 270"/>
                <a:gd name="T77" fmla="*/ 108 h 387"/>
                <a:gd name="T78" fmla="*/ 188 w 270"/>
                <a:gd name="T79" fmla="*/ 108 h 387"/>
                <a:gd name="T80" fmla="*/ 182 w 270"/>
                <a:gd name="T81" fmla="*/ 45 h 387"/>
                <a:gd name="T82" fmla="*/ 144 w 270"/>
                <a:gd name="T83" fmla="*/ 23 h 387"/>
                <a:gd name="T84" fmla="*/ 157 w 270"/>
                <a:gd name="T85" fmla="*/ 20 h 387"/>
                <a:gd name="T86" fmla="*/ 170 w 270"/>
                <a:gd name="T87" fmla="*/ 20 h 387"/>
                <a:gd name="T88" fmla="*/ 184 w 270"/>
                <a:gd name="T89" fmla="*/ 0 h 387"/>
                <a:gd name="T90" fmla="*/ 170 w 270"/>
                <a:gd name="T91" fmla="*/ 6 h 387"/>
                <a:gd name="T92" fmla="*/ 153 w 270"/>
                <a:gd name="T93" fmla="*/ 6 h 387"/>
                <a:gd name="T94" fmla="*/ 139 w 270"/>
                <a:gd name="T95" fmla="*/ 22 h 387"/>
                <a:gd name="T96" fmla="*/ 135 w 270"/>
                <a:gd name="T97" fmla="*/ 22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0" h="387">
                  <a:moveTo>
                    <a:pt x="135" y="22"/>
                  </a:moveTo>
                  <a:cubicBezTo>
                    <a:pt x="133" y="22"/>
                    <a:pt x="132" y="22"/>
                    <a:pt x="131" y="22"/>
                  </a:cubicBezTo>
                  <a:cubicBezTo>
                    <a:pt x="130" y="15"/>
                    <a:pt x="126" y="6"/>
                    <a:pt x="117" y="6"/>
                  </a:cubicBezTo>
                  <a:cubicBezTo>
                    <a:pt x="110" y="6"/>
                    <a:pt x="106" y="6"/>
                    <a:pt x="99" y="6"/>
                  </a:cubicBezTo>
                  <a:cubicBezTo>
                    <a:pt x="93" y="6"/>
                    <a:pt x="88" y="4"/>
                    <a:pt x="85" y="0"/>
                  </a:cubicBezTo>
                  <a:cubicBezTo>
                    <a:pt x="87" y="9"/>
                    <a:pt x="90" y="18"/>
                    <a:pt x="100" y="20"/>
                  </a:cubicBezTo>
                  <a:cubicBezTo>
                    <a:pt x="104" y="20"/>
                    <a:pt x="109" y="20"/>
                    <a:pt x="113" y="20"/>
                  </a:cubicBezTo>
                  <a:cubicBezTo>
                    <a:pt x="120" y="20"/>
                    <a:pt x="123" y="21"/>
                    <a:pt x="126" y="23"/>
                  </a:cubicBezTo>
                  <a:cubicBezTo>
                    <a:pt x="109" y="24"/>
                    <a:pt x="93" y="30"/>
                    <a:pt x="88" y="45"/>
                  </a:cubicBezTo>
                  <a:cubicBezTo>
                    <a:pt x="83" y="59"/>
                    <a:pt x="85" y="92"/>
                    <a:pt x="82" y="108"/>
                  </a:cubicBezTo>
                  <a:cubicBezTo>
                    <a:pt x="75" y="108"/>
                    <a:pt x="67" y="108"/>
                    <a:pt x="60" y="108"/>
                  </a:cubicBezTo>
                  <a:cubicBezTo>
                    <a:pt x="42" y="107"/>
                    <a:pt x="36" y="123"/>
                    <a:pt x="35" y="142"/>
                  </a:cubicBezTo>
                  <a:cubicBezTo>
                    <a:pt x="32" y="198"/>
                    <a:pt x="28" y="253"/>
                    <a:pt x="25" y="309"/>
                  </a:cubicBezTo>
                  <a:cubicBezTo>
                    <a:pt x="23" y="352"/>
                    <a:pt x="14" y="372"/>
                    <a:pt x="0" y="387"/>
                  </a:cubicBezTo>
                  <a:cubicBezTo>
                    <a:pt x="10" y="387"/>
                    <a:pt x="20" y="387"/>
                    <a:pt x="30" y="387"/>
                  </a:cubicBezTo>
                  <a:cubicBezTo>
                    <a:pt x="35" y="383"/>
                    <a:pt x="38" y="378"/>
                    <a:pt x="45" y="367"/>
                  </a:cubicBezTo>
                  <a:cubicBezTo>
                    <a:pt x="42" y="377"/>
                    <a:pt x="40" y="382"/>
                    <a:pt x="37" y="387"/>
                  </a:cubicBezTo>
                  <a:cubicBezTo>
                    <a:pt x="46" y="387"/>
                    <a:pt x="54" y="387"/>
                    <a:pt x="63" y="387"/>
                  </a:cubicBezTo>
                  <a:cubicBezTo>
                    <a:pt x="68" y="377"/>
                    <a:pt x="70" y="365"/>
                    <a:pt x="70" y="353"/>
                  </a:cubicBezTo>
                  <a:cubicBezTo>
                    <a:pt x="73" y="291"/>
                    <a:pt x="76" y="229"/>
                    <a:pt x="78" y="167"/>
                  </a:cubicBezTo>
                  <a:cubicBezTo>
                    <a:pt x="79" y="157"/>
                    <a:pt x="82" y="151"/>
                    <a:pt x="90" y="151"/>
                  </a:cubicBezTo>
                  <a:cubicBezTo>
                    <a:pt x="103" y="151"/>
                    <a:pt x="117" y="151"/>
                    <a:pt x="130" y="151"/>
                  </a:cubicBezTo>
                  <a:cubicBezTo>
                    <a:pt x="130" y="124"/>
                    <a:pt x="130" y="96"/>
                    <a:pt x="130" y="69"/>
                  </a:cubicBezTo>
                  <a:cubicBezTo>
                    <a:pt x="121" y="67"/>
                    <a:pt x="113" y="58"/>
                    <a:pt x="113" y="48"/>
                  </a:cubicBezTo>
                  <a:cubicBezTo>
                    <a:pt x="113" y="36"/>
                    <a:pt x="123" y="27"/>
                    <a:pt x="135" y="27"/>
                  </a:cubicBezTo>
                  <a:cubicBezTo>
                    <a:pt x="147" y="27"/>
                    <a:pt x="156" y="36"/>
                    <a:pt x="156" y="48"/>
                  </a:cubicBezTo>
                  <a:cubicBezTo>
                    <a:pt x="156" y="58"/>
                    <a:pt x="149" y="67"/>
                    <a:pt x="139" y="69"/>
                  </a:cubicBezTo>
                  <a:cubicBezTo>
                    <a:pt x="139" y="96"/>
                    <a:pt x="139" y="124"/>
                    <a:pt x="139" y="151"/>
                  </a:cubicBezTo>
                  <a:cubicBezTo>
                    <a:pt x="153" y="151"/>
                    <a:pt x="166" y="151"/>
                    <a:pt x="180" y="151"/>
                  </a:cubicBezTo>
                  <a:cubicBezTo>
                    <a:pt x="188" y="151"/>
                    <a:pt x="191" y="157"/>
                    <a:pt x="191" y="167"/>
                  </a:cubicBezTo>
                  <a:cubicBezTo>
                    <a:pt x="194" y="229"/>
                    <a:pt x="197" y="291"/>
                    <a:pt x="200" y="353"/>
                  </a:cubicBezTo>
                  <a:cubicBezTo>
                    <a:pt x="200" y="365"/>
                    <a:pt x="202" y="377"/>
                    <a:pt x="207" y="387"/>
                  </a:cubicBezTo>
                  <a:cubicBezTo>
                    <a:pt x="215" y="387"/>
                    <a:pt x="224" y="387"/>
                    <a:pt x="233" y="387"/>
                  </a:cubicBezTo>
                  <a:cubicBezTo>
                    <a:pt x="230" y="382"/>
                    <a:pt x="227" y="377"/>
                    <a:pt x="224" y="367"/>
                  </a:cubicBezTo>
                  <a:cubicBezTo>
                    <a:pt x="232" y="378"/>
                    <a:pt x="235" y="383"/>
                    <a:pt x="239" y="387"/>
                  </a:cubicBezTo>
                  <a:cubicBezTo>
                    <a:pt x="249" y="387"/>
                    <a:pt x="260" y="387"/>
                    <a:pt x="270" y="387"/>
                  </a:cubicBezTo>
                  <a:cubicBezTo>
                    <a:pt x="256" y="372"/>
                    <a:pt x="247" y="352"/>
                    <a:pt x="244" y="309"/>
                  </a:cubicBezTo>
                  <a:cubicBezTo>
                    <a:pt x="242" y="253"/>
                    <a:pt x="238" y="198"/>
                    <a:pt x="235" y="142"/>
                  </a:cubicBezTo>
                  <a:cubicBezTo>
                    <a:pt x="234" y="123"/>
                    <a:pt x="228" y="107"/>
                    <a:pt x="209" y="108"/>
                  </a:cubicBezTo>
                  <a:cubicBezTo>
                    <a:pt x="202" y="108"/>
                    <a:pt x="195" y="108"/>
                    <a:pt x="188" y="108"/>
                  </a:cubicBezTo>
                  <a:cubicBezTo>
                    <a:pt x="185" y="92"/>
                    <a:pt x="186" y="59"/>
                    <a:pt x="182" y="45"/>
                  </a:cubicBezTo>
                  <a:cubicBezTo>
                    <a:pt x="176" y="30"/>
                    <a:pt x="161" y="24"/>
                    <a:pt x="144" y="23"/>
                  </a:cubicBezTo>
                  <a:cubicBezTo>
                    <a:pt x="146" y="21"/>
                    <a:pt x="150" y="20"/>
                    <a:pt x="157" y="20"/>
                  </a:cubicBezTo>
                  <a:cubicBezTo>
                    <a:pt x="161" y="20"/>
                    <a:pt x="166" y="20"/>
                    <a:pt x="170" y="20"/>
                  </a:cubicBezTo>
                  <a:cubicBezTo>
                    <a:pt x="180" y="18"/>
                    <a:pt x="183" y="9"/>
                    <a:pt x="184" y="0"/>
                  </a:cubicBezTo>
                  <a:cubicBezTo>
                    <a:pt x="181" y="4"/>
                    <a:pt x="177" y="6"/>
                    <a:pt x="170" y="6"/>
                  </a:cubicBezTo>
                  <a:cubicBezTo>
                    <a:pt x="164" y="6"/>
                    <a:pt x="159" y="6"/>
                    <a:pt x="153" y="6"/>
                  </a:cubicBezTo>
                  <a:cubicBezTo>
                    <a:pt x="144" y="6"/>
                    <a:pt x="140" y="15"/>
                    <a:pt x="139" y="22"/>
                  </a:cubicBezTo>
                  <a:cubicBezTo>
                    <a:pt x="138" y="22"/>
                    <a:pt x="136" y="22"/>
                    <a:pt x="13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íṣľíḍè">
              <a:extLst>
                <a:ext uri="{FF2B5EF4-FFF2-40B4-BE49-F238E27FC236}">
                  <a16:creationId xmlns:a16="http://schemas.microsoft.com/office/drawing/2014/main" id="{8C65A66D-C285-45D4-80F9-2F74D6C87FB7}"/>
                </a:ext>
              </a:extLst>
            </p:cNvPr>
            <p:cNvSpPr/>
            <p:nvPr/>
          </p:nvSpPr>
          <p:spPr bwMode="auto">
            <a:xfrm>
              <a:off x="1735138" y="2095500"/>
              <a:ext cx="2667000" cy="2670175"/>
            </a:xfrm>
            <a:custGeom>
              <a:avLst/>
              <a:gdLst>
                <a:gd name="T0" fmla="*/ 404 w 809"/>
                <a:gd name="T1" fmla="*/ 0 h 809"/>
                <a:gd name="T2" fmla="*/ 809 w 809"/>
                <a:gd name="T3" fmla="*/ 404 h 809"/>
                <a:gd name="T4" fmla="*/ 404 w 809"/>
                <a:gd name="T5" fmla="*/ 809 h 809"/>
                <a:gd name="T6" fmla="*/ 0 w 809"/>
                <a:gd name="T7" fmla="*/ 404 h 809"/>
                <a:gd name="T8" fmla="*/ 404 w 809"/>
                <a:gd name="T9" fmla="*/ 0 h 809"/>
                <a:gd name="T10" fmla="*/ 404 w 809"/>
                <a:gd name="T11" fmla="*/ 0 h 809"/>
                <a:gd name="T12" fmla="*/ 404 w 809"/>
                <a:gd name="T13" fmla="*/ 14 h 809"/>
                <a:gd name="T14" fmla="*/ 14 w 809"/>
                <a:gd name="T15" fmla="*/ 404 h 809"/>
                <a:gd name="T16" fmla="*/ 404 w 809"/>
                <a:gd name="T17" fmla="*/ 795 h 809"/>
                <a:gd name="T18" fmla="*/ 795 w 809"/>
                <a:gd name="T19" fmla="*/ 404 h 809"/>
                <a:gd name="T20" fmla="*/ 404 w 809"/>
                <a:gd name="T21" fmla="*/ 14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9" h="809">
                  <a:moveTo>
                    <a:pt x="404" y="0"/>
                  </a:moveTo>
                  <a:cubicBezTo>
                    <a:pt x="627" y="0"/>
                    <a:pt x="809" y="182"/>
                    <a:pt x="809" y="404"/>
                  </a:cubicBezTo>
                  <a:cubicBezTo>
                    <a:pt x="809" y="627"/>
                    <a:pt x="627" y="809"/>
                    <a:pt x="404" y="809"/>
                  </a:cubicBezTo>
                  <a:cubicBezTo>
                    <a:pt x="181" y="809"/>
                    <a:pt x="0" y="627"/>
                    <a:pt x="0" y="404"/>
                  </a:cubicBezTo>
                  <a:cubicBezTo>
                    <a:pt x="0" y="182"/>
                    <a:pt x="181" y="0"/>
                    <a:pt x="404" y="0"/>
                  </a:cubicBezTo>
                  <a:cubicBezTo>
                    <a:pt x="404" y="0"/>
                    <a:pt x="404" y="0"/>
                    <a:pt x="404" y="0"/>
                  </a:cubicBezTo>
                  <a:close/>
                  <a:moveTo>
                    <a:pt x="404" y="14"/>
                  </a:moveTo>
                  <a:cubicBezTo>
                    <a:pt x="189" y="14"/>
                    <a:pt x="14" y="189"/>
                    <a:pt x="14" y="404"/>
                  </a:cubicBezTo>
                  <a:cubicBezTo>
                    <a:pt x="14" y="619"/>
                    <a:pt x="189" y="795"/>
                    <a:pt x="404" y="795"/>
                  </a:cubicBezTo>
                  <a:cubicBezTo>
                    <a:pt x="619" y="795"/>
                    <a:pt x="795" y="619"/>
                    <a:pt x="795" y="404"/>
                  </a:cubicBezTo>
                  <a:cubicBezTo>
                    <a:pt x="795" y="189"/>
                    <a:pt x="619" y="14"/>
                    <a:pt x="40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íṡ1idé">
              <a:extLst>
                <a:ext uri="{FF2B5EF4-FFF2-40B4-BE49-F238E27FC236}">
                  <a16:creationId xmlns:a16="http://schemas.microsoft.com/office/drawing/2014/main" id="{615BBFDA-1CEF-4478-B61E-9CD3573F9441}"/>
                </a:ext>
              </a:extLst>
            </p:cNvPr>
            <p:cNvSpPr/>
            <p:nvPr/>
          </p:nvSpPr>
          <p:spPr bwMode="auto">
            <a:xfrm>
              <a:off x="1897063" y="3373438"/>
              <a:ext cx="2333625" cy="1227138"/>
            </a:xfrm>
            <a:custGeom>
              <a:avLst/>
              <a:gdLst>
                <a:gd name="T0" fmla="*/ 21 w 708"/>
                <a:gd name="T1" fmla="*/ 23 h 372"/>
                <a:gd name="T2" fmla="*/ 53 w 708"/>
                <a:gd name="T3" fmla="*/ 35 h 372"/>
                <a:gd name="T4" fmla="*/ 51 w 708"/>
                <a:gd name="T5" fmla="*/ 26 h 372"/>
                <a:gd name="T6" fmla="*/ 18 w 708"/>
                <a:gd name="T7" fmla="*/ 47 h 372"/>
                <a:gd name="T8" fmla="*/ 18 w 708"/>
                <a:gd name="T9" fmla="*/ 88 h 372"/>
                <a:gd name="T10" fmla="*/ 48 w 708"/>
                <a:gd name="T11" fmla="*/ 67 h 372"/>
                <a:gd name="T12" fmla="*/ 18 w 708"/>
                <a:gd name="T13" fmla="*/ 88 h 372"/>
                <a:gd name="T14" fmla="*/ 62 w 708"/>
                <a:gd name="T15" fmla="*/ 109 h 372"/>
                <a:gd name="T16" fmla="*/ 64 w 708"/>
                <a:gd name="T17" fmla="*/ 147 h 372"/>
                <a:gd name="T18" fmla="*/ 42 w 708"/>
                <a:gd name="T19" fmla="*/ 155 h 372"/>
                <a:gd name="T20" fmla="*/ 57 w 708"/>
                <a:gd name="T21" fmla="*/ 206 h 372"/>
                <a:gd name="T22" fmla="*/ 116 w 708"/>
                <a:gd name="T23" fmla="*/ 203 h 372"/>
                <a:gd name="T24" fmla="*/ 93 w 708"/>
                <a:gd name="T25" fmla="*/ 174 h 372"/>
                <a:gd name="T26" fmla="*/ 46 w 708"/>
                <a:gd name="T27" fmla="*/ 181 h 372"/>
                <a:gd name="T28" fmla="*/ 129 w 708"/>
                <a:gd name="T29" fmla="*/ 265 h 372"/>
                <a:gd name="T30" fmla="*/ 149 w 708"/>
                <a:gd name="T31" fmla="*/ 251 h 372"/>
                <a:gd name="T32" fmla="*/ 121 w 708"/>
                <a:gd name="T33" fmla="*/ 221 h 372"/>
                <a:gd name="T34" fmla="*/ 111 w 708"/>
                <a:gd name="T35" fmla="*/ 252 h 372"/>
                <a:gd name="T36" fmla="*/ 164 w 708"/>
                <a:gd name="T37" fmla="*/ 295 h 372"/>
                <a:gd name="T38" fmla="*/ 175 w 708"/>
                <a:gd name="T39" fmla="*/ 321 h 372"/>
                <a:gd name="T40" fmla="*/ 132 w 708"/>
                <a:gd name="T41" fmla="*/ 292 h 372"/>
                <a:gd name="T42" fmla="*/ 146 w 708"/>
                <a:gd name="T43" fmla="*/ 291 h 372"/>
                <a:gd name="T44" fmla="*/ 211 w 708"/>
                <a:gd name="T45" fmla="*/ 283 h 372"/>
                <a:gd name="T46" fmla="*/ 260 w 708"/>
                <a:gd name="T47" fmla="*/ 308 h 372"/>
                <a:gd name="T48" fmla="*/ 205 w 708"/>
                <a:gd name="T49" fmla="*/ 335 h 372"/>
                <a:gd name="T50" fmla="*/ 342 w 708"/>
                <a:gd name="T51" fmla="*/ 329 h 372"/>
                <a:gd name="T52" fmla="*/ 344 w 708"/>
                <a:gd name="T53" fmla="*/ 352 h 372"/>
                <a:gd name="T54" fmla="*/ 303 w 708"/>
                <a:gd name="T55" fmla="*/ 320 h 372"/>
                <a:gd name="T56" fmla="*/ 320 w 708"/>
                <a:gd name="T57" fmla="*/ 364 h 372"/>
                <a:gd name="T58" fmla="*/ 360 w 708"/>
                <a:gd name="T59" fmla="*/ 321 h 372"/>
                <a:gd name="T60" fmla="*/ 416 w 708"/>
                <a:gd name="T61" fmla="*/ 315 h 372"/>
                <a:gd name="T62" fmla="*/ 384 w 708"/>
                <a:gd name="T63" fmla="*/ 368 h 372"/>
                <a:gd name="T64" fmla="*/ 464 w 708"/>
                <a:gd name="T65" fmla="*/ 350 h 372"/>
                <a:gd name="T66" fmla="*/ 433 w 708"/>
                <a:gd name="T67" fmla="*/ 313 h 372"/>
                <a:gd name="T68" fmla="*/ 508 w 708"/>
                <a:gd name="T69" fmla="*/ 337 h 372"/>
                <a:gd name="T70" fmla="*/ 500 w 708"/>
                <a:gd name="T71" fmla="*/ 285 h 372"/>
                <a:gd name="T72" fmla="*/ 483 w 708"/>
                <a:gd name="T73" fmla="*/ 294 h 372"/>
                <a:gd name="T74" fmla="*/ 508 w 708"/>
                <a:gd name="T75" fmla="*/ 337 h 372"/>
                <a:gd name="T76" fmla="*/ 515 w 708"/>
                <a:gd name="T77" fmla="*/ 276 h 372"/>
                <a:gd name="T78" fmla="*/ 548 w 708"/>
                <a:gd name="T79" fmla="*/ 279 h 372"/>
                <a:gd name="T80" fmla="*/ 550 w 708"/>
                <a:gd name="T81" fmla="*/ 283 h 372"/>
                <a:gd name="T82" fmla="*/ 547 w 708"/>
                <a:gd name="T83" fmla="*/ 316 h 372"/>
                <a:gd name="T84" fmla="*/ 609 w 708"/>
                <a:gd name="T85" fmla="*/ 250 h 372"/>
                <a:gd name="T86" fmla="*/ 608 w 708"/>
                <a:gd name="T87" fmla="*/ 227 h 372"/>
                <a:gd name="T88" fmla="*/ 573 w 708"/>
                <a:gd name="T89" fmla="*/ 241 h 372"/>
                <a:gd name="T90" fmla="*/ 609 w 708"/>
                <a:gd name="T91" fmla="*/ 250 h 372"/>
                <a:gd name="T92" fmla="*/ 656 w 708"/>
                <a:gd name="T93" fmla="*/ 184 h 372"/>
                <a:gd name="T94" fmla="*/ 613 w 708"/>
                <a:gd name="T95" fmla="*/ 172 h 372"/>
                <a:gd name="T96" fmla="*/ 625 w 708"/>
                <a:gd name="T97" fmla="*/ 165 h 372"/>
                <a:gd name="T98" fmla="*/ 650 w 708"/>
                <a:gd name="T99" fmla="*/ 169 h 372"/>
                <a:gd name="T100" fmla="*/ 651 w 708"/>
                <a:gd name="T101" fmla="*/ 215 h 372"/>
                <a:gd name="T102" fmla="*/ 635 w 708"/>
                <a:gd name="T103" fmla="*/ 139 h 372"/>
                <a:gd name="T104" fmla="*/ 683 w 708"/>
                <a:gd name="T105" fmla="*/ 137 h 372"/>
                <a:gd name="T106" fmla="*/ 655 w 708"/>
                <a:gd name="T107" fmla="*/ 73 h 372"/>
                <a:gd name="T108" fmla="*/ 690 w 708"/>
                <a:gd name="T109" fmla="*/ 98 h 372"/>
                <a:gd name="T110" fmla="*/ 684 w 708"/>
                <a:gd name="T111" fmla="*/ 17 h 372"/>
                <a:gd name="T112" fmla="*/ 698 w 708"/>
                <a:gd name="T113" fmla="*/ 34 h 372"/>
                <a:gd name="T114" fmla="*/ 659 w 708"/>
                <a:gd name="T115" fmla="*/ 29 h 372"/>
                <a:gd name="T116" fmla="*/ 659 w 708"/>
                <a:gd name="T117" fmla="*/ 11 h 372"/>
                <a:gd name="T118" fmla="*/ 663 w 708"/>
                <a:gd name="T119" fmla="*/ 6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08" h="372">
                  <a:moveTo>
                    <a:pt x="0" y="6"/>
                  </a:moveTo>
                  <a:cubicBezTo>
                    <a:pt x="19" y="6"/>
                    <a:pt x="19" y="6"/>
                    <a:pt x="19" y="6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5" y="9"/>
                    <a:pt x="11" y="11"/>
                    <a:pt x="8" y="14"/>
                  </a:cubicBezTo>
                  <a:cubicBezTo>
                    <a:pt x="5" y="18"/>
                    <a:pt x="4" y="22"/>
                    <a:pt x="4" y="26"/>
                  </a:cubicBezTo>
                  <a:cubicBezTo>
                    <a:pt x="4" y="29"/>
                    <a:pt x="5" y="32"/>
                    <a:pt x="6" y="33"/>
                  </a:cubicBezTo>
                  <a:cubicBezTo>
                    <a:pt x="7" y="35"/>
                    <a:pt x="9" y="36"/>
                    <a:pt x="11" y="36"/>
                  </a:cubicBezTo>
                  <a:cubicBezTo>
                    <a:pt x="14" y="36"/>
                    <a:pt x="18" y="32"/>
                    <a:pt x="21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2" y="22"/>
                    <a:pt x="22" y="22"/>
                    <a:pt x="22" y="21"/>
                  </a:cubicBezTo>
                  <a:cubicBezTo>
                    <a:pt x="25" y="15"/>
                    <a:pt x="27" y="11"/>
                    <a:pt x="30" y="9"/>
                  </a:cubicBezTo>
                  <a:cubicBezTo>
                    <a:pt x="31" y="8"/>
                    <a:pt x="32" y="7"/>
                    <a:pt x="34" y="7"/>
                  </a:cubicBezTo>
                  <a:cubicBezTo>
                    <a:pt x="35" y="6"/>
                    <a:pt x="36" y="6"/>
                    <a:pt x="38" y="6"/>
                  </a:cubicBezTo>
                  <a:cubicBezTo>
                    <a:pt x="43" y="6"/>
                    <a:pt x="47" y="8"/>
                    <a:pt x="50" y="11"/>
                  </a:cubicBezTo>
                  <a:cubicBezTo>
                    <a:pt x="53" y="15"/>
                    <a:pt x="55" y="19"/>
                    <a:pt x="55" y="25"/>
                  </a:cubicBezTo>
                  <a:cubicBezTo>
                    <a:pt x="55" y="28"/>
                    <a:pt x="54" y="31"/>
                    <a:pt x="53" y="35"/>
                  </a:cubicBezTo>
                  <a:cubicBezTo>
                    <a:pt x="52" y="38"/>
                    <a:pt x="51" y="40"/>
                    <a:pt x="51" y="40"/>
                  </a:cubicBezTo>
                  <a:cubicBezTo>
                    <a:pt x="51" y="41"/>
                    <a:pt x="52" y="41"/>
                    <a:pt x="52" y="42"/>
                  </a:cubicBezTo>
                  <a:cubicBezTo>
                    <a:pt x="53" y="42"/>
                    <a:pt x="53" y="42"/>
                    <a:pt x="55" y="42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42" y="42"/>
                    <a:pt x="45" y="40"/>
                    <a:pt x="48" y="37"/>
                  </a:cubicBezTo>
                  <a:cubicBezTo>
                    <a:pt x="50" y="34"/>
                    <a:pt x="51" y="30"/>
                    <a:pt x="51" y="26"/>
                  </a:cubicBezTo>
                  <a:cubicBezTo>
                    <a:pt x="51" y="24"/>
                    <a:pt x="51" y="22"/>
                    <a:pt x="49" y="20"/>
                  </a:cubicBezTo>
                  <a:cubicBezTo>
                    <a:pt x="48" y="19"/>
                    <a:pt x="47" y="18"/>
                    <a:pt x="45" y="18"/>
                  </a:cubicBezTo>
                  <a:cubicBezTo>
                    <a:pt x="42" y="18"/>
                    <a:pt x="39" y="21"/>
                    <a:pt x="37" y="28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4" y="33"/>
                    <a:pt x="33" y="37"/>
                    <a:pt x="32" y="39"/>
                  </a:cubicBezTo>
                  <a:cubicBezTo>
                    <a:pt x="31" y="40"/>
                    <a:pt x="30" y="42"/>
                    <a:pt x="29" y="43"/>
                  </a:cubicBezTo>
                  <a:cubicBezTo>
                    <a:pt x="27" y="44"/>
                    <a:pt x="26" y="45"/>
                    <a:pt x="24" y="46"/>
                  </a:cubicBezTo>
                  <a:cubicBezTo>
                    <a:pt x="22" y="47"/>
                    <a:pt x="20" y="47"/>
                    <a:pt x="18" y="47"/>
                  </a:cubicBezTo>
                  <a:cubicBezTo>
                    <a:pt x="13" y="47"/>
                    <a:pt x="9" y="46"/>
                    <a:pt x="6" y="42"/>
                  </a:cubicBezTo>
                  <a:cubicBezTo>
                    <a:pt x="2" y="38"/>
                    <a:pt x="1" y="34"/>
                    <a:pt x="1" y="28"/>
                  </a:cubicBezTo>
                  <a:cubicBezTo>
                    <a:pt x="1" y="25"/>
                    <a:pt x="1" y="21"/>
                    <a:pt x="2" y="17"/>
                  </a:cubicBezTo>
                  <a:cubicBezTo>
                    <a:pt x="3" y="14"/>
                    <a:pt x="4" y="12"/>
                    <a:pt x="4" y="12"/>
                  </a:cubicBezTo>
                  <a:cubicBezTo>
                    <a:pt x="4" y="11"/>
                    <a:pt x="3" y="10"/>
                    <a:pt x="3" y="9"/>
                  </a:cubicBezTo>
                  <a:cubicBezTo>
                    <a:pt x="2" y="9"/>
                    <a:pt x="1" y="9"/>
                    <a:pt x="0" y="9"/>
                  </a:cubicBezTo>
                  <a:cubicBezTo>
                    <a:pt x="0" y="6"/>
                    <a:pt x="0" y="6"/>
                    <a:pt x="0" y="6"/>
                  </a:cubicBezTo>
                  <a:close/>
                  <a:moveTo>
                    <a:pt x="18" y="88"/>
                  </a:moveTo>
                  <a:cubicBezTo>
                    <a:pt x="16" y="89"/>
                    <a:pt x="14" y="90"/>
                    <a:pt x="13" y="91"/>
                  </a:cubicBezTo>
                  <a:cubicBezTo>
                    <a:pt x="12" y="92"/>
                    <a:pt x="12" y="94"/>
                    <a:pt x="12" y="96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5" y="68"/>
                    <a:pt x="5" y="68"/>
                    <a:pt x="5" y="68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8" y="70"/>
                    <a:pt x="8" y="71"/>
                    <a:pt x="10" y="72"/>
                  </a:cubicBezTo>
                  <a:cubicBezTo>
                    <a:pt x="11" y="73"/>
                    <a:pt x="13" y="73"/>
                    <a:pt x="16" y="73"/>
                  </a:cubicBezTo>
                  <a:cubicBezTo>
                    <a:pt x="48" y="67"/>
                    <a:pt x="48" y="67"/>
                    <a:pt x="48" y="67"/>
                  </a:cubicBezTo>
                  <a:cubicBezTo>
                    <a:pt x="50" y="66"/>
                    <a:pt x="52" y="66"/>
                    <a:pt x="53" y="64"/>
                  </a:cubicBezTo>
                  <a:cubicBezTo>
                    <a:pt x="54" y="63"/>
                    <a:pt x="54" y="61"/>
                    <a:pt x="54" y="59"/>
                  </a:cubicBezTo>
                  <a:cubicBezTo>
                    <a:pt x="56" y="59"/>
                    <a:pt x="56" y="59"/>
                    <a:pt x="56" y="59"/>
                  </a:cubicBezTo>
                  <a:cubicBezTo>
                    <a:pt x="61" y="88"/>
                    <a:pt x="61" y="88"/>
                    <a:pt x="61" y="88"/>
                  </a:cubicBezTo>
                  <a:cubicBezTo>
                    <a:pt x="59" y="88"/>
                    <a:pt x="59" y="88"/>
                    <a:pt x="59" y="88"/>
                  </a:cubicBezTo>
                  <a:cubicBezTo>
                    <a:pt x="59" y="85"/>
                    <a:pt x="58" y="84"/>
                    <a:pt x="56" y="83"/>
                  </a:cubicBezTo>
                  <a:cubicBezTo>
                    <a:pt x="55" y="82"/>
                    <a:pt x="53" y="82"/>
                    <a:pt x="51" y="83"/>
                  </a:cubicBezTo>
                  <a:cubicBezTo>
                    <a:pt x="18" y="88"/>
                    <a:pt x="18" y="88"/>
                    <a:pt x="18" y="88"/>
                  </a:cubicBezTo>
                  <a:close/>
                  <a:moveTo>
                    <a:pt x="41" y="158"/>
                  </a:moveTo>
                  <a:cubicBezTo>
                    <a:pt x="37" y="157"/>
                    <a:pt x="33" y="155"/>
                    <a:pt x="30" y="152"/>
                  </a:cubicBezTo>
                  <a:cubicBezTo>
                    <a:pt x="27" y="149"/>
                    <a:pt x="24" y="145"/>
                    <a:pt x="23" y="141"/>
                  </a:cubicBezTo>
                  <a:cubicBezTo>
                    <a:pt x="22" y="137"/>
                    <a:pt x="21" y="134"/>
                    <a:pt x="22" y="131"/>
                  </a:cubicBezTo>
                  <a:cubicBezTo>
                    <a:pt x="22" y="128"/>
                    <a:pt x="23" y="125"/>
                    <a:pt x="24" y="122"/>
                  </a:cubicBezTo>
                  <a:cubicBezTo>
                    <a:pt x="26" y="118"/>
                    <a:pt x="28" y="116"/>
                    <a:pt x="31" y="113"/>
                  </a:cubicBezTo>
                  <a:cubicBezTo>
                    <a:pt x="34" y="111"/>
                    <a:pt x="37" y="109"/>
                    <a:pt x="41" y="108"/>
                  </a:cubicBezTo>
                  <a:cubicBezTo>
                    <a:pt x="49" y="105"/>
                    <a:pt x="55" y="106"/>
                    <a:pt x="62" y="109"/>
                  </a:cubicBezTo>
                  <a:cubicBezTo>
                    <a:pt x="68" y="112"/>
                    <a:pt x="72" y="117"/>
                    <a:pt x="75" y="125"/>
                  </a:cubicBezTo>
                  <a:cubicBezTo>
                    <a:pt x="76" y="128"/>
                    <a:pt x="76" y="131"/>
                    <a:pt x="76" y="135"/>
                  </a:cubicBezTo>
                  <a:cubicBezTo>
                    <a:pt x="76" y="138"/>
                    <a:pt x="76" y="140"/>
                    <a:pt x="76" y="140"/>
                  </a:cubicBezTo>
                  <a:cubicBezTo>
                    <a:pt x="76" y="141"/>
                    <a:pt x="77" y="141"/>
                    <a:pt x="77" y="141"/>
                  </a:cubicBezTo>
                  <a:cubicBezTo>
                    <a:pt x="78" y="142"/>
                    <a:pt x="79" y="142"/>
                    <a:pt x="80" y="142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65" y="149"/>
                    <a:pt x="65" y="149"/>
                    <a:pt x="65" y="149"/>
                  </a:cubicBezTo>
                  <a:cubicBezTo>
                    <a:pt x="64" y="147"/>
                    <a:pt x="64" y="147"/>
                    <a:pt x="64" y="147"/>
                  </a:cubicBezTo>
                  <a:cubicBezTo>
                    <a:pt x="68" y="145"/>
                    <a:pt x="70" y="142"/>
                    <a:pt x="72" y="139"/>
                  </a:cubicBezTo>
                  <a:cubicBezTo>
                    <a:pt x="73" y="137"/>
                    <a:pt x="73" y="133"/>
                    <a:pt x="72" y="130"/>
                  </a:cubicBezTo>
                  <a:cubicBezTo>
                    <a:pt x="71" y="126"/>
                    <a:pt x="68" y="123"/>
                    <a:pt x="64" y="122"/>
                  </a:cubicBezTo>
                  <a:cubicBezTo>
                    <a:pt x="59" y="121"/>
                    <a:pt x="54" y="122"/>
                    <a:pt x="47" y="124"/>
                  </a:cubicBezTo>
                  <a:cubicBezTo>
                    <a:pt x="40" y="126"/>
                    <a:pt x="34" y="129"/>
                    <a:pt x="31" y="132"/>
                  </a:cubicBezTo>
                  <a:cubicBezTo>
                    <a:pt x="28" y="136"/>
                    <a:pt x="27" y="140"/>
                    <a:pt x="29" y="144"/>
                  </a:cubicBezTo>
                  <a:cubicBezTo>
                    <a:pt x="30" y="146"/>
                    <a:pt x="31" y="149"/>
                    <a:pt x="34" y="151"/>
                  </a:cubicBezTo>
                  <a:cubicBezTo>
                    <a:pt x="36" y="153"/>
                    <a:pt x="39" y="154"/>
                    <a:pt x="42" y="155"/>
                  </a:cubicBezTo>
                  <a:cubicBezTo>
                    <a:pt x="41" y="158"/>
                    <a:pt x="41" y="158"/>
                    <a:pt x="41" y="158"/>
                  </a:cubicBezTo>
                  <a:close/>
                  <a:moveTo>
                    <a:pt x="60" y="193"/>
                  </a:moveTo>
                  <a:cubicBezTo>
                    <a:pt x="73" y="185"/>
                    <a:pt x="73" y="185"/>
                    <a:pt x="73" y="185"/>
                  </a:cubicBezTo>
                  <a:cubicBezTo>
                    <a:pt x="81" y="198"/>
                    <a:pt x="81" y="198"/>
                    <a:pt x="81" y="198"/>
                  </a:cubicBezTo>
                  <a:cubicBezTo>
                    <a:pt x="68" y="207"/>
                    <a:pt x="68" y="207"/>
                    <a:pt x="68" y="207"/>
                  </a:cubicBezTo>
                  <a:cubicBezTo>
                    <a:pt x="66" y="208"/>
                    <a:pt x="64" y="208"/>
                    <a:pt x="63" y="208"/>
                  </a:cubicBezTo>
                  <a:cubicBezTo>
                    <a:pt x="61" y="208"/>
                    <a:pt x="60" y="207"/>
                    <a:pt x="59" y="205"/>
                  </a:cubicBezTo>
                  <a:cubicBezTo>
                    <a:pt x="57" y="206"/>
                    <a:pt x="57" y="206"/>
                    <a:pt x="57" y="206"/>
                  </a:cubicBezTo>
                  <a:cubicBezTo>
                    <a:pt x="72" y="231"/>
                    <a:pt x="72" y="231"/>
                    <a:pt x="72" y="231"/>
                  </a:cubicBezTo>
                  <a:cubicBezTo>
                    <a:pt x="74" y="230"/>
                    <a:pt x="74" y="230"/>
                    <a:pt x="74" y="230"/>
                  </a:cubicBezTo>
                  <a:cubicBezTo>
                    <a:pt x="73" y="228"/>
                    <a:pt x="72" y="226"/>
                    <a:pt x="73" y="224"/>
                  </a:cubicBezTo>
                  <a:cubicBezTo>
                    <a:pt x="73" y="223"/>
                    <a:pt x="75" y="222"/>
                    <a:pt x="77" y="220"/>
                  </a:cubicBezTo>
                  <a:cubicBezTo>
                    <a:pt x="105" y="203"/>
                    <a:pt x="105" y="203"/>
                    <a:pt x="105" y="203"/>
                  </a:cubicBezTo>
                  <a:cubicBezTo>
                    <a:pt x="107" y="201"/>
                    <a:pt x="109" y="201"/>
                    <a:pt x="110" y="201"/>
                  </a:cubicBezTo>
                  <a:cubicBezTo>
                    <a:pt x="112" y="201"/>
                    <a:pt x="113" y="202"/>
                    <a:pt x="114" y="204"/>
                  </a:cubicBezTo>
                  <a:cubicBezTo>
                    <a:pt x="116" y="203"/>
                    <a:pt x="116" y="203"/>
                    <a:pt x="116" y="203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99" y="180"/>
                    <a:pt x="99" y="180"/>
                    <a:pt x="99" y="180"/>
                  </a:cubicBezTo>
                  <a:cubicBezTo>
                    <a:pt x="100" y="182"/>
                    <a:pt x="101" y="183"/>
                    <a:pt x="100" y="185"/>
                  </a:cubicBezTo>
                  <a:cubicBezTo>
                    <a:pt x="100" y="186"/>
                    <a:pt x="98" y="188"/>
                    <a:pt x="96" y="189"/>
                  </a:cubicBezTo>
                  <a:cubicBezTo>
                    <a:pt x="85" y="196"/>
                    <a:pt x="85" y="196"/>
                    <a:pt x="85" y="196"/>
                  </a:cubicBezTo>
                  <a:cubicBezTo>
                    <a:pt x="76" y="183"/>
                    <a:pt x="76" y="183"/>
                    <a:pt x="76" y="183"/>
                  </a:cubicBezTo>
                  <a:cubicBezTo>
                    <a:pt x="88" y="176"/>
                    <a:pt x="88" y="176"/>
                    <a:pt x="88" y="176"/>
                  </a:cubicBezTo>
                  <a:cubicBezTo>
                    <a:pt x="90" y="174"/>
                    <a:pt x="92" y="174"/>
                    <a:pt x="93" y="174"/>
                  </a:cubicBezTo>
                  <a:cubicBezTo>
                    <a:pt x="95" y="174"/>
                    <a:pt x="96" y="175"/>
                    <a:pt x="98" y="177"/>
                  </a:cubicBezTo>
                  <a:cubicBezTo>
                    <a:pt x="99" y="176"/>
                    <a:pt x="99" y="176"/>
                    <a:pt x="99" y="176"/>
                  </a:cubicBezTo>
                  <a:cubicBezTo>
                    <a:pt x="84" y="152"/>
                    <a:pt x="84" y="152"/>
                    <a:pt x="84" y="152"/>
                  </a:cubicBezTo>
                  <a:cubicBezTo>
                    <a:pt x="82" y="153"/>
                    <a:pt x="82" y="153"/>
                    <a:pt x="82" y="153"/>
                  </a:cubicBezTo>
                  <a:cubicBezTo>
                    <a:pt x="83" y="155"/>
                    <a:pt x="84" y="157"/>
                    <a:pt x="83" y="158"/>
                  </a:cubicBezTo>
                  <a:cubicBezTo>
                    <a:pt x="83" y="159"/>
                    <a:pt x="82" y="161"/>
                    <a:pt x="79" y="162"/>
                  </a:cubicBezTo>
                  <a:cubicBezTo>
                    <a:pt x="52" y="180"/>
                    <a:pt x="52" y="180"/>
                    <a:pt x="52" y="180"/>
                  </a:cubicBezTo>
                  <a:cubicBezTo>
                    <a:pt x="49" y="181"/>
                    <a:pt x="47" y="182"/>
                    <a:pt x="46" y="181"/>
                  </a:cubicBezTo>
                  <a:cubicBezTo>
                    <a:pt x="44" y="181"/>
                    <a:pt x="43" y="180"/>
                    <a:pt x="42" y="178"/>
                  </a:cubicBezTo>
                  <a:cubicBezTo>
                    <a:pt x="40" y="179"/>
                    <a:pt x="40" y="179"/>
                    <a:pt x="40" y="179"/>
                  </a:cubicBezTo>
                  <a:cubicBezTo>
                    <a:pt x="56" y="204"/>
                    <a:pt x="56" y="204"/>
                    <a:pt x="56" y="204"/>
                  </a:cubicBezTo>
                  <a:cubicBezTo>
                    <a:pt x="57" y="203"/>
                    <a:pt x="57" y="203"/>
                    <a:pt x="57" y="203"/>
                  </a:cubicBezTo>
                  <a:cubicBezTo>
                    <a:pt x="56" y="201"/>
                    <a:pt x="56" y="199"/>
                    <a:pt x="56" y="197"/>
                  </a:cubicBezTo>
                  <a:cubicBezTo>
                    <a:pt x="56" y="196"/>
                    <a:pt x="58" y="195"/>
                    <a:pt x="60" y="193"/>
                  </a:cubicBezTo>
                  <a:cubicBezTo>
                    <a:pt x="60" y="193"/>
                    <a:pt x="60" y="193"/>
                    <a:pt x="60" y="193"/>
                  </a:cubicBezTo>
                  <a:close/>
                  <a:moveTo>
                    <a:pt x="129" y="265"/>
                  </a:moveTo>
                  <a:cubicBezTo>
                    <a:pt x="146" y="249"/>
                    <a:pt x="146" y="249"/>
                    <a:pt x="146" y="249"/>
                  </a:cubicBezTo>
                  <a:cubicBezTo>
                    <a:pt x="148" y="247"/>
                    <a:pt x="149" y="245"/>
                    <a:pt x="149" y="244"/>
                  </a:cubicBezTo>
                  <a:cubicBezTo>
                    <a:pt x="150" y="242"/>
                    <a:pt x="149" y="241"/>
                    <a:pt x="147" y="239"/>
                  </a:cubicBezTo>
                  <a:cubicBezTo>
                    <a:pt x="149" y="238"/>
                    <a:pt x="149" y="238"/>
                    <a:pt x="149" y="238"/>
                  </a:cubicBezTo>
                  <a:cubicBezTo>
                    <a:pt x="160" y="250"/>
                    <a:pt x="160" y="250"/>
                    <a:pt x="160" y="250"/>
                  </a:cubicBezTo>
                  <a:cubicBezTo>
                    <a:pt x="159" y="251"/>
                    <a:pt x="159" y="251"/>
                    <a:pt x="159" y="251"/>
                  </a:cubicBezTo>
                  <a:cubicBezTo>
                    <a:pt x="157" y="249"/>
                    <a:pt x="155" y="248"/>
                    <a:pt x="154" y="248"/>
                  </a:cubicBezTo>
                  <a:cubicBezTo>
                    <a:pt x="152" y="248"/>
                    <a:pt x="151" y="249"/>
                    <a:pt x="149" y="251"/>
                  </a:cubicBezTo>
                  <a:cubicBezTo>
                    <a:pt x="132" y="267"/>
                    <a:pt x="132" y="267"/>
                    <a:pt x="132" y="267"/>
                  </a:cubicBezTo>
                  <a:cubicBezTo>
                    <a:pt x="129" y="270"/>
                    <a:pt x="127" y="271"/>
                    <a:pt x="125" y="272"/>
                  </a:cubicBezTo>
                  <a:cubicBezTo>
                    <a:pt x="123" y="273"/>
                    <a:pt x="121" y="274"/>
                    <a:pt x="119" y="274"/>
                  </a:cubicBezTo>
                  <a:cubicBezTo>
                    <a:pt x="116" y="274"/>
                    <a:pt x="114" y="273"/>
                    <a:pt x="111" y="272"/>
                  </a:cubicBezTo>
                  <a:cubicBezTo>
                    <a:pt x="108" y="270"/>
                    <a:pt x="105" y="268"/>
                    <a:pt x="103" y="265"/>
                  </a:cubicBezTo>
                  <a:cubicBezTo>
                    <a:pt x="98" y="260"/>
                    <a:pt x="96" y="256"/>
                    <a:pt x="96" y="251"/>
                  </a:cubicBezTo>
                  <a:cubicBezTo>
                    <a:pt x="96" y="246"/>
                    <a:pt x="98" y="242"/>
                    <a:pt x="103" y="238"/>
                  </a:cubicBezTo>
                  <a:cubicBezTo>
                    <a:pt x="121" y="221"/>
                    <a:pt x="121" y="221"/>
                    <a:pt x="121" y="221"/>
                  </a:cubicBezTo>
                  <a:cubicBezTo>
                    <a:pt x="122" y="219"/>
                    <a:pt x="123" y="217"/>
                    <a:pt x="124" y="216"/>
                  </a:cubicBezTo>
                  <a:cubicBezTo>
                    <a:pt x="124" y="215"/>
                    <a:pt x="123" y="213"/>
                    <a:pt x="121" y="211"/>
                  </a:cubicBezTo>
                  <a:cubicBezTo>
                    <a:pt x="123" y="210"/>
                    <a:pt x="123" y="210"/>
                    <a:pt x="123" y="210"/>
                  </a:cubicBezTo>
                  <a:cubicBezTo>
                    <a:pt x="143" y="231"/>
                    <a:pt x="143" y="231"/>
                    <a:pt x="143" y="231"/>
                  </a:cubicBezTo>
                  <a:cubicBezTo>
                    <a:pt x="141" y="232"/>
                    <a:pt x="141" y="232"/>
                    <a:pt x="141" y="232"/>
                  </a:cubicBezTo>
                  <a:cubicBezTo>
                    <a:pt x="140" y="231"/>
                    <a:pt x="138" y="230"/>
                    <a:pt x="137" y="230"/>
                  </a:cubicBezTo>
                  <a:cubicBezTo>
                    <a:pt x="135" y="230"/>
                    <a:pt x="133" y="231"/>
                    <a:pt x="131" y="233"/>
                  </a:cubicBezTo>
                  <a:cubicBezTo>
                    <a:pt x="111" y="252"/>
                    <a:pt x="111" y="252"/>
                    <a:pt x="111" y="252"/>
                  </a:cubicBezTo>
                  <a:cubicBezTo>
                    <a:pt x="108" y="254"/>
                    <a:pt x="106" y="257"/>
                    <a:pt x="106" y="259"/>
                  </a:cubicBezTo>
                  <a:cubicBezTo>
                    <a:pt x="106" y="262"/>
                    <a:pt x="107" y="264"/>
                    <a:pt x="109" y="267"/>
                  </a:cubicBezTo>
                  <a:cubicBezTo>
                    <a:pt x="112" y="270"/>
                    <a:pt x="115" y="271"/>
                    <a:pt x="118" y="271"/>
                  </a:cubicBezTo>
                  <a:cubicBezTo>
                    <a:pt x="122" y="270"/>
                    <a:pt x="125" y="268"/>
                    <a:pt x="129" y="265"/>
                  </a:cubicBezTo>
                  <a:cubicBezTo>
                    <a:pt x="129" y="265"/>
                    <a:pt x="129" y="265"/>
                    <a:pt x="129" y="265"/>
                  </a:cubicBezTo>
                  <a:close/>
                  <a:moveTo>
                    <a:pt x="146" y="291"/>
                  </a:moveTo>
                  <a:cubicBezTo>
                    <a:pt x="153" y="287"/>
                    <a:pt x="153" y="287"/>
                    <a:pt x="153" y="287"/>
                  </a:cubicBezTo>
                  <a:cubicBezTo>
                    <a:pt x="164" y="295"/>
                    <a:pt x="164" y="295"/>
                    <a:pt x="164" y="295"/>
                  </a:cubicBezTo>
                  <a:cubicBezTo>
                    <a:pt x="161" y="304"/>
                    <a:pt x="161" y="304"/>
                    <a:pt x="161" y="304"/>
                  </a:cubicBezTo>
                  <a:cubicBezTo>
                    <a:pt x="161" y="305"/>
                    <a:pt x="161" y="305"/>
                    <a:pt x="160" y="305"/>
                  </a:cubicBezTo>
                  <a:cubicBezTo>
                    <a:pt x="160" y="306"/>
                    <a:pt x="160" y="306"/>
                    <a:pt x="160" y="306"/>
                  </a:cubicBezTo>
                  <a:cubicBezTo>
                    <a:pt x="159" y="307"/>
                    <a:pt x="158" y="308"/>
                    <a:pt x="158" y="308"/>
                  </a:cubicBezTo>
                  <a:cubicBezTo>
                    <a:pt x="157" y="307"/>
                    <a:pt x="155" y="307"/>
                    <a:pt x="153" y="305"/>
                  </a:cubicBezTo>
                  <a:cubicBezTo>
                    <a:pt x="152" y="307"/>
                    <a:pt x="152" y="307"/>
                    <a:pt x="152" y="307"/>
                  </a:cubicBezTo>
                  <a:cubicBezTo>
                    <a:pt x="174" y="322"/>
                    <a:pt x="174" y="322"/>
                    <a:pt x="174" y="322"/>
                  </a:cubicBezTo>
                  <a:cubicBezTo>
                    <a:pt x="175" y="321"/>
                    <a:pt x="175" y="321"/>
                    <a:pt x="175" y="321"/>
                  </a:cubicBezTo>
                  <a:cubicBezTo>
                    <a:pt x="174" y="320"/>
                    <a:pt x="174" y="320"/>
                    <a:pt x="173" y="319"/>
                  </a:cubicBezTo>
                  <a:cubicBezTo>
                    <a:pt x="173" y="318"/>
                    <a:pt x="173" y="316"/>
                    <a:pt x="174" y="315"/>
                  </a:cubicBezTo>
                  <a:cubicBezTo>
                    <a:pt x="186" y="268"/>
                    <a:pt x="186" y="268"/>
                    <a:pt x="186" y="268"/>
                  </a:cubicBezTo>
                  <a:cubicBezTo>
                    <a:pt x="181" y="264"/>
                    <a:pt x="181" y="264"/>
                    <a:pt x="181" y="264"/>
                  </a:cubicBezTo>
                  <a:cubicBezTo>
                    <a:pt x="141" y="290"/>
                    <a:pt x="141" y="290"/>
                    <a:pt x="141" y="290"/>
                  </a:cubicBezTo>
                  <a:cubicBezTo>
                    <a:pt x="139" y="291"/>
                    <a:pt x="138" y="291"/>
                    <a:pt x="137" y="292"/>
                  </a:cubicBezTo>
                  <a:cubicBezTo>
                    <a:pt x="135" y="292"/>
                    <a:pt x="134" y="291"/>
                    <a:pt x="133" y="291"/>
                  </a:cubicBezTo>
                  <a:cubicBezTo>
                    <a:pt x="132" y="292"/>
                    <a:pt x="132" y="292"/>
                    <a:pt x="132" y="292"/>
                  </a:cubicBezTo>
                  <a:cubicBezTo>
                    <a:pt x="145" y="301"/>
                    <a:pt x="145" y="301"/>
                    <a:pt x="145" y="301"/>
                  </a:cubicBezTo>
                  <a:cubicBezTo>
                    <a:pt x="146" y="300"/>
                    <a:pt x="146" y="300"/>
                    <a:pt x="146" y="300"/>
                  </a:cubicBezTo>
                  <a:cubicBezTo>
                    <a:pt x="145" y="299"/>
                    <a:pt x="145" y="299"/>
                    <a:pt x="145" y="299"/>
                  </a:cubicBezTo>
                  <a:cubicBezTo>
                    <a:pt x="144" y="298"/>
                    <a:pt x="143" y="297"/>
                    <a:pt x="143" y="296"/>
                  </a:cubicBezTo>
                  <a:cubicBezTo>
                    <a:pt x="142" y="295"/>
                    <a:pt x="143" y="294"/>
                    <a:pt x="143" y="293"/>
                  </a:cubicBezTo>
                  <a:cubicBezTo>
                    <a:pt x="144" y="293"/>
                    <a:pt x="144" y="293"/>
                    <a:pt x="144" y="292"/>
                  </a:cubicBezTo>
                  <a:cubicBezTo>
                    <a:pt x="145" y="292"/>
                    <a:pt x="145" y="292"/>
                    <a:pt x="146" y="291"/>
                  </a:cubicBezTo>
                  <a:cubicBezTo>
                    <a:pt x="146" y="291"/>
                    <a:pt x="146" y="291"/>
                    <a:pt x="146" y="291"/>
                  </a:cubicBezTo>
                  <a:close/>
                  <a:moveTo>
                    <a:pt x="156" y="285"/>
                  </a:moveTo>
                  <a:cubicBezTo>
                    <a:pt x="169" y="276"/>
                    <a:pt x="169" y="276"/>
                    <a:pt x="169" y="276"/>
                  </a:cubicBezTo>
                  <a:cubicBezTo>
                    <a:pt x="164" y="291"/>
                    <a:pt x="164" y="291"/>
                    <a:pt x="164" y="291"/>
                  </a:cubicBezTo>
                  <a:cubicBezTo>
                    <a:pt x="156" y="285"/>
                    <a:pt x="156" y="285"/>
                    <a:pt x="156" y="285"/>
                  </a:cubicBezTo>
                  <a:close/>
                  <a:moveTo>
                    <a:pt x="213" y="294"/>
                  </a:moveTo>
                  <a:cubicBezTo>
                    <a:pt x="214" y="292"/>
                    <a:pt x="214" y="290"/>
                    <a:pt x="214" y="288"/>
                  </a:cubicBezTo>
                  <a:cubicBezTo>
                    <a:pt x="213" y="287"/>
                    <a:pt x="212" y="286"/>
                    <a:pt x="210" y="285"/>
                  </a:cubicBezTo>
                  <a:cubicBezTo>
                    <a:pt x="211" y="283"/>
                    <a:pt x="211" y="283"/>
                    <a:pt x="211" y="283"/>
                  </a:cubicBezTo>
                  <a:cubicBezTo>
                    <a:pt x="230" y="292"/>
                    <a:pt x="230" y="292"/>
                    <a:pt x="230" y="292"/>
                  </a:cubicBezTo>
                  <a:cubicBezTo>
                    <a:pt x="239" y="329"/>
                    <a:pt x="239" y="329"/>
                    <a:pt x="239" y="329"/>
                  </a:cubicBezTo>
                  <a:cubicBezTo>
                    <a:pt x="248" y="311"/>
                    <a:pt x="248" y="311"/>
                    <a:pt x="248" y="311"/>
                  </a:cubicBezTo>
                  <a:cubicBezTo>
                    <a:pt x="249" y="308"/>
                    <a:pt x="250" y="306"/>
                    <a:pt x="249" y="305"/>
                  </a:cubicBezTo>
                  <a:cubicBezTo>
                    <a:pt x="249" y="304"/>
                    <a:pt x="248" y="302"/>
                    <a:pt x="245" y="301"/>
                  </a:cubicBezTo>
                  <a:cubicBezTo>
                    <a:pt x="246" y="299"/>
                    <a:pt x="246" y="299"/>
                    <a:pt x="246" y="299"/>
                  </a:cubicBezTo>
                  <a:cubicBezTo>
                    <a:pt x="261" y="306"/>
                    <a:pt x="261" y="306"/>
                    <a:pt x="261" y="306"/>
                  </a:cubicBezTo>
                  <a:cubicBezTo>
                    <a:pt x="260" y="308"/>
                    <a:pt x="260" y="308"/>
                    <a:pt x="260" y="308"/>
                  </a:cubicBezTo>
                  <a:cubicBezTo>
                    <a:pt x="258" y="307"/>
                    <a:pt x="256" y="307"/>
                    <a:pt x="255" y="308"/>
                  </a:cubicBezTo>
                  <a:cubicBezTo>
                    <a:pt x="254" y="308"/>
                    <a:pt x="252" y="310"/>
                    <a:pt x="251" y="312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28" y="348"/>
                    <a:pt x="228" y="348"/>
                    <a:pt x="228" y="348"/>
                  </a:cubicBezTo>
                  <a:cubicBezTo>
                    <a:pt x="215" y="297"/>
                    <a:pt x="215" y="297"/>
                    <a:pt x="215" y="297"/>
                  </a:cubicBezTo>
                  <a:cubicBezTo>
                    <a:pt x="202" y="325"/>
                    <a:pt x="202" y="325"/>
                    <a:pt x="202" y="325"/>
                  </a:cubicBezTo>
                  <a:cubicBezTo>
                    <a:pt x="201" y="328"/>
                    <a:pt x="200" y="330"/>
                    <a:pt x="201" y="331"/>
                  </a:cubicBezTo>
                  <a:cubicBezTo>
                    <a:pt x="201" y="332"/>
                    <a:pt x="203" y="334"/>
                    <a:pt x="205" y="335"/>
                  </a:cubicBezTo>
                  <a:cubicBezTo>
                    <a:pt x="204" y="337"/>
                    <a:pt x="204" y="337"/>
                    <a:pt x="204" y="337"/>
                  </a:cubicBezTo>
                  <a:cubicBezTo>
                    <a:pt x="189" y="329"/>
                    <a:pt x="189" y="329"/>
                    <a:pt x="189" y="329"/>
                  </a:cubicBezTo>
                  <a:cubicBezTo>
                    <a:pt x="190" y="328"/>
                    <a:pt x="190" y="328"/>
                    <a:pt x="190" y="328"/>
                  </a:cubicBezTo>
                  <a:cubicBezTo>
                    <a:pt x="192" y="329"/>
                    <a:pt x="194" y="329"/>
                    <a:pt x="195" y="328"/>
                  </a:cubicBezTo>
                  <a:cubicBezTo>
                    <a:pt x="196" y="328"/>
                    <a:pt x="198" y="326"/>
                    <a:pt x="199" y="324"/>
                  </a:cubicBezTo>
                  <a:cubicBezTo>
                    <a:pt x="213" y="294"/>
                    <a:pt x="213" y="294"/>
                    <a:pt x="213" y="294"/>
                  </a:cubicBezTo>
                  <a:close/>
                  <a:moveTo>
                    <a:pt x="340" y="352"/>
                  </a:moveTo>
                  <a:cubicBezTo>
                    <a:pt x="342" y="329"/>
                    <a:pt x="342" y="329"/>
                    <a:pt x="342" y="329"/>
                  </a:cubicBezTo>
                  <a:cubicBezTo>
                    <a:pt x="342" y="326"/>
                    <a:pt x="342" y="324"/>
                    <a:pt x="341" y="323"/>
                  </a:cubicBezTo>
                  <a:cubicBezTo>
                    <a:pt x="340" y="322"/>
                    <a:pt x="339" y="321"/>
                    <a:pt x="336" y="321"/>
                  </a:cubicBezTo>
                  <a:cubicBezTo>
                    <a:pt x="337" y="319"/>
                    <a:pt x="337" y="319"/>
                    <a:pt x="337" y="319"/>
                  </a:cubicBezTo>
                  <a:cubicBezTo>
                    <a:pt x="353" y="320"/>
                    <a:pt x="353" y="320"/>
                    <a:pt x="353" y="320"/>
                  </a:cubicBezTo>
                  <a:cubicBezTo>
                    <a:pt x="353" y="322"/>
                    <a:pt x="353" y="322"/>
                    <a:pt x="353" y="322"/>
                  </a:cubicBezTo>
                  <a:cubicBezTo>
                    <a:pt x="351" y="322"/>
                    <a:pt x="349" y="323"/>
                    <a:pt x="348" y="324"/>
                  </a:cubicBezTo>
                  <a:cubicBezTo>
                    <a:pt x="347" y="325"/>
                    <a:pt x="346" y="327"/>
                    <a:pt x="346" y="329"/>
                  </a:cubicBezTo>
                  <a:cubicBezTo>
                    <a:pt x="344" y="352"/>
                    <a:pt x="344" y="352"/>
                    <a:pt x="344" y="352"/>
                  </a:cubicBezTo>
                  <a:cubicBezTo>
                    <a:pt x="343" y="356"/>
                    <a:pt x="343" y="359"/>
                    <a:pt x="342" y="361"/>
                  </a:cubicBezTo>
                  <a:cubicBezTo>
                    <a:pt x="341" y="363"/>
                    <a:pt x="340" y="364"/>
                    <a:pt x="339" y="366"/>
                  </a:cubicBezTo>
                  <a:cubicBezTo>
                    <a:pt x="337" y="368"/>
                    <a:pt x="334" y="369"/>
                    <a:pt x="331" y="370"/>
                  </a:cubicBezTo>
                  <a:cubicBezTo>
                    <a:pt x="328" y="371"/>
                    <a:pt x="325" y="371"/>
                    <a:pt x="321" y="371"/>
                  </a:cubicBezTo>
                  <a:cubicBezTo>
                    <a:pt x="314" y="370"/>
                    <a:pt x="309" y="368"/>
                    <a:pt x="306" y="365"/>
                  </a:cubicBezTo>
                  <a:cubicBezTo>
                    <a:pt x="303" y="361"/>
                    <a:pt x="302" y="356"/>
                    <a:pt x="302" y="350"/>
                  </a:cubicBezTo>
                  <a:cubicBezTo>
                    <a:pt x="304" y="326"/>
                    <a:pt x="304" y="326"/>
                    <a:pt x="304" y="326"/>
                  </a:cubicBezTo>
                  <a:cubicBezTo>
                    <a:pt x="305" y="323"/>
                    <a:pt x="304" y="321"/>
                    <a:pt x="303" y="320"/>
                  </a:cubicBezTo>
                  <a:cubicBezTo>
                    <a:pt x="303" y="319"/>
                    <a:pt x="301" y="318"/>
                    <a:pt x="299" y="318"/>
                  </a:cubicBezTo>
                  <a:cubicBezTo>
                    <a:pt x="299" y="316"/>
                    <a:pt x="299" y="316"/>
                    <a:pt x="299" y="316"/>
                  </a:cubicBezTo>
                  <a:cubicBezTo>
                    <a:pt x="328" y="318"/>
                    <a:pt x="328" y="318"/>
                    <a:pt x="328" y="318"/>
                  </a:cubicBezTo>
                  <a:cubicBezTo>
                    <a:pt x="328" y="320"/>
                    <a:pt x="328" y="320"/>
                    <a:pt x="328" y="320"/>
                  </a:cubicBezTo>
                  <a:cubicBezTo>
                    <a:pt x="325" y="320"/>
                    <a:pt x="323" y="321"/>
                    <a:pt x="322" y="322"/>
                  </a:cubicBezTo>
                  <a:cubicBezTo>
                    <a:pt x="321" y="323"/>
                    <a:pt x="321" y="324"/>
                    <a:pt x="320" y="327"/>
                  </a:cubicBezTo>
                  <a:cubicBezTo>
                    <a:pt x="318" y="355"/>
                    <a:pt x="318" y="355"/>
                    <a:pt x="318" y="355"/>
                  </a:cubicBezTo>
                  <a:cubicBezTo>
                    <a:pt x="318" y="359"/>
                    <a:pt x="318" y="362"/>
                    <a:pt x="320" y="364"/>
                  </a:cubicBezTo>
                  <a:cubicBezTo>
                    <a:pt x="321" y="366"/>
                    <a:pt x="323" y="367"/>
                    <a:pt x="327" y="367"/>
                  </a:cubicBezTo>
                  <a:cubicBezTo>
                    <a:pt x="331" y="367"/>
                    <a:pt x="334" y="366"/>
                    <a:pt x="336" y="364"/>
                  </a:cubicBezTo>
                  <a:cubicBezTo>
                    <a:pt x="338" y="361"/>
                    <a:pt x="340" y="358"/>
                    <a:pt x="340" y="352"/>
                  </a:cubicBezTo>
                  <a:cubicBezTo>
                    <a:pt x="340" y="352"/>
                    <a:pt x="340" y="352"/>
                    <a:pt x="340" y="352"/>
                  </a:cubicBezTo>
                  <a:close/>
                  <a:moveTo>
                    <a:pt x="368" y="329"/>
                  </a:moveTo>
                  <a:cubicBezTo>
                    <a:pt x="368" y="327"/>
                    <a:pt x="367" y="325"/>
                    <a:pt x="366" y="324"/>
                  </a:cubicBezTo>
                  <a:cubicBezTo>
                    <a:pt x="365" y="323"/>
                    <a:pt x="363" y="323"/>
                    <a:pt x="361" y="323"/>
                  </a:cubicBezTo>
                  <a:cubicBezTo>
                    <a:pt x="360" y="321"/>
                    <a:pt x="360" y="321"/>
                    <a:pt x="360" y="321"/>
                  </a:cubicBezTo>
                  <a:cubicBezTo>
                    <a:pt x="382" y="318"/>
                    <a:pt x="382" y="318"/>
                    <a:pt x="382" y="318"/>
                  </a:cubicBezTo>
                  <a:cubicBezTo>
                    <a:pt x="410" y="344"/>
                    <a:pt x="410" y="344"/>
                    <a:pt x="410" y="344"/>
                  </a:cubicBezTo>
                  <a:cubicBezTo>
                    <a:pt x="407" y="324"/>
                    <a:pt x="407" y="324"/>
                    <a:pt x="407" y="324"/>
                  </a:cubicBezTo>
                  <a:cubicBezTo>
                    <a:pt x="407" y="321"/>
                    <a:pt x="406" y="320"/>
                    <a:pt x="405" y="319"/>
                  </a:cubicBezTo>
                  <a:cubicBezTo>
                    <a:pt x="404" y="318"/>
                    <a:pt x="402" y="317"/>
                    <a:pt x="400" y="317"/>
                  </a:cubicBezTo>
                  <a:cubicBezTo>
                    <a:pt x="399" y="316"/>
                    <a:pt x="399" y="316"/>
                    <a:pt x="399" y="316"/>
                  </a:cubicBezTo>
                  <a:cubicBezTo>
                    <a:pt x="416" y="313"/>
                    <a:pt x="416" y="313"/>
                    <a:pt x="416" y="313"/>
                  </a:cubicBezTo>
                  <a:cubicBezTo>
                    <a:pt x="416" y="315"/>
                    <a:pt x="416" y="315"/>
                    <a:pt x="416" y="315"/>
                  </a:cubicBezTo>
                  <a:cubicBezTo>
                    <a:pt x="414" y="316"/>
                    <a:pt x="412" y="316"/>
                    <a:pt x="411" y="318"/>
                  </a:cubicBezTo>
                  <a:cubicBezTo>
                    <a:pt x="410" y="319"/>
                    <a:pt x="410" y="321"/>
                    <a:pt x="411" y="323"/>
                  </a:cubicBezTo>
                  <a:cubicBezTo>
                    <a:pt x="416" y="365"/>
                    <a:pt x="416" y="365"/>
                    <a:pt x="416" y="365"/>
                  </a:cubicBezTo>
                  <a:cubicBezTo>
                    <a:pt x="411" y="366"/>
                    <a:pt x="411" y="366"/>
                    <a:pt x="411" y="366"/>
                  </a:cubicBezTo>
                  <a:cubicBezTo>
                    <a:pt x="372" y="330"/>
                    <a:pt x="372" y="330"/>
                    <a:pt x="372" y="330"/>
                  </a:cubicBezTo>
                  <a:cubicBezTo>
                    <a:pt x="376" y="361"/>
                    <a:pt x="376" y="361"/>
                    <a:pt x="376" y="361"/>
                  </a:cubicBezTo>
                  <a:cubicBezTo>
                    <a:pt x="377" y="364"/>
                    <a:pt x="377" y="366"/>
                    <a:pt x="379" y="367"/>
                  </a:cubicBezTo>
                  <a:cubicBezTo>
                    <a:pt x="380" y="368"/>
                    <a:pt x="381" y="368"/>
                    <a:pt x="384" y="368"/>
                  </a:cubicBezTo>
                  <a:cubicBezTo>
                    <a:pt x="384" y="370"/>
                    <a:pt x="384" y="370"/>
                    <a:pt x="384" y="370"/>
                  </a:cubicBezTo>
                  <a:cubicBezTo>
                    <a:pt x="368" y="372"/>
                    <a:pt x="368" y="372"/>
                    <a:pt x="368" y="372"/>
                  </a:cubicBezTo>
                  <a:cubicBezTo>
                    <a:pt x="367" y="370"/>
                    <a:pt x="367" y="370"/>
                    <a:pt x="367" y="370"/>
                  </a:cubicBezTo>
                  <a:cubicBezTo>
                    <a:pt x="370" y="370"/>
                    <a:pt x="371" y="369"/>
                    <a:pt x="372" y="368"/>
                  </a:cubicBezTo>
                  <a:cubicBezTo>
                    <a:pt x="373" y="366"/>
                    <a:pt x="373" y="364"/>
                    <a:pt x="373" y="362"/>
                  </a:cubicBezTo>
                  <a:cubicBezTo>
                    <a:pt x="368" y="329"/>
                    <a:pt x="368" y="329"/>
                    <a:pt x="368" y="329"/>
                  </a:cubicBezTo>
                  <a:close/>
                  <a:moveTo>
                    <a:pt x="461" y="345"/>
                  </a:moveTo>
                  <a:cubicBezTo>
                    <a:pt x="462" y="348"/>
                    <a:pt x="463" y="349"/>
                    <a:pt x="464" y="350"/>
                  </a:cubicBezTo>
                  <a:cubicBezTo>
                    <a:pt x="465" y="351"/>
                    <a:pt x="467" y="351"/>
                    <a:pt x="469" y="351"/>
                  </a:cubicBezTo>
                  <a:cubicBezTo>
                    <a:pt x="470" y="352"/>
                    <a:pt x="470" y="352"/>
                    <a:pt x="470" y="352"/>
                  </a:cubicBezTo>
                  <a:cubicBezTo>
                    <a:pt x="442" y="360"/>
                    <a:pt x="442" y="360"/>
                    <a:pt x="442" y="360"/>
                  </a:cubicBezTo>
                  <a:cubicBezTo>
                    <a:pt x="441" y="359"/>
                    <a:pt x="441" y="359"/>
                    <a:pt x="441" y="359"/>
                  </a:cubicBezTo>
                  <a:cubicBezTo>
                    <a:pt x="444" y="358"/>
                    <a:pt x="445" y="357"/>
                    <a:pt x="446" y="355"/>
                  </a:cubicBezTo>
                  <a:cubicBezTo>
                    <a:pt x="446" y="354"/>
                    <a:pt x="446" y="352"/>
                    <a:pt x="446" y="350"/>
                  </a:cubicBezTo>
                  <a:cubicBezTo>
                    <a:pt x="436" y="318"/>
                    <a:pt x="436" y="318"/>
                    <a:pt x="436" y="318"/>
                  </a:cubicBezTo>
                  <a:cubicBezTo>
                    <a:pt x="436" y="316"/>
                    <a:pt x="435" y="314"/>
                    <a:pt x="433" y="313"/>
                  </a:cubicBezTo>
                  <a:cubicBezTo>
                    <a:pt x="432" y="312"/>
                    <a:pt x="430" y="312"/>
                    <a:pt x="428" y="313"/>
                  </a:cubicBezTo>
                  <a:cubicBezTo>
                    <a:pt x="428" y="311"/>
                    <a:pt x="428" y="311"/>
                    <a:pt x="428" y="311"/>
                  </a:cubicBezTo>
                  <a:cubicBezTo>
                    <a:pt x="456" y="303"/>
                    <a:pt x="456" y="303"/>
                    <a:pt x="456" y="303"/>
                  </a:cubicBezTo>
                  <a:cubicBezTo>
                    <a:pt x="456" y="305"/>
                    <a:pt x="456" y="305"/>
                    <a:pt x="456" y="305"/>
                  </a:cubicBezTo>
                  <a:cubicBezTo>
                    <a:pt x="454" y="306"/>
                    <a:pt x="452" y="307"/>
                    <a:pt x="452" y="308"/>
                  </a:cubicBezTo>
                  <a:cubicBezTo>
                    <a:pt x="451" y="309"/>
                    <a:pt x="451" y="311"/>
                    <a:pt x="452" y="314"/>
                  </a:cubicBezTo>
                  <a:cubicBezTo>
                    <a:pt x="461" y="345"/>
                    <a:pt x="461" y="345"/>
                    <a:pt x="461" y="345"/>
                  </a:cubicBezTo>
                  <a:close/>
                  <a:moveTo>
                    <a:pt x="508" y="337"/>
                  </a:moveTo>
                  <a:cubicBezTo>
                    <a:pt x="511" y="336"/>
                    <a:pt x="511" y="336"/>
                    <a:pt x="511" y="336"/>
                  </a:cubicBezTo>
                  <a:cubicBezTo>
                    <a:pt x="507" y="287"/>
                    <a:pt x="507" y="287"/>
                    <a:pt x="507" y="287"/>
                  </a:cubicBezTo>
                  <a:cubicBezTo>
                    <a:pt x="507" y="285"/>
                    <a:pt x="507" y="284"/>
                    <a:pt x="507" y="282"/>
                  </a:cubicBezTo>
                  <a:cubicBezTo>
                    <a:pt x="508" y="281"/>
                    <a:pt x="509" y="280"/>
                    <a:pt x="510" y="279"/>
                  </a:cubicBezTo>
                  <a:cubicBezTo>
                    <a:pt x="509" y="277"/>
                    <a:pt x="509" y="277"/>
                    <a:pt x="509" y="277"/>
                  </a:cubicBezTo>
                  <a:cubicBezTo>
                    <a:pt x="495" y="285"/>
                    <a:pt x="495" y="285"/>
                    <a:pt x="495" y="285"/>
                  </a:cubicBezTo>
                  <a:cubicBezTo>
                    <a:pt x="496" y="286"/>
                    <a:pt x="496" y="286"/>
                    <a:pt x="496" y="286"/>
                  </a:cubicBezTo>
                  <a:cubicBezTo>
                    <a:pt x="498" y="286"/>
                    <a:pt x="499" y="285"/>
                    <a:pt x="500" y="285"/>
                  </a:cubicBezTo>
                  <a:cubicBezTo>
                    <a:pt x="501" y="285"/>
                    <a:pt x="502" y="286"/>
                    <a:pt x="503" y="287"/>
                  </a:cubicBezTo>
                  <a:cubicBezTo>
                    <a:pt x="503" y="287"/>
                    <a:pt x="503" y="287"/>
                    <a:pt x="503" y="288"/>
                  </a:cubicBezTo>
                  <a:cubicBezTo>
                    <a:pt x="503" y="288"/>
                    <a:pt x="503" y="289"/>
                    <a:pt x="503" y="290"/>
                  </a:cubicBezTo>
                  <a:cubicBezTo>
                    <a:pt x="506" y="316"/>
                    <a:pt x="506" y="316"/>
                    <a:pt x="506" y="316"/>
                  </a:cubicBezTo>
                  <a:cubicBezTo>
                    <a:pt x="485" y="298"/>
                    <a:pt x="485" y="298"/>
                    <a:pt x="485" y="298"/>
                  </a:cubicBezTo>
                  <a:cubicBezTo>
                    <a:pt x="484" y="297"/>
                    <a:pt x="484" y="297"/>
                    <a:pt x="484" y="297"/>
                  </a:cubicBezTo>
                  <a:cubicBezTo>
                    <a:pt x="484" y="297"/>
                    <a:pt x="484" y="296"/>
                    <a:pt x="483" y="296"/>
                  </a:cubicBezTo>
                  <a:cubicBezTo>
                    <a:pt x="483" y="295"/>
                    <a:pt x="483" y="295"/>
                    <a:pt x="483" y="294"/>
                  </a:cubicBezTo>
                  <a:cubicBezTo>
                    <a:pt x="484" y="293"/>
                    <a:pt x="485" y="292"/>
                    <a:pt x="486" y="292"/>
                  </a:cubicBezTo>
                  <a:cubicBezTo>
                    <a:pt x="486" y="291"/>
                    <a:pt x="486" y="291"/>
                    <a:pt x="486" y="291"/>
                  </a:cubicBezTo>
                  <a:cubicBezTo>
                    <a:pt x="486" y="290"/>
                    <a:pt x="486" y="290"/>
                    <a:pt x="486" y="290"/>
                  </a:cubicBezTo>
                  <a:cubicBezTo>
                    <a:pt x="462" y="302"/>
                    <a:pt x="462" y="302"/>
                    <a:pt x="462" y="302"/>
                  </a:cubicBezTo>
                  <a:cubicBezTo>
                    <a:pt x="463" y="304"/>
                    <a:pt x="463" y="304"/>
                    <a:pt x="463" y="304"/>
                  </a:cubicBezTo>
                  <a:cubicBezTo>
                    <a:pt x="464" y="303"/>
                    <a:pt x="465" y="303"/>
                    <a:pt x="467" y="303"/>
                  </a:cubicBezTo>
                  <a:cubicBezTo>
                    <a:pt x="468" y="304"/>
                    <a:pt x="469" y="305"/>
                    <a:pt x="471" y="306"/>
                  </a:cubicBezTo>
                  <a:cubicBezTo>
                    <a:pt x="508" y="337"/>
                    <a:pt x="508" y="337"/>
                    <a:pt x="508" y="337"/>
                  </a:cubicBezTo>
                  <a:close/>
                  <a:moveTo>
                    <a:pt x="547" y="316"/>
                  </a:moveTo>
                  <a:cubicBezTo>
                    <a:pt x="546" y="315"/>
                    <a:pt x="546" y="315"/>
                    <a:pt x="546" y="315"/>
                  </a:cubicBezTo>
                  <a:cubicBezTo>
                    <a:pt x="548" y="313"/>
                    <a:pt x="549" y="311"/>
                    <a:pt x="549" y="310"/>
                  </a:cubicBezTo>
                  <a:cubicBezTo>
                    <a:pt x="549" y="308"/>
                    <a:pt x="548" y="307"/>
                    <a:pt x="547" y="305"/>
                  </a:cubicBezTo>
                  <a:cubicBezTo>
                    <a:pt x="526" y="279"/>
                    <a:pt x="526" y="279"/>
                    <a:pt x="526" y="279"/>
                  </a:cubicBezTo>
                  <a:cubicBezTo>
                    <a:pt x="524" y="277"/>
                    <a:pt x="523" y="276"/>
                    <a:pt x="521" y="276"/>
                  </a:cubicBezTo>
                  <a:cubicBezTo>
                    <a:pt x="520" y="275"/>
                    <a:pt x="518" y="276"/>
                    <a:pt x="516" y="277"/>
                  </a:cubicBezTo>
                  <a:cubicBezTo>
                    <a:pt x="515" y="276"/>
                    <a:pt x="515" y="276"/>
                    <a:pt x="515" y="276"/>
                  </a:cubicBezTo>
                  <a:cubicBezTo>
                    <a:pt x="550" y="248"/>
                    <a:pt x="550" y="248"/>
                    <a:pt x="550" y="248"/>
                  </a:cubicBezTo>
                  <a:cubicBezTo>
                    <a:pt x="559" y="258"/>
                    <a:pt x="559" y="258"/>
                    <a:pt x="559" y="258"/>
                  </a:cubicBezTo>
                  <a:cubicBezTo>
                    <a:pt x="558" y="260"/>
                    <a:pt x="558" y="260"/>
                    <a:pt x="558" y="260"/>
                  </a:cubicBezTo>
                  <a:cubicBezTo>
                    <a:pt x="555" y="257"/>
                    <a:pt x="552" y="256"/>
                    <a:pt x="549" y="256"/>
                  </a:cubicBezTo>
                  <a:cubicBezTo>
                    <a:pt x="547" y="255"/>
                    <a:pt x="544" y="257"/>
                    <a:pt x="540" y="260"/>
                  </a:cubicBezTo>
                  <a:cubicBezTo>
                    <a:pt x="535" y="264"/>
                    <a:pt x="535" y="264"/>
                    <a:pt x="535" y="264"/>
                  </a:cubicBezTo>
                  <a:cubicBezTo>
                    <a:pt x="547" y="280"/>
                    <a:pt x="547" y="280"/>
                    <a:pt x="547" y="280"/>
                  </a:cubicBezTo>
                  <a:cubicBezTo>
                    <a:pt x="548" y="279"/>
                    <a:pt x="548" y="279"/>
                    <a:pt x="548" y="279"/>
                  </a:cubicBezTo>
                  <a:cubicBezTo>
                    <a:pt x="550" y="278"/>
                    <a:pt x="551" y="276"/>
                    <a:pt x="551" y="274"/>
                  </a:cubicBezTo>
                  <a:cubicBezTo>
                    <a:pt x="551" y="271"/>
                    <a:pt x="550" y="269"/>
                    <a:pt x="548" y="266"/>
                  </a:cubicBezTo>
                  <a:cubicBezTo>
                    <a:pt x="550" y="264"/>
                    <a:pt x="550" y="264"/>
                    <a:pt x="550" y="264"/>
                  </a:cubicBezTo>
                  <a:cubicBezTo>
                    <a:pt x="565" y="284"/>
                    <a:pt x="565" y="284"/>
                    <a:pt x="565" y="284"/>
                  </a:cubicBezTo>
                  <a:cubicBezTo>
                    <a:pt x="564" y="285"/>
                    <a:pt x="564" y="285"/>
                    <a:pt x="564" y="285"/>
                  </a:cubicBezTo>
                  <a:cubicBezTo>
                    <a:pt x="561" y="282"/>
                    <a:pt x="559" y="280"/>
                    <a:pt x="557" y="280"/>
                  </a:cubicBezTo>
                  <a:cubicBezTo>
                    <a:pt x="554" y="280"/>
                    <a:pt x="552" y="280"/>
                    <a:pt x="550" y="282"/>
                  </a:cubicBezTo>
                  <a:cubicBezTo>
                    <a:pt x="550" y="283"/>
                    <a:pt x="550" y="283"/>
                    <a:pt x="550" y="283"/>
                  </a:cubicBezTo>
                  <a:cubicBezTo>
                    <a:pt x="560" y="295"/>
                    <a:pt x="560" y="295"/>
                    <a:pt x="560" y="295"/>
                  </a:cubicBezTo>
                  <a:cubicBezTo>
                    <a:pt x="561" y="297"/>
                    <a:pt x="562" y="298"/>
                    <a:pt x="563" y="298"/>
                  </a:cubicBezTo>
                  <a:cubicBezTo>
                    <a:pt x="564" y="298"/>
                    <a:pt x="566" y="297"/>
                    <a:pt x="568" y="295"/>
                  </a:cubicBezTo>
                  <a:cubicBezTo>
                    <a:pt x="572" y="292"/>
                    <a:pt x="574" y="289"/>
                    <a:pt x="575" y="286"/>
                  </a:cubicBezTo>
                  <a:cubicBezTo>
                    <a:pt x="576" y="282"/>
                    <a:pt x="575" y="279"/>
                    <a:pt x="573" y="274"/>
                  </a:cubicBezTo>
                  <a:cubicBezTo>
                    <a:pt x="575" y="273"/>
                    <a:pt x="575" y="273"/>
                    <a:pt x="575" y="273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47" y="316"/>
                    <a:pt x="547" y="316"/>
                    <a:pt x="547" y="316"/>
                  </a:cubicBezTo>
                  <a:close/>
                  <a:moveTo>
                    <a:pt x="595" y="239"/>
                  </a:moveTo>
                  <a:cubicBezTo>
                    <a:pt x="596" y="238"/>
                    <a:pt x="596" y="238"/>
                    <a:pt x="596" y="238"/>
                  </a:cubicBezTo>
                  <a:cubicBezTo>
                    <a:pt x="598" y="236"/>
                    <a:pt x="599" y="233"/>
                    <a:pt x="599" y="231"/>
                  </a:cubicBezTo>
                  <a:cubicBezTo>
                    <a:pt x="598" y="229"/>
                    <a:pt x="597" y="226"/>
                    <a:pt x="594" y="224"/>
                  </a:cubicBezTo>
                  <a:cubicBezTo>
                    <a:pt x="591" y="221"/>
                    <a:pt x="588" y="220"/>
                    <a:pt x="586" y="220"/>
                  </a:cubicBezTo>
                  <a:cubicBezTo>
                    <a:pt x="583" y="220"/>
                    <a:pt x="581" y="222"/>
                    <a:pt x="579" y="225"/>
                  </a:cubicBezTo>
                  <a:cubicBezTo>
                    <a:pt x="595" y="239"/>
                    <a:pt x="595" y="239"/>
                    <a:pt x="595" y="239"/>
                  </a:cubicBezTo>
                  <a:close/>
                  <a:moveTo>
                    <a:pt x="609" y="250"/>
                  </a:moveTo>
                  <a:cubicBezTo>
                    <a:pt x="598" y="241"/>
                    <a:pt x="598" y="241"/>
                    <a:pt x="598" y="241"/>
                  </a:cubicBezTo>
                  <a:cubicBezTo>
                    <a:pt x="599" y="240"/>
                    <a:pt x="599" y="240"/>
                    <a:pt x="599" y="240"/>
                  </a:cubicBezTo>
                  <a:cubicBezTo>
                    <a:pt x="625" y="245"/>
                    <a:pt x="625" y="245"/>
                    <a:pt x="625" y="245"/>
                  </a:cubicBezTo>
                  <a:cubicBezTo>
                    <a:pt x="637" y="230"/>
                    <a:pt x="637" y="230"/>
                    <a:pt x="637" y="230"/>
                  </a:cubicBezTo>
                  <a:cubicBezTo>
                    <a:pt x="636" y="229"/>
                    <a:pt x="636" y="229"/>
                    <a:pt x="636" y="229"/>
                  </a:cubicBezTo>
                  <a:cubicBezTo>
                    <a:pt x="635" y="230"/>
                    <a:pt x="634" y="231"/>
                    <a:pt x="633" y="231"/>
                  </a:cubicBezTo>
                  <a:cubicBezTo>
                    <a:pt x="632" y="231"/>
                    <a:pt x="630" y="231"/>
                    <a:pt x="628" y="231"/>
                  </a:cubicBezTo>
                  <a:cubicBezTo>
                    <a:pt x="608" y="227"/>
                    <a:pt x="608" y="227"/>
                    <a:pt x="608" y="227"/>
                  </a:cubicBezTo>
                  <a:cubicBezTo>
                    <a:pt x="609" y="224"/>
                    <a:pt x="609" y="221"/>
                    <a:pt x="609" y="218"/>
                  </a:cubicBezTo>
                  <a:cubicBezTo>
                    <a:pt x="608" y="215"/>
                    <a:pt x="607" y="213"/>
                    <a:pt x="604" y="211"/>
                  </a:cubicBezTo>
                  <a:cubicBezTo>
                    <a:pt x="601" y="208"/>
                    <a:pt x="597" y="207"/>
                    <a:pt x="593" y="209"/>
                  </a:cubicBezTo>
                  <a:cubicBezTo>
                    <a:pt x="589" y="210"/>
                    <a:pt x="585" y="213"/>
                    <a:pt x="580" y="218"/>
                  </a:cubicBezTo>
                  <a:cubicBezTo>
                    <a:pt x="562" y="240"/>
                    <a:pt x="562" y="240"/>
                    <a:pt x="562" y="240"/>
                  </a:cubicBezTo>
                  <a:cubicBezTo>
                    <a:pt x="563" y="241"/>
                    <a:pt x="563" y="241"/>
                    <a:pt x="563" y="241"/>
                  </a:cubicBezTo>
                  <a:cubicBezTo>
                    <a:pt x="565" y="240"/>
                    <a:pt x="567" y="239"/>
                    <a:pt x="568" y="239"/>
                  </a:cubicBezTo>
                  <a:cubicBezTo>
                    <a:pt x="569" y="239"/>
                    <a:pt x="571" y="239"/>
                    <a:pt x="573" y="241"/>
                  </a:cubicBezTo>
                  <a:cubicBezTo>
                    <a:pt x="598" y="262"/>
                    <a:pt x="598" y="262"/>
                    <a:pt x="598" y="262"/>
                  </a:cubicBezTo>
                  <a:cubicBezTo>
                    <a:pt x="600" y="264"/>
                    <a:pt x="602" y="266"/>
                    <a:pt x="602" y="267"/>
                  </a:cubicBezTo>
                  <a:cubicBezTo>
                    <a:pt x="602" y="269"/>
                    <a:pt x="601" y="270"/>
                    <a:pt x="600" y="272"/>
                  </a:cubicBezTo>
                  <a:cubicBezTo>
                    <a:pt x="601" y="273"/>
                    <a:pt x="601" y="273"/>
                    <a:pt x="601" y="273"/>
                  </a:cubicBezTo>
                  <a:cubicBezTo>
                    <a:pt x="620" y="251"/>
                    <a:pt x="620" y="251"/>
                    <a:pt x="620" y="251"/>
                  </a:cubicBezTo>
                  <a:cubicBezTo>
                    <a:pt x="619" y="249"/>
                    <a:pt x="619" y="249"/>
                    <a:pt x="619" y="249"/>
                  </a:cubicBezTo>
                  <a:cubicBezTo>
                    <a:pt x="617" y="251"/>
                    <a:pt x="616" y="252"/>
                    <a:pt x="614" y="252"/>
                  </a:cubicBezTo>
                  <a:cubicBezTo>
                    <a:pt x="613" y="253"/>
                    <a:pt x="611" y="252"/>
                    <a:pt x="609" y="250"/>
                  </a:cubicBezTo>
                  <a:cubicBezTo>
                    <a:pt x="609" y="250"/>
                    <a:pt x="609" y="250"/>
                    <a:pt x="609" y="250"/>
                  </a:cubicBezTo>
                  <a:close/>
                  <a:moveTo>
                    <a:pt x="651" y="215"/>
                  </a:moveTo>
                  <a:cubicBezTo>
                    <a:pt x="634" y="206"/>
                    <a:pt x="634" y="206"/>
                    <a:pt x="634" y="206"/>
                  </a:cubicBezTo>
                  <a:cubicBezTo>
                    <a:pt x="635" y="204"/>
                    <a:pt x="635" y="204"/>
                    <a:pt x="635" y="204"/>
                  </a:cubicBezTo>
                  <a:cubicBezTo>
                    <a:pt x="639" y="206"/>
                    <a:pt x="643" y="206"/>
                    <a:pt x="648" y="205"/>
                  </a:cubicBezTo>
                  <a:cubicBezTo>
                    <a:pt x="652" y="203"/>
                    <a:pt x="655" y="200"/>
                    <a:pt x="657" y="196"/>
                  </a:cubicBezTo>
                  <a:cubicBezTo>
                    <a:pt x="659" y="194"/>
                    <a:pt x="659" y="191"/>
                    <a:pt x="659" y="189"/>
                  </a:cubicBezTo>
                  <a:cubicBezTo>
                    <a:pt x="659" y="187"/>
                    <a:pt x="658" y="185"/>
                    <a:pt x="656" y="184"/>
                  </a:cubicBezTo>
                  <a:cubicBezTo>
                    <a:pt x="653" y="183"/>
                    <a:pt x="648" y="185"/>
                    <a:pt x="641" y="190"/>
                  </a:cubicBezTo>
                  <a:cubicBezTo>
                    <a:pt x="640" y="190"/>
                    <a:pt x="640" y="190"/>
                    <a:pt x="640" y="190"/>
                  </a:cubicBezTo>
                  <a:cubicBezTo>
                    <a:pt x="640" y="191"/>
                    <a:pt x="639" y="191"/>
                    <a:pt x="638" y="192"/>
                  </a:cubicBezTo>
                  <a:cubicBezTo>
                    <a:pt x="633" y="196"/>
                    <a:pt x="629" y="198"/>
                    <a:pt x="626" y="198"/>
                  </a:cubicBezTo>
                  <a:cubicBezTo>
                    <a:pt x="625" y="199"/>
                    <a:pt x="623" y="199"/>
                    <a:pt x="622" y="198"/>
                  </a:cubicBezTo>
                  <a:cubicBezTo>
                    <a:pt x="620" y="198"/>
                    <a:pt x="619" y="198"/>
                    <a:pt x="618" y="197"/>
                  </a:cubicBezTo>
                  <a:cubicBezTo>
                    <a:pt x="614" y="195"/>
                    <a:pt x="611" y="191"/>
                    <a:pt x="610" y="186"/>
                  </a:cubicBezTo>
                  <a:cubicBezTo>
                    <a:pt x="609" y="182"/>
                    <a:pt x="610" y="177"/>
                    <a:pt x="613" y="172"/>
                  </a:cubicBezTo>
                  <a:cubicBezTo>
                    <a:pt x="614" y="169"/>
                    <a:pt x="616" y="167"/>
                    <a:pt x="619" y="165"/>
                  </a:cubicBezTo>
                  <a:cubicBezTo>
                    <a:pt x="622" y="162"/>
                    <a:pt x="623" y="161"/>
                    <a:pt x="623" y="161"/>
                  </a:cubicBezTo>
                  <a:cubicBezTo>
                    <a:pt x="624" y="160"/>
                    <a:pt x="624" y="159"/>
                    <a:pt x="623" y="159"/>
                  </a:cubicBezTo>
                  <a:cubicBezTo>
                    <a:pt x="623" y="158"/>
                    <a:pt x="622" y="158"/>
                    <a:pt x="621" y="157"/>
                  </a:cubicBezTo>
                  <a:cubicBezTo>
                    <a:pt x="622" y="155"/>
                    <a:pt x="622" y="155"/>
                    <a:pt x="622" y="155"/>
                  </a:cubicBezTo>
                  <a:cubicBezTo>
                    <a:pt x="637" y="163"/>
                    <a:pt x="637" y="163"/>
                    <a:pt x="637" y="163"/>
                  </a:cubicBezTo>
                  <a:cubicBezTo>
                    <a:pt x="636" y="165"/>
                    <a:pt x="636" y="165"/>
                    <a:pt x="636" y="165"/>
                  </a:cubicBezTo>
                  <a:cubicBezTo>
                    <a:pt x="632" y="163"/>
                    <a:pt x="628" y="163"/>
                    <a:pt x="625" y="165"/>
                  </a:cubicBezTo>
                  <a:cubicBezTo>
                    <a:pt x="621" y="166"/>
                    <a:pt x="618" y="169"/>
                    <a:pt x="616" y="173"/>
                  </a:cubicBezTo>
                  <a:cubicBezTo>
                    <a:pt x="615" y="175"/>
                    <a:pt x="615" y="177"/>
                    <a:pt x="615" y="179"/>
                  </a:cubicBezTo>
                  <a:cubicBezTo>
                    <a:pt x="615" y="181"/>
                    <a:pt x="616" y="182"/>
                    <a:pt x="618" y="183"/>
                  </a:cubicBezTo>
                  <a:cubicBezTo>
                    <a:pt x="620" y="184"/>
                    <a:pt x="624" y="183"/>
                    <a:pt x="630" y="179"/>
                  </a:cubicBezTo>
                  <a:cubicBezTo>
                    <a:pt x="630" y="178"/>
                    <a:pt x="630" y="178"/>
                    <a:pt x="630" y="178"/>
                  </a:cubicBezTo>
                  <a:cubicBezTo>
                    <a:pt x="634" y="175"/>
                    <a:pt x="637" y="173"/>
                    <a:pt x="639" y="172"/>
                  </a:cubicBezTo>
                  <a:cubicBezTo>
                    <a:pt x="641" y="170"/>
                    <a:pt x="643" y="170"/>
                    <a:pt x="644" y="169"/>
                  </a:cubicBezTo>
                  <a:cubicBezTo>
                    <a:pt x="646" y="169"/>
                    <a:pt x="648" y="169"/>
                    <a:pt x="650" y="169"/>
                  </a:cubicBezTo>
                  <a:cubicBezTo>
                    <a:pt x="652" y="169"/>
                    <a:pt x="654" y="170"/>
                    <a:pt x="656" y="171"/>
                  </a:cubicBezTo>
                  <a:cubicBezTo>
                    <a:pt x="660" y="173"/>
                    <a:pt x="663" y="177"/>
                    <a:pt x="664" y="182"/>
                  </a:cubicBezTo>
                  <a:cubicBezTo>
                    <a:pt x="665" y="186"/>
                    <a:pt x="664" y="191"/>
                    <a:pt x="661" y="197"/>
                  </a:cubicBezTo>
                  <a:cubicBezTo>
                    <a:pt x="659" y="199"/>
                    <a:pt x="657" y="202"/>
                    <a:pt x="654" y="205"/>
                  </a:cubicBezTo>
                  <a:cubicBezTo>
                    <a:pt x="652" y="207"/>
                    <a:pt x="650" y="209"/>
                    <a:pt x="650" y="209"/>
                  </a:cubicBezTo>
                  <a:cubicBezTo>
                    <a:pt x="650" y="210"/>
                    <a:pt x="650" y="211"/>
                    <a:pt x="650" y="211"/>
                  </a:cubicBezTo>
                  <a:cubicBezTo>
                    <a:pt x="650" y="212"/>
                    <a:pt x="651" y="213"/>
                    <a:pt x="652" y="213"/>
                  </a:cubicBezTo>
                  <a:cubicBezTo>
                    <a:pt x="651" y="215"/>
                    <a:pt x="651" y="215"/>
                    <a:pt x="651" y="215"/>
                  </a:cubicBezTo>
                  <a:close/>
                  <a:moveTo>
                    <a:pt x="678" y="136"/>
                  </a:moveTo>
                  <a:cubicBezTo>
                    <a:pt x="647" y="124"/>
                    <a:pt x="647" y="124"/>
                    <a:pt x="647" y="124"/>
                  </a:cubicBezTo>
                  <a:cubicBezTo>
                    <a:pt x="644" y="123"/>
                    <a:pt x="643" y="122"/>
                    <a:pt x="642" y="121"/>
                  </a:cubicBezTo>
                  <a:cubicBezTo>
                    <a:pt x="642" y="120"/>
                    <a:pt x="642" y="118"/>
                    <a:pt x="642" y="116"/>
                  </a:cubicBezTo>
                  <a:cubicBezTo>
                    <a:pt x="641" y="115"/>
                    <a:pt x="641" y="115"/>
                    <a:pt x="641" y="115"/>
                  </a:cubicBezTo>
                  <a:cubicBezTo>
                    <a:pt x="630" y="142"/>
                    <a:pt x="630" y="142"/>
                    <a:pt x="630" y="142"/>
                  </a:cubicBezTo>
                  <a:cubicBezTo>
                    <a:pt x="632" y="143"/>
                    <a:pt x="632" y="143"/>
                    <a:pt x="632" y="143"/>
                  </a:cubicBezTo>
                  <a:cubicBezTo>
                    <a:pt x="633" y="141"/>
                    <a:pt x="634" y="139"/>
                    <a:pt x="635" y="139"/>
                  </a:cubicBezTo>
                  <a:cubicBezTo>
                    <a:pt x="637" y="138"/>
                    <a:pt x="639" y="138"/>
                    <a:pt x="641" y="139"/>
                  </a:cubicBezTo>
                  <a:cubicBezTo>
                    <a:pt x="672" y="151"/>
                    <a:pt x="672" y="151"/>
                    <a:pt x="672" y="151"/>
                  </a:cubicBezTo>
                  <a:cubicBezTo>
                    <a:pt x="674" y="152"/>
                    <a:pt x="676" y="153"/>
                    <a:pt x="677" y="154"/>
                  </a:cubicBezTo>
                  <a:cubicBezTo>
                    <a:pt x="677" y="156"/>
                    <a:pt x="677" y="158"/>
                    <a:pt x="676" y="160"/>
                  </a:cubicBezTo>
                  <a:cubicBezTo>
                    <a:pt x="678" y="161"/>
                    <a:pt x="678" y="161"/>
                    <a:pt x="678" y="161"/>
                  </a:cubicBezTo>
                  <a:cubicBezTo>
                    <a:pt x="689" y="133"/>
                    <a:pt x="689" y="133"/>
                    <a:pt x="689" y="133"/>
                  </a:cubicBezTo>
                  <a:cubicBezTo>
                    <a:pt x="687" y="133"/>
                    <a:pt x="687" y="133"/>
                    <a:pt x="687" y="133"/>
                  </a:cubicBezTo>
                  <a:cubicBezTo>
                    <a:pt x="686" y="135"/>
                    <a:pt x="685" y="136"/>
                    <a:pt x="683" y="137"/>
                  </a:cubicBezTo>
                  <a:cubicBezTo>
                    <a:pt x="682" y="137"/>
                    <a:pt x="680" y="137"/>
                    <a:pt x="678" y="136"/>
                  </a:cubicBezTo>
                  <a:cubicBezTo>
                    <a:pt x="678" y="136"/>
                    <a:pt x="678" y="136"/>
                    <a:pt x="678" y="136"/>
                  </a:cubicBezTo>
                  <a:close/>
                  <a:moveTo>
                    <a:pt x="656" y="57"/>
                  </a:moveTo>
                  <a:cubicBezTo>
                    <a:pt x="669" y="60"/>
                    <a:pt x="669" y="60"/>
                    <a:pt x="669" y="60"/>
                  </a:cubicBezTo>
                  <a:cubicBezTo>
                    <a:pt x="668" y="62"/>
                    <a:pt x="668" y="62"/>
                    <a:pt x="668" y="62"/>
                  </a:cubicBezTo>
                  <a:cubicBezTo>
                    <a:pt x="665" y="62"/>
                    <a:pt x="662" y="62"/>
                    <a:pt x="660" y="63"/>
                  </a:cubicBezTo>
                  <a:cubicBezTo>
                    <a:pt x="658" y="64"/>
                    <a:pt x="657" y="67"/>
                    <a:pt x="656" y="70"/>
                  </a:cubicBezTo>
                  <a:cubicBezTo>
                    <a:pt x="655" y="73"/>
                    <a:pt x="655" y="73"/>
                    <a:pt x="655" y="73"/>
                  </a:cubicBezTo>
                  <a:cubicBezTo>
                    <a:pt x="693" y="82"/>
                    <a:pt x="693" y="82"/>
                    <a:pt x="693" y="82"/>
                  </a:cubicBezTo>
                  <a:cubicBezTo>
                    <a:pt x="696" y="83"/>
                    <a:pt x="698" y="83"/>
                    <a:pt x="699" y="82"/>
                  </a:cubicBezTo>
                  <a:cubicBezTo>
                    <a:pt x="700" y="81"/>
                    <a:pt x="701" y="80"/>
                    <a:pt x="702" y="77"/>
                  </a:cubicBezTo>
                  <a:cubicBezTo>
                    <a:pt x="704" y="78"/>
                    <a:pt x="704" y="78"/>
                    <a:pt x="704" y="78"/>
                  </a:cubicBezTo>
                  <a:cubicBezTo>
                    <a:pt x="697" y="106"/>
                    <a:pt x="697" y="106"/>
                    <a:pt x="697" y="106"/>
                  </a:cubicBezTo>
                  <a:cubicBezTo>
                    <a:pt x="695" y="106"/>
                    <a:pt x="695" y="106"/>
                    <a:pt x="695" y="106"/>
                  </a:cubicBezTo>
                  <a:cubicBezTo>
                    <a:pt x="696" y="103"/>
                    <a:pt x="696" y="102"/>
                    <a:pt x="695" y="100"/>
                  </a:cubicBezTo>
                  <a:cubicBezTo>
                    <a:pt x="694" y="99"/>
                    <a:pt x="692" y="98"/>
                    <a:pt x="690" y="98"/>
                  </a:cubicBezTo>
                  <a:cubicBezTo>
                    <a:pt x="652" y="89"/>
                    <a:pt x="652" y="89"/>
                    <a:pt x="652" y="89"/>
                  </a:cubicBezTo>
                  <a:cubicBezTo>
                    <a:pt x="651" y="92"/>
                    <a:pt x="651" y="92"/>
                    <a:pt x="651" y="92"/>
                  </a:cubicBezTo>
                  <a:cubicBezTo>
                    <a:pt x="650" y="96"/>
                    <a:pt x="651" y="98"/>
                    <a:pt x="652" y="100"/>
                  </a:cubicBezTo>
                  <a:cubicBezTo>
                    <a:pt x="653" y="102"/>
                    <a:pt x="655" y="104"/>
                    <a:pt x="658" y="105"/>
                  </a:cubicBezTo>
                  <a:cubicBezTo>
                    <a:pt x="658" y="107"/>
                    <a:pt x="658" y="107"/>
                    <a:pt x="658" y="107"/>
                  </a:cubicBezTo>
                  <a:cubicBezTo>
                    <a:pt x="645" y="104"/>
                    <a:pt x="645" y="104"/>
                    <a:pt x="645" y="104"/>
                  </a:cubicBezTo>
                  <a:cubicBezTo>
                    <a:pt x="656" y="57"/>
                    <a:pt x="656" y="57"/>
                    <a:pt x="656" y="57"/>
                  </a:cubicBezTo>
                  <a:close/>
                  <a:moveTo>
                    <a:pt x="684" y="17"/>
                  </a:moveTo>
                  <a:cubicBezTo>
                    <a:pt x="699" y="18"/>
                    <a:pt x="699" y="18"/>
                    <a:pt x="699" y="18"/>
                  </a:cubicBezTo>
                  <a:cubicBezTo>
                    <a:pt x="701" y="18"/>
                    <a:pt x="703" y="17"/>
                    <a:pt x="704" y="16"/>
                  </a:cubicBezTo>
                  <a:cubicBezTo>
                    <a:pt x="705" y="15"/>
                    <a:pt x="706" y="13"/>
                    <a:pt x="706" y="11"/>
                  </a:cubicBezTo>
                  <a:cubicBezTo>
                    <a:pt x="708" y="11"/>
                    <a:pt x="708" y="11"/>
                    <a:pt x="708" y="11"/>
                  </a:cubicBezTo>
                  <a:cubicBezTo>
                    <a:pt x="708" y="40"/>
                    <a:pt x="708" y="40"/>
                    <a:pt x="708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38"/>
                    <a:pt x="705" y="36"/>
                    <a:pt x="704" y="35"/>
                  </a:cubicBezTo>
                  <a:cubicBezTo>
                    <a:pt x="703" y="34"/>
                    <a:pt x="701" y="34"/>
                    <a:pt x="698" y="34"/>
                  </a:cubicBezTo>
                  <a:cubicBezTo>
                    <a:pt x="687" y="33"/>
                    <a:pt x="687" y="33"/>
                    <a:pt x="687" y="33"/>
                  </a:cubicBezTo>
                  <a:cubicBezTo>
                    <a:pt x="663" y="46"/>
                    <a:pt x="663" y="46"/>
                    <a:pt x="663" y="46"/>
                  </a:cubicBezTo>
                  <a:cubicBezTo>
                    <a:pt x="661" y="47"/>
                    <a:pt x="660" y="48"/>
                    <a:pt x="659" y="49"/>
                  </a:cubicBezTo>
                  <a:cubicBezTo>
                    <a:pt x="658" y="50"/>
                    <a:pt x="658" y="51"/>
                    <a:pt x="658" y="53"/>
                  </a:cubicBezTo>
                  <a:cubicBezTo>
                    <a:pt x="656" y="53"/>
                    <a:pt x="656" y="53"/>
                    <a:pt x="656" y="53"/>
                  </a:cubicBezTo>
                  <a:cubicBezTo>
                    <a:pt x="656" y="26"/>
                    <a:pt x="656" y="26"/>
                    <a:pt x="656" y="26"/>
                  </a:cubicBezTo>
                  <a:cubicBezTo>
                    <a:pt x="658" y="26"/>
                    <a:pt x="658" y="26"/>
                    <a:pt x="658" y="26"/>
                  </a:cubicBezTo>
                  <a:cubicBezTo>
                    <a:pt x="658" y="27"/>
                    <a:pt x="658" y="28"/>
                    <a:pt x="659" y="29"/>
                  </a:cubicBezTo>
                  <a:cubicBezTo>
                    <a:pt x="659" y="29"/>
                    <a:pt x="660" y="30"/>
                    <a:pt x="660" y="30"/>
                  </a:cubicBezTo>
                  <a:cubicBezTo>
                    <a:pt x="661" y="30"/>
                    <a:pt x="661" y="30"/>
                    <a:pt x="661" y="30"/>
                  </a:cubicBezTo>
                  <a:cubicBezTo>
                    <a:pt x="662" y="29"/>
                    <a:pt x="662" y="29"/>
                    <a:pt x="662" y="29"/>
                  </a:cubicBezTo>
                  <a:cubicBezTo>
                    <a:pt x="681" y="20"/>
                    <a:pt x="681" y="20"/>
                    <a:pt x="681" y="20"/>
                  </a:cubicBezTo>
                  <a:cubicBezTo>
                    <a:pt x="664" y="10"/>
                    <a:pt x="664" y="10"/>
                    <a:pt x="664" y="10"/>
                  </a:cubicBezTo>
                  <a:cubicBezTo>
                    <a:pt x="663" y="10"/>
                    <a:pt x="663" y="10"/>
                    <a:pt x="663" y="10"/>
                  </a:cubicBezTo>
                  <a:cubicBezTo>
                    <a:pt x="662" y="9"/>
                    <a:pt x="662" y="9"/>
                    <a:pt x="661" y="9"/>
                  </a:cubicBezTo>
                  <a:cubicBezTo>
                    <a:pt x="660" y="9"/>
                    <a:pt x="660" y="10"/>
                    <a:pt x="659" y="11"/>
                  </a:cubicBezTo>
                  <a:cubicBezTo>
                    <a:pt x="659" y="11"/>
                    <a:pt x="659" y="13"/>
                    <a:pt x="659" y="14"/>
                  </a:cubicBezTo>
                  <a:cubicBezTo>
                    <a:pt x="659" y="15"/>
                    <a:pt x="659" y="15"/>
                    <a:pt x="659" y="15"/>
                  </a:cubicBezTo>
                  <a:cubicBezTo>
                    <a:pt x="657" y="15"/>
                    <a:pt x="657" y="15"/>
                    <a:pt x="657" y="15"/>
                  </a:cubicBezTo>
                  <a:cubicBezTo>
                    <a:pt x="657" y="0"/>
                    <a:pt x="657" y="0"/>
                    <a:pt x="657" y="0"/>
                  </a:cubicBezTo>
                  <a:cubicBezTo>
                    <a:pt x="659" y="0"/>
                    <a:pt x="659" y="0"/>
                    <a:pt x="659" y="0"/>
                  </a:cubicBezTo>
                  <a:cubicBezTo>
                    <a:pt x="659" y="1"/>
                    <a:pt x="659" y="1"/>
                    <a:pt x="659" y="1"/>
                  </a:cubicBezTo>
                  <a:cubicBezTo>
                    <a:pt x="659" y="1"/>
                    <a:pt x="659" y="2"/>
                    <a:pt x="660" y="3"/>
                  </a:cubicBezTo>
                  <a:cubicBezTo>
                    <a:pt x="660" y="4"/>
                    <a:pt x="661" y="5"/>
                    <a:pt x="663" y="6"/>
                  </a:cubicBezTo>
                  <a:lnTo>
                    <a:pt x="684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íŝ1íḋe">
              <a:extLst>
                <a:ext uri="{FF2B5EF4-FFF2-40B4-BE49-F238E27FC236}">
                  <a16:creationId xmlns:a16="http://schemas.microsoft.com/office/drawing/2014/main" id="{BE7EB58F-D722-443A-8BBA-D06B08DD8D35}"/>
                </a:ext>
              </a:extLst>
            </p:cNvPr>
            <p:cNvSpPr/>
            <p:nvPr/>
          </p:nvSpPr>
          <p:spPr bwMode="auto">
            <a:xfrm>
              <a:off x="2840038" y="4119563"/>
              <a:ext cx="493713" cy="128588"/>
            </a:xfrm>
            <a:custGeom>
              <a:avLst/>
              <a:gdLst>
                <a:gd name="T0" fmla="*/ 0 w 150"/>
                <a:gd name="T1" fmla="*/ 36 h 39"/>
                <a:gd name="T2" fmla="*/ 9 w 150"/>
                <a:gd name="T3" fmla="*/ 33 h 39"/>
                <a:gd name="T4" fmla="*/ 8 w 150"/>
                <a:gd name="T5" fmla="*/ 7 h 39"/>
                <a:gd name="T6" fmla="*/ 3 w 150"/>
                <a:gd name="T7" fmla="*/ 7 h 39"/>
                <a:gd name="T8" fmla="*/ 1 w 150"/>
                <a:gd name="T9" fmla="*/ 5 h 39"/>
                <a:gd name="T10" fmla="*/ 17 w 150"/>
                <a:gd name="T11" fmla="*/ 0 h 39"/>
                <a:gd name="T12" fmla="*/ 19 w 150"/>
                <a:gd name="T13" fmla="*/ 33 h 39"/>
                <a:gd name="T14" fmla="*/ 28 w 150"/>
                <a:gd name="T15" fmla="*/ 36 h 39"/>
                <a:gd name="T16" fmla="*/ 21 w 150"/>
                <a:gd name="T17" fmla="*/ 38 h 39"/>
                <a:gd name="T18" fmla="*/ 6 w 150"/>
                <a:gd name="T19" fmla="*/ 38 h 39"/>
                <a:gd name="T20" fmla="*/ 0 w 150"/>
                <a:gd name="T21" fmla="*/ 38 h 39"/>
                <a:gd name="T22" fmla="*/ 46 w 150"/>
                <a:gd name="T23" fmla="*/ 24 h 39"/>
                <a:gd name="T24" fmla="*/ 48 w 150"/>
                <a:gd name="T25" fmla="*/ 34 h 39"/>
                <a:gd name="T26" fmla="*/ 61 w 150"/>
                <a:gd name="T27" fmla="*/ 34 h 39"/>
                <a:gd name="T28" fmla="*/ 60 w 150"/>
                <a:gd name="T29" fmla="*/ 25 h 39"/>
                <a:gd name="T30" fmla="*/ 51 w 150"/>
                <a:gd name="T31" fmla="*/ 21 h 39"/>
                <a:gd name="T32" fmla="*/ 60 w 150"/>
                <a:gd name="T33" fmla="*/ 12 h 39"/>
                <a:gd name="T34" fmla="*/ 59 w 150"/>
                <a:gd name="T35" fmla="*/ 4 h 39"/>
                <a:gd name="T36" fmla="*/ 48 w 150"/>
                <a:gd name="T37" fmla="*/ 4 h 39"/>
                <a:gd name="T38" fmla="*/ 49 w 150"/>
                <a:gd name="T39" fmla="*/ 11 h 39"/>
                <a:gd name="T40" fmla="*/ 56 w 150"/>
                <a:gd name="T41" fmla="*/ 15 h 39"/>
                <a:gd name="T42" fmla="*/ 41 w 150"/>
                <a:gd name="T43" fmla="*/ 15 h 39"/>
                <a:gd name="T44" fmla="*/ 43 w 150"/>
                <a:gd name="T45" fmla="*/ 3 h 39"/>
                <a:gd name="T46" fmla="*/ 65 w 150"/>
                <a:gd name="T47" fmla="*/ 3 h 39"/>
                <a:gd name="T48" fmla="*/ 67 w 150"/>
                <a:gd name="T49" fmla="*/ 13 h 39"/>
                <a:gd name="T50" fmla="*/ 68 w 150"/>
                <a:gd name="T51" fmla="*/ 21 h 39"/>
                <a:gd name="T52" fmla="*/ 66 w 150"/>
                <a:gd name="T53" fmla="*/ 36 h 39"/>
                <a:gd name="T54" fmla="*/ 41 w 150"/>
                <a:gd name="T55" fmla="*/ 36 h 39"/>
                <a:gd name="T56" fmla="*/ 39 w 150"/>
                <a:gd name="T57" fmla="*/ 23 h 39"/>
                <a:gd name="T58" fmla="*/ 47 w 150"/>
                <a:gd name="T59" fmla="*/ 19 h 39"/>
                <a:gd name="T60" fmla="*/ 80 w 150"/>
                <a:gd name="T61" fmla="*/ 33 h 39"/>
                <a:gd name="T62" fmla="*/ 87 w 150"/>
                <a:gd name="T63" fmla="*/ 36 h 39"/>
                <a:gd name="T64" fmla="*/ 100 w 150"/>
                <a:gd name="T65" fmla="*/ 20 h 39"/>
                <a:gd name="T66" fmla="*/ 95 w 150"/>
                <a:gd name="T67" fmla="*/ 25 h 39"/>
                <a:gd name="T68" fmla="*/ 79 w 150"/>
                <a:gd name="T69" fmla="*/ 23 h 39"/>
                <a:gd name="T70" fmla="*/ 81 w 150"/>
                <a:gd name="T71" fmla="*/ 4 h 39"/>
                <a:gd name="T72" fmla="*/ 105 w 150"/>
                <a:gd name="T73" fmla="*/ 5 h 39"/>
                <a:gd name="T74" fmla="*/ 108 w 150"/>
                <a:gd name="T75" fmla="*/ 26 h 39"/>
                <a:gd name="T76" fmla="*/ 96 w 150"/>
                <a:gd name="T77" fmla="*/ 38 h 39"/>
                <a:gd name="T78" fmla="*/ 81 w 150"/>
                <a:gd name="T79" fmla="*/ 38 h 39"/>
                <a:gd name="T80" fmla="*/ 77 w 150"/>
                <a:gd name="T81" fmla="*/ 36 h 39"/>
                <a:gd name="T82" fmla="*/ 98 w 150"/>
                <a:gd name="T83" fmla="*/ 19 h 39"/>
                <a:gd name="T84" fmla="*/ 98 w 150"/>
                <a:gd name="T85" fmla="*/ 6 h 39"/>
                <a:gd name="T86" fmla="*/ 87 w 150"/>
                <a:gd name="T87" fmla="*/ 6 h 39"/>
                <a:gd name="T88" fmla="*/ 88 w 150"/>
                <a:gd name="T89" fmla="*/ 19 h 39"/>
                <a:gd name="T90" fmla="*/ 93 w 150"/>
                <a:gd name="T91" fmla="*/ 21 h 39"/>
                <a:gd name="T92" fmla="*/ 128 w 150"/>
                <a:gd name="T93" fmla="*/ 20 h 39"/>
                <a:gd name="T94" fmla="*/ 129 w 150"/>
                <a:gd name="T95" fmla="*/ 33 h 39"/>
                <a:gd name="T96" fmla="*/ 139 w 150"/>
                <a:gd name="T97" fmla="*/ 34 h 39"/>
                <a:gd name="T98" fmla="*/ 139 w 150"/>
                <a:gd name="T99" fmla="*/ 21 h 39"/>
                <a:gd name="T100" fmla="*/ 133 w 150"/>
                <a:gd name="T101" fmla="*/ 18 h 39"/>
                <a:gd name="T102" fmla="*/ 146 w 150"/>
                <a:gd name="T103" fmla="*/ 6 h 39"/>
                <a:gd name="T104" fmla="*/ 139 w 150"/>
                <a:gd name="T105" fmla="*/ 4 h 39"/>
                <a:gd name="T106" fmla="*/ 126 w 150"/>
                <a:gd name="T107" fmla="*/ 19 h 39"/>
                <a:gd name="T108" fmla="*/ 131 w 150"/>
                <a:gd name="T109" fmla="*/ 15 h 39"/>
                <a:gd name="T110" fmla="*/ 147 w 150"/>
                <a:gd name="T111" fmla="*/ 16 h 39"/>
                <a:gd name="T112" fmla="*/ 146 w 150"/>
                <a:gd name="T113" fmla="*/ 35 h 39"/>
                <a:gd name="T114" fmla="*/ 121 w 150"/>
                <a:gd name="T115" fmla="*/ 35 h 39"/>
                <a:gd name="T116" fmla="*/ 118 w 150"/>
                <a:gd name="T117" fmla="*/ 13 h 39"/>
                <a:gd name="T118" fmla="*/ 130 w 150"/>
                <a:gd name="T119" fmla="*/ 2 h 39"/>
                <a:gd name="T120" fmla="*/ 145 w 150"/>
                <a:gd name="T121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0" h="39">
                  <a:moveTo>
                    <a:pt x="0" y="38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4" y="36"/>
                    <a:pt x="6" y="36"/>
                    <a:pt x="8" y="35"/>
                  </a:cubicBezTo>
                  <a:cubicBezTo>
                    <a:pt x="9" y="35"/>
                    <a:pt x="9" y="34"/>
                    <a:pt x="9" y="33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9"/>
                    <a:pt x="9" y="8"/>
                    <a:pt x="8" y="7"/>
                  </a:cubicBezTo>
                  <a:cubicBezTo>
                    <a:pt x="8" y="7"/>
                    <a:pt x="7" y="7"/>
                    <a:pt x="5" y="7"/>
                  </a:cubicBezTo>
                  <a:cubicBezTo>
                    <a:pt x="5" y="7"/>
                    <a:pt x="4" y="7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4" y="4"/>
                    <a:pt x="7" y="4"/>
                    <a:pt x="9" y="3"/>
                  </a:cubicBezTo>
                  <a:cubicBezTo>
                    <a:pt x="12" y="3"/>
                    <a:pt x="14" y="2"/>
                    <a:pt x="17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4"/>
                    <a:pt x="20" y="35"/>
                    <a:pt x="21" y="35"/>
                  </a:cubicBezTo>
                  <a:cubicBezTo>
                    <a:pt x="22" y="36"/>
                    <a:pt x="24" y="36"/>
                    <a:pt x="28" y="36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6" y="38"/>
                    <a:pt x="23" y="38"/>
                    <a:pt x="21" y="38"/>
                  </a:cubicBezTo>
                  <a:cubicBezTo>
                    <a:pt x="19" y="38"/>
                    <a:pt x="16" y="38"/>
                    <a:pt x="14" y="38"/>
                  </a:cubicBezTo>
                  <a:cubicBezTo>
                    <a:pt x="11" y="38"/>
                    <a:pt x="8" y="38"/>
                    <a:pt x="6" y="38"/>
                  </a:cubicBezTo>
                  <a:cubicBezTo>
                    <a:pt x="4" y="38"/>
                    <a:pt x="2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lose/>
                  <a:moveTo>
                    <a:pt x="51" y="21"/>
                  </a:moveTo>
                  <a:cubicBezTo>
                    <a:pt x="49" y="22"/>
                    <a:pt x="48" y="23"/>
                    <a:pt x="46" y="24"/>
                  </a:cubicBezTo>
                  <a:cubicBezTo>
                    <a:pt x="45" y="26"/>
                    <a:pt x="45" y="27"/>
                    <a:pt x="45" y="28"/>
                  </a:cubicBezTo>
                  <a:cubicBezTo>
                    <a:pt x="45" y="31"/>
                    <a:pt x="46" y="32"/>
                    <a:pt x="48" y="34"/>
                  </a:cubicBezTo>
                  <a:cubicBezTo>
                    <a:pt x="50" y="35"/>
                    <a:pt x="52" y="36"/>
                    <a:pt x="55" y="36"/>
                  </a:cubicBezTo>
                  <a:cubicBezTo>
                    <a:pt x="57" y="36"/>
                    <a:pt x="59" y="36"/>
                    <a:pt x="61" y="34"/>
                  </a:cubicBezTo>
                  <a:cubicBezTo>
                    <a:pt x="62" y="33"/>
                    <a:pt x="63" y="32"/>
                    <a:pt x="63" y="30"/>
                  </a:cubicBezTo>
                  <a:cubicBezTo>
                    <a:pt x="63" y="28"/>
                    <a:pt x="62" y="27"/>
                    <a:pt x="60" y="25"/>
                  </a:cubicBezTo>
                  <a:cubicBezTo>
                    <a:pt x="58" y="24"/>
                    <a:pt x="55" y="23"/>
                    <a:pt x="51" y="21"/>
                  </a:cubicBezTo>
                  <a:cubicBezTo>
                    <a:pt x="51" y="21"/>
                    <a:pt x="51" y="21"/>
                    <a:pt x="51" y="21"/>
                  </a:cubicBezTo>
                  <a:close/>
                  <a:moveTo>
                    <a:pt x="56" y="15"/>
                  </a:moveTo>
                  <a:cubicBezTo>
                    <a:pt x="58" y="14"/>
                    <a:pt x="59" y="13"/>
                    <a:pt x="60" y="12"/>
                  </a:cubicBezTo>
                  <a:cubicBezTo>
                    <a:pt x="61" y="11"/>
                    <a:pt x="61" y="10"/>
                    <a:pt x="61" y="8"/>
                  </a:cubicBezTo>
                  <a:cubicBezTo>
                    <a:pt x="61" y="7"/>
                    <a:pt x="60" y="5"/>
                    <a:pt x="59" y="4"/>
                  </a:cubicBezTo>
                  <a:cubicBezTo>
                    <a:pt x="57" y="3"/>
                    <a:pt x="56" y="3"/>
                    <a:pt x="53" y="3"/>
                  </a:cubicBezTo>
                  <a:cubicBezTo>
                    <a:pt x="51" y="3"/>
                    <a:pt x="50" y="3"/>
                    <a:pt x="48" y="4"/>
                  </a:cubicBezTo>
                  <a:cubicBezTo>
                    <a:pt x="47" y="5"/>
                    <a:pt x="46" y="6"/>
                    <a:pt x="46" y="7"/>
                  </a:cubicBezTo>
                  <a:cubicBezTo>
                    <a:pt x="46" y="9"/>
                    <a:pt x="47" y="10"/>
                    <a:pt x="49" y="11"/>
                  </a:cubicBezTo>
                  <a:cubicBezTo>
                    <a:pt x="50" y="13"/>
                    <a:pt x="53" y="14"/>
                    <a:pt x="56" y="15"/>
                  </a:cubicBezTo>
                  <a:cubicBezTo>
                    <a:pt x="56" y="15"/>
                    <a:pt x="56" y="15"/>
                    <a:pt x="56" y="15"/>
                  </a:cubicBezTo>
                  <a:close/>
                  <a:moveTo>
                    <a:pt x="47" y="19"/>
                  </a:moveTo>
                  <a:cubicBezTo>
                    <a:pt x="44" y="18"/>
                    <a:pt x="42" y="16"/>
                    <a:pt x="41" y="15"/>
                  </a:cubicBezTo>
                  <a:cubicBezTo>
                    <a:pt x="39" y="13"/>
                    <a:pt x="39" y="12"/>
                    <a:pt x="39" y="10"/>
                  </a:cubicBezTo>
                  <a:cubicBezTo>
                    <a:pt x="39" y="7"/>
                    <a:pt x="40" y="5"/>
                    <a:pt x="43" y="3"/>
                  </a:cubicBezTo>
                  <a:cubicBezTo>
                    <a:pt x="46" y="1"/>
                    <a:pt x="50" y="0"/>
                    <a:pt x="55" y="0"/>
                  </a:cubicBezTo>
                  <a:cubicBezTo>
                    <a:pt x="59" y="0"/>
                    <a:pt x="62" y="1"/>
                    <a:pt x="65" y="3"/>
                  </a:cubicBezTo>
                  <a:cubicBezTo>
                    <a:pt x="67" y="4"/>
                    <a:pt x="69" y="6"/>
                    <a:pt x="69" y="8"/>
                  </a:cubicBezTo>
                  <a:cubicBezTo>
                    <a:pt x="69" y="10"/>
                    <a:pt x="68" y="11"/>
                    <a:pt x="67" y="13"/>
                  </a:cubicBezTo>
                  <a:cubicBezTo>
                    <a:pt x="65" y="14"/>
                    <a:pt x="63" y="15"/>
                    <a:pt x="60" y="17"/>
                  </a:cubicBezTo>
                  <a:cubicBezTo>
                    <a:pt x="64" y="18"/>
                    <a:pt x="66" y="20"/>
                    <a:pt x="68" y="21"/>
                  </a:cubicBezTo>
                  <a:cubicBezTo>
                    <a:pt x="70" y="23"/>
                    <a:pt x="71" y="25"/>
                    <a:pt x="71" y="28"/>
                  </a:cubicBezTo>
                  <a:cubicBezTo>
                    <a:pt x="71" y="31"/>
                    <a:pt x="69" y="34"/>
                    <a:pt x="66" y="36"/>
                  </a:cubicBezTo>
                  <a:cubicBezTo>
                    <a:pt x="63" y="38"/>
                    <a:pt x="59" y="39"/>
                    <a:pt x="54" y="39"/>
                  </a:cubicBezTo>
                  <a:cubicBezTo>
                    <a:pt x="48" y="39"/>
                    <a:pt x="44" y="38"/>
                    <a:pt x="41" y="36"/>
                  </a:cubicBezTo>
                  <a:cubicBezTo>
                    <a:pt x="38" y="34"/>
                    <a:pt x="36" y="32"/>
                    <a:pt x="36" y="29"/>
                  </a:cubicBezTo>
                  <a:cubicBezTo>
                    <a:pt x="36" y="27"/>
                    <a:pt x="37" y="25"/>
                    <a:pt x="39" y="23"/>
                  </a:cubicBezTo>
                  <a:cubicBezTo>
                    <a:pt x="40" y="22"/>
                    <a:pt x="43" y="20"/>
                    <a:pt x="47" y="19"/>
                  </a:cubicBezTo>
                  <a:cubicBezTo>
                    <a:pt x="47" y="19"/>
                    <a:pt x="47" y="19"/>
                    <a:pt x="47" y="19"/>
                  </a:cubicBezTo>
                  <a:close/>
                  <a:moveTo>
                    <a:pt x="77" y="36"/>
                  </a:moveTo>
                  <a:cubicBezTo>
                    <a:pt x="80" y="33"/>
                    <a:pt x="80" y="33"/>
                    <a:pt x="80" y="33"/>
                  </a:cubicBezTo>
                  <a:cubicBezTo>
                    <a:pt x="81" y="34"/>
                    <a:pt x="82" y="35"/>
                    <a:pt x="83" y="35"/>
                  </a:cubicBezTo>
                  <a:cubicBezTo>
                    <a:pt x="85" y="35"/>
                    <a:pt x="86" y="36"/>
                    <a:pt x="87" y="36"/>
                  </a:cubicBezTo>
                  <a:cubicBezTo>
                    <a:pt x="91" y="36"/>
                    <a:pt x="94" y="34"/>
                    <a:pt x="97" y="31"/>
                  </a:cubicBezTo>
                  <a:cubicBezTo>
                    <a:pt x="99" y="28"/>
                    <a:pt x="100" y="25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9" y="22"/>
                    <a:pt x="97" y="24"/>
                    <a:pt x="95" y="25"/>
                  </a:cubicBezTo>
                  <a:cubicBezTo>
                    <a:pt x="93" y="26"/>
                    <a:pt x="91" y="26"/>
                    <a:pt x="88" y="26"/>
                  </a:cubicBezTo>
                  <a:cubicBezTo>
                    <a:pt x="85" y="26"/>
                    <a:pt x="82" y="25"/>
                    <a:pt x="79" y="23"/>
                  </a:cubicBezTo>
                  <a:cubicBezTo>
                    <a:pt x="77" y="21"/>
                    <a:pt x="76" y="18"/>
                    <a:pt x="76" y="15"/>
                  </a:cubicBezTo>
                  <a:cubicBezTo>
                    <a:pt x="76" y="11"/>
                    <a:pt x="78" y="7"/>
                    <a:pt x="81" y="4"/>
                  </a:cubicBezTo>
                  <a:cubicBezTo>
                    <a:pt x="84" y="2"/>
                    <a:pt x="88" y="0"/>
                    <a:pt x="93" y="0"/>
                  </a:cubicBezTo>
                  <a:cubicBezTo>
                    <a:pt x="98" y="0"/>
                    <a:pt x="102" y="2"/>
                    <a:pt x="105" y="5"/>
                  </a:cubicBezTo>
                  <a:cubicBezTo>
                    <a:pt x="108" y="8"/>
                    <a:pt x="110" y="12"/>
                    <a:pt x="110" y="17"/>
                  </a:cubicBezTo>
                  <a:cubicBezTo>
                    <a:pt x="110" y="20"/>
                    <a:pt x="109" y="23"/>
                    <a:pt x="108" y="26"/>
                  </a:cubicBezTo>
                  <a:cubicBezTo>
                    <a:pt x="107" y="29"/>
                    <a:pt x="106" y="31"/>
                    <a:pt x="104" y="33"/>
                  </a:cubicBezTo>
                  <a:cubicBezTo>
                    <a:pt x="101" y="35"/>
                    <a:pt x="99" y="36"/>
                    <a:pt x="96" y="38"/>
                  </a:cubicBezTo>
                  <a:cubicBezTo>
                    <a:pt x="93" y="39"/>
                    <a:pt x="91" y="39"/>
                    <a:pt x="87" y="39"/>
                  </a:cubicBezTo>
                  <a:cubicBezTo>
                    <a:pt x="85" y="39"/>
                    <a:pt x="83" y="39"/>
                    <a:pt x="81" y="38"/>
                  </a:cubicBezTo>
                  <a:cubicBezTo>
                    <a:pt x="80" y="38"/>
                    <a:pt x="78" y="37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lose/>
                  <a:moveTo>
                    <a:pt x="93" y="21"/>
                  </a:moveTo>
                  <a:cubicBezTo>
                    <a:pt x="95" y="21"/>
                    <a:pt x="97" y="21"/>
                    <a:pt x="98" y="19"/>
                  </a:cubicBezTo>
                  <a:cubicBezTo>
                    <a:pt x="99" y="18"/>
                    <a:pt x="100" y="16"/>
                    <a:pt x="100" y="14"/>
                  </a:cubicBezTo>
                  <a:cubicBezTo>
                    <a:pt x="100" y="11"/>
                    <a:pt x="99" y="8"/>
                    <a:pt x="98" y="6"/>
                  </a:cubicBezTo>
                  <a:cubicBezTo>
                    <a:pt x="96" y="4"/>
                    <a:pt x="94" y="3"/>
                    <a:pt x="92" y="3"/>
                  </a:cubicBezTo>
                  <a:cubicBezTo>
                    <a:pt x="90" y="3"/>
                    <a:pt x="88" y="4"/>
                    <a:pt x="87" y="6"/>
                  </a:cubicBezTo>
                  <a:cubicBezTo>
                    <a:pt x="86" y="7"/>
                    <a:pt x="86" y="9"/>
                    <a:pt x="86" y="12"/>
                  </a:cubicBezTo>
                  <a:cubicBezTo>
                    <a:pt x="86" y="15"/>
                    <a:pt x="87" y="17"/>
                    <a:pt x="88" y="19"/>
                  </a:cubicBezTo>
                  <a:cubicBezTo>
                    <a:pt x="89" y="21"/>
                    <a:pt x="91" y="21"/>
                    <a:pt x="93" y="21"/>
                  </a:cubicBezTo>
                  <a:cubicBezTo>
                    <a:pt x="93" y="21"/>
                    <a:pt x="93" y="21"/>
                    <a:pt x="93" y="21"/>
                  </a:cubicBezTo>
                  <a:close/>
                  <a:moveTo>
                    <a:pt x="133" y="18"/>
                  </a:moveTo>
                  <a:cubicBezTo>
                    <a:pt x="131" y="18"/>
                    <a:pt x="130" y="19"/>
                    <a:pt x="128" y="20"/>
                  </a:cubicBezTo>
                  <a:cubicBezTo>
                    <a:pt x="127" y="21"/>
                    <a:pt x="127" y="23"/>
                    <a:pt x="127" y="25"/>
                  </a:cubicBezTo>
                  <a:cubicBezTo>
                    <a:pt x="127" y="29"/>
                    <a:pt x="127" y="31"/>
                    <a:pt x="129" y="33"/>
                  </a:cubicBezTo>
                  <a:cubicBezTo>
                    <a:pt x="130" y="35"/>
                    <a:pt x="132" y="36"/>
                    <a:pt x="134" y="36"/>
                  </a:cubicBezTo>
                  <a:cubicBezTo>
                    <a:pt x="136" y="36"/>
                    <a:pt x="138" y="35"/>
                    <a:pt x="139" y="34"/>
                  </a:cubicBezTo>
                  <a:cubicBezTo>
                    <a:pt x="140" y="33"/>
                    <a:pt x="140" y="31"/>
                    <a:pt x="140" y="28"/>
                  </a:cubicBezTo>
                  <a:cubicBezTo>
                    <a:pt x="140" y="25"/>
                    <a:pt x="140" y="22"/>
                    <a:pt x="139" y="21"/>
                  </a:cubicBezTo>
                  <a:cubicBezTo>
                    <a:pt x="137" y="19"/>
                    <a:pt x="136" y="18"/>
                    <a:pt x="133" y="18"/>
                  </a:cubicBezTo>
                  <a:cubicBezTo>
                    <a:pt x="133" y="18"/>
                    <a:pt x="133" y="18"/>
                    <a:pt x="133" y="18"/>
                  </a:cubicBezTo>
                  <a:close/>
                  <a:moveTo>
                    <a:pt x="150" y="4"/>
                  </a:moveTo>
                  <a:cubicBezTo>
                    <a:pt x="146" y="6"/>
                    <a:pt x="146" y="6"/>
                    <a:pt x="146" y="6"/>
                  </a:cubicBezTo>
                  <a:cubicBezTo>
                    <a:pt x="145" y="5"/>
                    <a:pt x="144" y="5"/>
                    <a:pt x="143" y="5"/>
                  </a:cubicBezTo>
                  <a:cubicBezTo>
                    <a:pt x="142" y="4"/>
                    <a:pt x="141" y="4"/>
                    <a:pt x="139" y="4"/>
                  </a:cubicBezTo>
                  <a:cubicBezTo>
                    <a:pt x="135" y="4"/>
                    <a:pt x="132" y="5"/>
                    <a:pt x="130" y="8"/>
                  </a:cubicBezTo>
                  <a:cubicBezTo>
                    <a:pt x="127" y="11"/>
                    <a:pt x="126" y="15"/>
                    <a:pt x="126" y="19"/>
                  </a:cubicBezTo>
                  <a:cubicBezTo>
                    <a:pt x="126" y="19"/>
                    <a:pt x="126" y="19"/>
                    <a:pt x="126" y="19"/>
                  </a:cubicBezTo>
                  <a:cubicBezTo>
                    <a:pt x="127" y="17"/>
                    <a:pt x="129" y="16"/>
                    <a:pt x="131" y="15"/>
                  </a:cubicBezTo>
                  <a:cubicBezTo>
                    <a:pt x="133" y="14"/>
                    <a:pt x="135" y="13"/>
                    <a:pt x="138" y="13"/>
                  </a:cubicBezTo>
                  <a:cubicBezTo>
                    <a:pt x="142" y="13"/>
                    <a:pt x="145" y="14"/>
                    <a:pt x="147" y="16"/>
                  </a:cubicBezTo>
                  <a:cubicBezTo>
                    <a:pt x="149" y="18"/>
                    <a:pt x="150" y="21"/>
                    <a:pt x="150" y="25"/>
                  </a:cubicBezTo>
                  <a:cubicBezTo>
                    <a:pt x="150" y="29"/>
                    <a:pt x="149" y="32"/>
                    <a:pt x="146" y="35"/>
                  </a:cubicBezTo>
                  <a:cubicBezTo>
                    <a:pt x="143" y="38"/>
                    <a:pt x="139" y="39"/>
                    <a:pt x="134" y="39"/>
                  </a:cubicBezTo>
                  <a:cubicBezTo>
                    <a:pt x="128" y="39"/>
                    <a:pt x="124" y="38"/>
                    <a:pt x="121" y="35"/>
                  </a:cubicBezTo>
                  <a:cubicBezTo>
                    <a:pt x="118" y="32"/>
                    <a:pt x="116" y="27"/>
                    <a:pt x="116" y="22"/>
                  </a:cubicBezTo>
                  <a:cubicBezTo>
                    <a:pt x="116" y="19"/>
                    <a:pt x="117" y="16"/>
                    <a:pt x="118" y="13"/>
                  </a:cubicBezTo>
                  <a:cubicBezTo>
                    <a:pt x="119" y="11"/>
                    <a:pt x="121" y="9"/>
                    <a:pt x="123" y="7"/>
                  </a:cubicBezTo>
                  <a:cubicBezTo>
                    <a:pt x="125" y="5"/>
                    <a:pt x="127" y="3"/>
                    <a:pt x="130" y="2"/>
                  </a:cubicBezTo>
                  <a:cubicBezTo>
                    <a:pt x="133" y="1"/>
                    <a:pt x="136" y="0"/>
                    <a:pt x="139" y="0"/>
                  </a:cubicBezTo>
                  <a:cubicBezTo>
                    <a:pt x="141" y="0"/>
                    <a:pt x="143" y="1"/>
                    <a:pt x="145" y="1"/>
                  </a:cubicBezTo>
                  <a:cubicBezTo>
                    <a:pt x="147" y="2"/>
                    <a:pt x="148" y="3"/>
                    <a:pt x="15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iṩ1íďé">
              <a:extLst>
                <a:ext uri="{FF2B5EF4-FFF2-40B4-BE49-F238E27FC236}">
                  <a16:creationId xmlns:a16="http://schemas.microsoft.com/office/drawing/2014/main" id="{A365FCE7-F7CB-4034-811B-0DB5DD830059}"/>
                </a:ext>
              </a:extLst>
            </p:cNvPr>
            <p:cNvSpPr/>
            <p:nvPr/>
          </p:nvSpPr>
          <p:spPr bwMode="auto">
            <a:xfrm>
              <a:off x="2190751" y="2551113"/>
              <a:ext cx="1754188" cy="1651000"/>
            </a:xfrm>
            <a:custGeom>
              <a:avLst/>
              <a:gdLst>
                <a:gd name="T0" fmla="*/ 266 w 532"/>
                <a:gd name="T1" fmla="*/ 0 h 500"/>
                <a:gd name="T2" fmla="*/ 532 w 532"/>
                <a:gd name="T3" fmla="*/ 266 h 500"/>
                <a:gd name="T4" fmla="*/ 395 w 532"/>
                <a:gd name="T5" fmla="*/ 500 h 500"/>
                <a:gd name="T6" fmla="*/ 389 w 532"/>
                <a:gd name="T7" fmla="*/ 489 h 500"/>
                <a:gd name="T8" fmla="*/ 521 w 532"/>
                <a:gd name="T9" fmla="*/ 266 h 500"/>
                <a:gd name="T10" fmla="*/ 266 w 532"/>
                <a:gd name="T11" fmla="*/ 12 h 500"/>
                <a:gd name="T12" fmla="*/ 11 w 532"/>
                <a:gd name="T13" fmla="*/ 266 h 500"/>
                <a:gd name="T14" fmla="*/ 144 w 532"/>
                <a:gd name="T15" fmla="*/ 490 h 500"/>
                <a:gd name="T16" fmla="*/ 139 w 532"/>
                <a:gd name="T17" fmla="*/ 500 h 500"/>
                <a:gd name="T18" fmla="*/ 0 w 532"/>
                <a:gd name="T19" fmla="*/ 266 h 500"/>
                <a:gd name="T20" fmla="*/ 266 w 532"/>
                <a:gd name="T21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2" h="500">
                  <a:moveTo>
                    <a:pt x="266" y="0"/>
                  </a:moveTo>
                  <a:cubicBezTo>
                    <a:pt x="413" y="0"/>
                    <a:pt x="532" y="120"/>
                    <a:pt x="532" y="266"/>
                  </a:cubicBezTo>
                  <a:cubicBezTo>
                    <a:pt x="532" y="367"/>
                    <a:pt x="477" y="454"/>
                    <a:pt x="395" y="500"/>
                  </a:cubicBezTo>
                  <a:cubicBezTo>
                    <a:pt x="389" y="489"/>
                    <a:pt x="389" y="489"/>
                    <a:pt x="389" y="489"/>
                  </a:cubicBezTo>
                  <a:cubicBezTo>
                    <a:pt x="468" y="446"/>
                    <a:pt x="521" y="362"/>
                    <a:pt x="521" y="266"/>
                  </a:cubicBezTo>
                  <a:cubicBezTo>
                    <a:pt x="521" y="126"/>
                    <a:pt x="407" y="12"/>
                    <a:pt x="266" y="12"/>
                  </a:cubicBezTo>
                  <a:cubicBezTo>
                    <a:pt x="126" y="12"/>
                    <a:pt x="11" y="126"/>
                    <a:pt x="11" y="266"/>
                  </a:cubicBezTo>
                  <a:cubicBezTo>
                    <a:pt x="11" y="363"/>
                    <a:pt x="65" y="447"/>
                    <a:pt x="144" y="490"/>
                  </a:cubicBezTo>
                  <a:cubicBezTo>
                    <a:pt x="139" y="500"/>
                    <a:pt x="139" y="500"/>
                    <a:pt x="139" y="500"/>
                  </a:cubicBezTo>
                  <a:cubicBezTo>
                    <a:pt x="56" y="455"/>
                    <a:pt x="0" y="367"/>
                    <a:pt x="0" y="266"/>
                  </a:cubicBezTo>
                  <a:cubicBezTo>
                    <a:pt x="0" y="120"/>
                    <a:pt x="120" y="0"/>
                    <a:pt x="26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C3922C37-C600-4E07-A8FA-C3D412E25E7D}"/>
              </a:ext>
            </a:extLst>
          </p:cNvPr>
          <p:cNvSpPr/>
          <p:nvPr userDrawn="1"/>
        </p:nvSpPr>
        <p:spPr>
          <a:xfrm>
            <a:off x="313342" y="412399"/>
            <a:ext cx="687563" cy="687563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2C35848-EB3C-43D7-840E-944FA653A980}"/>
              </a:ext>
            </a:extLst>
          </p:cNvPr>
          <p:cNvCxnSpPr>
            <a:cxnSpLocks/>
          </p:cNvCxnSpPr>
          <p:nvPr userDrawn="1"/>
        </p:nvCxnSpPr>
        <p:spPr>
          <a:xfrm>
            <a:off x="654023" y="1130300"/>
            <a:ext cx="0" cy="4041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274635A3-C76D-46AC-A9B8-575B69C880B8}"/>
              </a:ext>
            </a:extLst>
          </p:cNvPr>
          <p:cNvCxnSpPr>
            <a:cxnSpLocks/>
          </p:cNvCxnSpPr>
          <p:nvPr userDrawn="1"/>
        </p:nvCxnSpPr>
        <p:spPr>
          <a:xfrm>
            <a:off x="660344" y="5172075"/>
            <a:ext cx="1" cy="169040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24298E4E-C328-4C3E-851D-8696193B39F8}"/>
              </a:ext>
            </a:extLst>
          </p:cNvPr>
          <p:cNvSpPr/>
          <p:nvPr userDrawn="1"/>
        </p:nvSpPr>
        <p:spPr>
          <a:xfrm>
            <a:off x="10872316" y="5535568"/>
            <a:ext cx="1319684" cy="1322432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65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4E9D5F4C-C106-4AEA-B47A-95CCA653AC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1881" y="340254"/>
            <a:ext cx="3944854" cy="530225"/>
          </a:xfrm>
        </p:spPr>
        <p:txBody>
          <a:bodyPr lIns="0" rIns="0">
            <a:no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6508602-8981-4C4D-AC85-E4DD9C44C979}"/>
              </a:ext>
            </a:extLst>
          </p:cNvPr>
          <p:cNvCxnSpPr>
            <a:cxnSpLocks/>
          </p:cNvCxnSpPr>
          <p:nvPr userDrawn="1"/>
        </p:nvCxnSpPr>
        <p:spPr>
          <a:xfrm>
            <a:off x="1083902" y="1028700"/>
            <a:ext cx="11108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9C2647C1-82C4-4788-8740-F716F02EF3C3}"/>
              </a:ext>
            </a:extLst>
          </p:cNvPr>
          <p:cNvGrpSpPr/>
          <p:nvPr userDrawn="1"/>
        </p:nvGrpSpPr>
        <p:grpSpPr>
          <a:xfrm>
            <a:off x="9778483" y="337454"/>
            <a:ext cx="1740417" cy="533025"/>
            <a:chOff x="9778483" y="337454"/>
            <a:chExt cx="1740417" cy="533025"/>
          </a:xfrm>
          <a:solidFill>
            <a:schemeClr val="tx1"/>
          </a:solidFill>
        </p:grpSpPr>
        <p:grpSp>
          <p:nvGrpSpPr>
            <p:cNvPr id="7" name="íślïdé">
              <a:extLst>
                <a:ext uri="{FF2B5EF4-FFF2-40B4-BE49-F238E27FC236}">
                  <a16:creationId xmlns:a16="http://schemas.microsoft.com/office/drawing/2014/main" id="{069F1042-0238-4962-BF19-98F2666520D5}"/>
                </a:ext>
              </a:extLst>
            </p:cNvPr>
            <p:cNvGrpSpPr/>
            <p:nvPr/>
          </p:nvGrpSpPr>
          <p:grpSpPr>
            <a:xfrm>
              <a:off x="9778483" y="337454"/>
              <a:ext cx="532392" cy="533025"/>
              <a:chOff x="1735138" y="2095500"/>
              <a:chExt cx="2667000" cy="2670175"/>
            </a:xfrm>
            <a:grpFill/>
          </p:grpSpPr>
          <p:sp>
            <p:nvSpPr>
              <p:cNvPr id="14" name="ïṡḻïḍê">
                <a:extLst>
                  <a:ext uri="{FF2B5EF4-FFF2-40B4-BE49-F238E27FC236}">
                    <a16:creationId xmlns:a16="http://schemas.microsoft.com/office/drawing/2014/main" id="{38F547F3-2539-4512-B930-5606969F4BA0}"/>
                  </a:ext>
                </a:extLst>
              </p:cNvPr>
              <p:cNvSpPr/>
              <p:nvPr/>
            </p:nvSpPr>
            <p:spPr bwMode="auto">
              <a:xfrm>
                <a:off x="2913063" y="3238500"/>
                <a:ext cx="319088" cy="762000"/>
              </a:xfrm>
              <a:custGeom>
                <a:avLst/>
                <a:gdLst>
                  <a:gd name="T0" fmla="*/ 56 w 97"/>
                  <a:gd name="T1" fmla="*/ 193 h 231"/>
                  <a:gd name="T2" fmla="*/ 41 w 97"/>
                  <a:gd name="T3" fmla="*/ 193 h 231"/>
                  <a:gd name="T4" fmla="*/ 41 w 97"/>
                  <a:gd name="T5" fmla="*/ 22 h 231"/>
                  <a:gd name="T6" fmla="*/ 23 w 97"/>
                  <a:gd name="T7" fmla="*/ 0 h 231"/>
                  <a:gd name="T8" fmla="*/ 4 w 97"/>
                  <a:gd name="T9" fmla="*/ 22 h 231"/>
                  <a:gd name="T10" fmla="*/ 1 w 97"/>
                  <a:gd name="T11" fmla="*/ 175 h 231"/>
                  <a:gd name="T12" fmla="*/ 48 w 97"/>
                  <a:gd name="T13" fmla="*/ 231 h 231"/>
                  <a:gd name="T14" fmla="*/ 96 w 97"/>
                  <a:gd name="T15" fmla="*/ 175 h 231"/>
                  <a:gd name="T16" fmla="*/ 92 w 97"/>
                  <a:gd name="T17" fmla="*/ 22 h 231"/>
                  <a:gd name="T18" fmla="*/ 73 w 97"/>
                  <a:gd name="T19" fmla="*/ 0 h 231"/>
                  <a:gd name="T20" fmla="*/ 56 w 97"/>
                  <a:gd name="T21" fmla="*/ 22 h 231"/>
                  <a:gd name="T22" fmla="*/ 56 w 97"/>
                  <a:gd name="T23" fmla="*/ 193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7" h="231">
                    <a:moveTo>
                      <a:pt x="56" y="193"/>
                    </a:moveTo>
                    <a:cubicBezTo>
                      <a:pt x="41" y="193"/>
                      <a:pt x="41" y="193"/>
                      <a:pt x="41" y="193"/>
                    </a:cubicBezTo>
                    <a:cubicBezTo>
                      <a:pt x="41" y="136"/>
                      <a:pt x="41" y="79"/>
                      <a:pt x="41" y="22"/>
                    </a:cubicBezTo>
                    <a:cubicBezTo>
                      <a:pt x="40" y="11"/>
                      <a:pt x="38" y="1"/>
                      <a:pt x="23" y="0"/>
                    </a:cubicBezTo>
                    <a:cubicBezTo>
                      <a:pt x="13" y="0"/>
                      <a:pt x="4" y="7"/>
                      <a:pt x="4" y="22"/>
                    </a:cubicBezTo>
                    <a:cubicBezTo>
                      <a:pt x="3" y="73"/>
                      <a:pt x="2" y="124"/>
                      <a:pt x="1" y="175"/>
                    </a:cubicBezTo>
                    <a:cubicBezTo>
                      <a:pt x="0" y="206"/>
                      <a:pt x="15" y="231"/>
                      <a:pt x="48" y="231"/>
                    </a:cubicBezTo>
                    <a:cubicBezTo>
                      <a:pt x="82" y="231"/>
                      <a:pt x="97" y="206"/>
                      <a:pt x="96" y="175"/>
                    </a:cubicBezTo>
                    <a:cubicBezTo>
                      <a:pt x="95" y="124"/>
                      <a:pt x="94" y="73"/>
                      <a:pt x="92" y="22"/>
                    </a:cubicBezTo>
                    <a:cubicBezTo>
                      <a:pt x="92" y="7"/>
                      <a:pt x="84" y="0"/>
                      <a:pt x="73" y="0"/>
                    </a:cubicBezTo>
                    <a:cubicBezTo>
                      <a:pt x="58" y="1"/>
                      <a:pt x="56" y="11"/>
                      <a:pt x="56" y="22"/>
                    </a:cubicBezTo>
                    <a:cubicBezTo>
                      <a:pt x="56" y="79"/>
                      <a:pt x="56" y="136"/>
                      <a:pt x="56" y="1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ï$lîḍè">
                <a:extLst>
                  <a:ext uri="{FF2B5EF4-FFF2-40B4-BE49-F238E27FC236}">
                    <a16:creationId xmlns:a16="http://schemas.microsoft.com/office/drawing/2014/main" id="{F9383C28-DD73-4393-B31C-C00C9C88901F}"/>
                  </a:ext>
                </a:extLst>
              </p:cNvPr>
              <p:cNvSpPr/>
              <p:nvPr/>
            </p:nvSpPr>
            <p:spPr bwMode="auto">
              <a:xfrm>
                <a:off x="2008188" y="2713038"/>
                <a:ext cx="257175" cy="342900"/>
              </a:xfrm>
              <a:custGeom>
                <a:avLst/>
                <a:gdLst>
                  <a:gd name="T0" fmla="*/ 13 w 78"/>
                  <a:gd name="T1" fmla="*/ 80 h 104"/>
                  <a:gd name="T2" fmla="*/ 6 w 78"/>
                  <a:gd name="T3" fmla="*/ 80 h 104"/>
                  <a:gd name="T4" fmla="*/ 1 w 78"/>
                  <a:gd name="T5" fmla="*/ 85 h 104"/>
                  <a:gd name="T6" fmla="*/ 7 w 78"/>
                  <a:gd name="T7" fmla="*/ 96 h 104"/>
                  <a:gd name="T8" fmla="*/ 36 w 78"/>
                  <a:gd name="T9" fmla="*/ 103 h 104"/>
                  <a:gd name="T10" fmla="*/ 40 w 78"/>
                  <a:gd name="T11" fmla="*/ 94 h 104"/>
                  <a:gd name="T12" fmla="*/ 26 w 78"/>
                  <a:gd name="T13" fmla="*/ 87 h 104"/>
                  <a:gd name="T14" fmla="*/ 20 w 78"/>
                  <a:gd name="T15" fmla="*/ 62 h 104"/>
                  <a:gd name="T16" fmla="*/ 27 w 78"/>
                  <a:gd name="T17" fmla="*/ 38 h 104"/>
                  <a:gd name="T18" fmla="*/ 32 w 78"/>
                  <a:gd name="T19" fmla="*/ 40 h 104"/>
                  <a:gd name="T20" fmla="*/ 38 w 78"/>
                  <a:gd name="T21" fmla="*/ 54 h 104"/>
                  <a:gd name="T22" fmla="*/ 35 w 78"/>
                  <a:gd name="T23" fmla="*/ 56 h 104"/>
                  <a:gd name="T24" fmla="*/ 28 w 78"/>
                  <a:gd name="T25" fmla="*/ 56 h 104"/>
                  <a:gd name="T26" fmla="*/ 26 w 78"/>
                  <a:gd name="T27" fmla="*/ 63 h 104"/>
                  <a:gd name="T28" fmla="*/ 34 w 78"/>
                  <a:gd name="T29" fmla="*/ 65 h 104"/>
                  <a:gd name="T30" fmla="*/ 38 w 78"/>
                  <a:gd name="T31" fmla="*/ 65 h 104"/>
                  <a:gd name="T32" fmla="*/ 37 w 78"/>
                  <a:gd name="T33" fmla="*/ 74 h 104"/>
                  <a:gd name="T34" fmla="*/ 37 w 78"/>
                  <a:gd name="T35" fmla="*/ 80 h 104"/>
                  <a:gd name="T36" fmla="*/ 45 w 78"/>
                  <a:gd name="T37" fmla="*/ 80 h 104"/>
                  <a:gd name="T38" fmla="*/ 45 w 78"/>
                  <a:gd name="T39" fmla="*/ 68 h 104"/>
                  <a:gd name="T40" fmla="*/ 49 w 78"/>
                  <a:gd name="T41" fmla="*/ 57 h 104"/>
                  <a:gd name="T42" fmla="*/ 58 w 78"/>
                  <a:gd name="T43" fmla="*/ 55 h 104"/>
                  <a:gd name="T44" fmla="*/ 66 w 78"/>
                  <a:gd name="T45" fmla="*/ 42 h 104"/>
                  <a:gd name="T46" fmla="*/ 71 w 78"/>
                  <a:gd name="T47" fmla="*/ 17 h 104"/>
                  <a:gd name="T48" fmla="*/ 73 w 78"/>
                  <a:gd name="T49" fmla="*/ 7 h 104"/>
                  <a:gd name="T50" fmla="*/ 38 w 78"/>
                  <a:gd name="T51" fmla="*/ 8 h 104"/>
                  <a:gd name="T52" fmla="*/ 16 w 78"/>
                  <a:gd name="T53" fmla="*/ 40 h 104"/>
                  <a:gd name="T54" fmla="*/ 12 w 78"/>
                  <a:gd name="T55" fmla="*/ 69 h 104"/>
                  <a:gd name="T56" fmla="*/ 13 w 78"/>
                  <a:gd name="T57" fmla="*/ 80 h 104"/>
                  <a:gd name="T58" fmla="*/ 13 w 78"/>
                  <a:gd name="T59" fmla="*/ 80 h 104"/>
                  <a:gd name="T60" fmla="*/ 44 w 78"/>
                  <a:gd name="T61" fmla="*/ 54 h 104"/>
                  <a:gd name="T62" fmla="*/ 42 w 78"/>
                  <a:gd name="T63" fmla="*/ 56 h 104"/>
                  <a:gd name="T64" fmla="*/ 42 w 78"/>
                  <a:gd name="T65" fmla="*/ 39 h 104"/>
                  <a:gd name="T66" fmla="*/ 35 w 78"/>
                  <a:gd name="T67" fmla="*/ 35 h 104"/>
                  <a:gd name="T68" fmla="*/ 29 w 78"/>
                  <a:gd name="T69" fmla="*/ 35 h 104"/>
                  <a:gd name="T70" fmla="*/ 36 w 78"/>
                  <a:gd name="T71" fmla="*/ 23 h 104"/>
                  <a:gd name="T72" fmla="*/ 54 w 78"/>
                  <a:gd name="T73" fmla="*/ 11 h 104"/>
                  <a:gd name="T74" fmla="*/ 55 w 78"/>
                  <a:gd name="T75" fmla="*/ 28 h 104"/>
                  <a:gd name="T76" fmla="*/ 54 w 78"/>
                  <a:gd name="T77" fmla="*/ 45 h 104"/>
                  <a:gd name="T78" fmla="*/ 48 w 78"/>
                  <a:gd name="T79" fmla="*/ 48 h 104"/>
                  <a:gd name="T80" fmla="*/ 44 w 78"/>
                  <a:gd name="T81" fmla="*/ 5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8" h="104">
                    <a:moveTo>
                      <a:pt x="13" y="80"/>
                    </a:moveTo>
                    <a:cubicBezTo>
                      <a:pt x="12" y="81"/>
                      <a:pt x="9" y="79"/>
                      <a:pt x="6" y="80"/>
                    </a:cubicBezTo>
                    <a:cubicBezTo>
                      <a:pt x="3" y="82"/>
                      <a:pt x="2" y="84"/>
                      <a:pt x="1" y="85"/>
                    </a:cubicBezTo>
                    <a:cubicBezTo>
                      <a:pt x="0" y="87"/>
                      <a:pt x="1" y="92"/>
                      <a:pt x="7" y="96"/>
                    </a:cubicBezTo>
                    <a:cubicBezTo>
                      <a:pt x="12" y="100"/>
                      <a:pt x="32" y="104"/>
                      <a:pt x="36" y="103"/>
                    </a:cubicBezTo>
                    <a:cubicBezTo>
                      <a:pt x="40" y="102"/>
                      <a:pt x="43" y="94"/>
                      <a:pt x="40" y="94"/>
                    </a:cubicBezTo>
                    <a:cubicBezTo>
                      <a:pt x="36" y="93"/>
                      <a:pt x="28" y="91"/>
                      <a:pt x="26" y="87"/>
                    </a:cubicBezTo>
                    <a:cubicBezTo>
                      <a:pt x="23" y="83"/>
                      <a:pt x="19" y="76"/>
                      <a:pt x="20" y="62"/>
                    </a:cubicBezTo>
                    <a:cubicBezTo>
                      <a:pt x="20" y="48"/>
                      <a:pt x="25" y="40"/>
                      <a:pt x="27" y="38"/>
                    </a:cubicBezTo>
                    <a:cubicBezTo>
                      <a:pt x="29" y="37"/>
                      <a:pt x="32" y="39"/>
                      <a:pt x="32" y="40"/>
                    </a:cubicBezTo>
                    <a:cubicBezTo>
                      <a:pt x="33" y="41"/>
                      <a:pt x="37" y="53"/>
                      <a:pt x="38" y="54"/>
                    </a:cubicBezTo>
                    <a:cubicBezTo>
                      <a:pt x="38" y="54"/>
                      <a:pt x="38" y="58"/>
                      <a:pt x="35" y="56"/>
                    </a:cubicBezTo>
                    <a:cubicBezTo>
                      <a:pt x="33" y="55"/>
                      <a:pt x="30" y="54"/>
                      <a:pt x="28" y="56"/>
                    </a:cubicBezTo>
                    <a:cubicBezTo>
                      <a:pt x="25" y="57"/>
                      <a:pt x="23" y="60"/>
                      <a:pt x="26" y="63"/>
                    </a:cubicBezTo>
                    <a:cubicBezTo>
                      <a:pt x="29" y="66"/>
                      <a:pt x="32" y="65"/>
                      <a:pt x="34" y="65"/>
                    </a:cubicBezTo>
                    <a:cubicBezTo>
                      <a:pt x="35" y="64"/>
                      <a:pt x="39" y="63"/>
                      <a:pt x="38" y="65"/>
                    </a:cubicBezTo>
                    <a:cubicBezTo>
                      <a:pt x="37" y="67"/>
                      <a:pt x="37" y="74"/>
                      <a:pt x="37" y="74"/>
                    </a:cubicBezTo>
                    <a:cubicBezTo>
                      <a:pt x="37" y="74"/>
                      <a:pt x="34" y="78"/>
                      <a:pt x="37" y="80"/>
                    </a:cubicBezTo>
                    <a:cubicBezTo>
                      <a:pt x="40" y="82"/>
                      <a:pt x="45" y="82"/>
                      <a:pt x="45" y="80"/>
                    </a:cubicBezTo>
                    <a:cubicBezTo>
                      <a:pt x="45" y="78"/>
                      <a:pt x="45" y="72"/>
                      <a:pt x="45" y="68"/>
                    </a:cubicBezTo>
                    <a:cubicBezTo>
                      <a:pt x="46" y="65"/>
                      <a:pt x="47" y="59"/>
                      <a:pt x="49" y="57"/>
                    </a:cubicBezTo>
                    <a:cubicBezTo>
                      <a:pt x="52" y="56"/>
                      <a:pt x="54" y="57"/>
                      <a:pt x="58" y="55"/>
                    </a:cubicBezTo>
                    <a:cubicBezTo>
                      <a:pt x="61" y="52"/>
                      <a:pt x="66" y="46"/>
                      <a:pt x="66" y="42"/>
                    </a:cubicBezTo>
                    <a:cubicBezTo>
                      <a:pt x="66" y="39"/>
                      <a:pt x="69" y="20"/>
                      <a:pt x="71" y="17"/>
                    </a:cubicBezTo>
                    <a:cubicBezTo>
                      <a:pt x="73" y="14"/>
                      <a:pt x="78" y="12"/>
                      <a:pt x="73" y="7"/>
                    </a:cubicBezTo>
                    <a:cubicBezTo>
                      <a:pt x="68" y="2"/>
                      <a:pt x="48" y="0"/>
                      <a:pt x="38" y="8"/>
                    </a:cubicBezTo>
                    <a:cubicBezTo>
                      <a:pt x="29" y="15"/>
                      <a:pt x="21" y="26"/>
                      <a:pt x="16" y="40"/>
                    </a:cubicBezTo>
                    <a:cubicBezTo>
                      <a:pt x="11" y="54"/>
                      <a:pt x="10" y="62"/>
                      <a:pt x="12" y="69"/>
                    </a:cubicBezTo>
                    <a:cubicBezTo>
                      <a:pt x="14" y="77"/>
                      <a:pt x="15" y="79"/>
                      <a:pt x="13" y="80"/>
                    </a:cubicBezTo>
                    <a:cubicBezTo>
                      <a:pt x="13" y="80"/>
                      <a:pt x="13" y="80"/>
                      <a:pt x="13" y="80"/>
                    </a:cubicBezTo>
                    <a:close/>
                    <a:moveTo>
                      <a:pt x="44" y="54"/>
                    </a:moveTo>
                    <a:cubicBezTo>
                      <a:pt x="44" y="54"/>
                      <a:pt x="43" y="54"/>
                      <a:pt x="42" y="56"/>
                    </a:cubicBezTo>
                    <a:cubicBezTo>
                      <a:pt x="42" y="57"/>
                      <a:pt x="42" y="44"/>
                      <a:pt x="42" y="39"/>
                    </a:cubicBezTo>
                    <a:cubicBezTo>
                      <a:pt x="42" y="34"/>
                      <a:pt x="38" y="34"/>
                      <a:pt x="35" y="35"/>
                    </a:cubicBezTo>
                    <a:cubicBezTo>
                      <a:pt x="31" y="35"/>
                      <a:pt x="31" y="35"/>
                      <a:pt x="29" y="35"/>
                    </a:cubicBezTo>
                    <a:cubicBezTo>
                      <a:pt x="31" y="31"/>
                      <a:pt x="33" y="28"/>
                      <a:pt x="36" y="23"/>
                    </a:cubicBezTo>
                    <a:cubicBezTo>
                      <a:pt x="40" y="17"/>
                      <a:pt x="46" y="11"/>
                      <a:pt x="54" y="11"/>
                    </a:cubicBezTo>
                    <a:cubicBezTo>
                      <a:pt x="58" y="10"/>
                      <a:pt x="56" y="24"/>
                      <a:pt x="55" y="28"/>
                    </a:cubicBezTo>
                    <a:cubicBezTo>
                      <a:pt x="55" y="31"/>
                      <a:pt x="55" y="43"/>
                      <a:pt x="54" y="45"/>
                    </a:cubicBezTo>
                    <a:cubicBezTo>
                      <a:pt x="54" y="48"/>
                      <a:pt x="52" y="47"/>
                      <a:pt x="48" y="48"/>
                    </a:cubicBezTo>
                    <a:cubicBezTo>
                      <a:pt x="45" y="49"/>
                      <a:pt x="44" y="54"/>
                      <a:pt x="44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îSļiḋé">
                <a:extLst>
                  <a:ext uri="{FF2B5EF4-FFF2-40B4-BE49-F238E27FC236}">
                    <a16:creationId xmlns:a16="http://schemas.microsoft.com/office/drawing/2014/main" id="{9C3B745E-4A5E-4330-820B-F2BB71932213}"/>
                  </a:ext>
                </a:extLst>
              </p:cNvPr>
              <p:cNvSpPr/>
              <p:nvPr/>
            </p:nvSpPr>
            <p:spPr bwMode="auto">
              <a:xfrm>
                <a:off x="2540001" y="2389188"/>
                <a:ext cx="98425" cy="225425"/>
              </a:xfrm>
              <a:custGeom>
                <a:avLst/>
                <a:gdLst>
                  <a:gd name="T0" fmla="*/ 4 w 30"/>
                  <a:gd name="T1" fmla="*/ 2 h 68"/>
                  <a:gd name="T2" fmla="*/ 2 w 30"/>
                  <a:gd name="T3" fmla="*/ 10 h 68"/>
                  <a:gd name="T4" fmla="*/ 10 w 30"/>
                  <a:gd name="T5" fmla="*/ 22 h 68"/>
                  <a:gd name="T6" fmla="*/ 19 w 30"/>
                  <a:gd name="T7" fmla="*/ 50 h 68"/>
                  <a:gd name="T8" fmla="*/ 20 w 30"/>
                  <a:gd name="T9" fmla="*/ 60 h 68"/>
                  <a:gd name="T10" fmla="*/ 25 w 30"/>
                  <a:gd name="T11" fmla="*/ 67 h 68"/>
                  <a:gd name="T12" fmla="*/ 27 w 30"/>
                  <a:gd name="T13" fmla="*/ 58 h 68"/>
                  <a:gd name="T14" fmla="*/ 19 w 30"/>
                  <a:gd name="T15" fmla="*/ 30 h 68"/>
                  <a:gd name="T16" fmla="*/ 14 w 30"/>
                  <a:gd name="T17" fmla="*/ 15 h 68"/>
                  <a:gd name="T18" fmla="*/ 11 w 30"/>
                  <a:gd name="T19" fmla="*/ 6 h 68"/>
                  <a:gd name="T20" fmla="*/ 4 w 30"/>
                  <a:gd name="T21" fmla="*/ 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68">
                    <a:moveTo>
                      <a:pt x="4" y="2"/>
                    </a:moveTo>
                    <a:cubicBezTo>
                      <a:pt x="1" y="3"/>
                      <a:pt x="0" y="5"/>
                      <a:pt x="2" y="10"/>
                    </a:cubicBezTo>
                    <a:cubicBezTo>
                      <a:pt x="5" y="14"/>
                      <a:pt x="8" y="13"/>
                      <a:pt x="10" y="22"/>
                    </a:cubicBezTo>
                    <a:cubicBezTo>
                      <a:pt x="13" y="30"/>
                      <a:pt x="18" y="47"/>
                      <a:pt x="19" y="50"/>
                    </a:cubicBezTo>
                    <a:cubicBezTo>
                      <a:pt x="20" y="53"/>
                      <a:pt x="20" y="58"/>
                      <a:pt x="20" y="60"/>
                    </a:cubicBezTo>
                    <a:cubicBezTo>
                      <a:pt x="20" y="62"/>
                      <a:pt x="21" y="68"/>
                      <a:pt x="25" y="67"/>
                    </a:cubicBezTo>
                    <a:cubicBezTo>
                      <a:pt x="30" y="66"/>
                      <a:pt x="28" y="61"/>
                      <a:pt x="27" y="58"/>
                    </a:cubicBezTo>
                    <a:cubicBezTo>
                      <a:pt x="27" y="55"/>
                      <a:pt x="21" y="33"/>
                      <a:pt x="19" y="30"/>
                    </a:cubicBezTo>
                    <a:cubicBezTo>
                      <a:pt x="18" y="27"/>
                      <a:pt x="15" y="18"/>
                      <a:pt x="14" y="15"/>
                    </a:cubicBezTo>
                    <a:cubicBezTo>
                      <a:pt x="14" y="12"/>
                      <a:pt x="14" y="9"/>
                      <a:pt x="11" y="6"/>
                    </a:cubicBezTo>
                    <a:cubicBezTo>
                      <a:pt x="9" y="4"/>
                      <a:pt x="7" y="0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îŝļîḍé">
                <a:extLst>
                  <a:ext uri="{FF2B5EF4-FFF2-40B4-BE49-F238E27FC236}">
                    <a16:creationId xmlns:a16="http://schemas.microsoft.com/office/drawing/2014/main" id="{BD4F1BA2-224E-486E-B0F2-7C6348E8856F}"/>
                  </a:ext>
                </a:extLst>
              </p:cNvPr>
              <p:cNvSpPr/>
              <p:nvPr/>
            </p:nvSpPr>
            <p:spPr bwMode="auto">
              <a:xfrm>
                <a:off x="2608263" y="2376488"/>
                <a:ext cx="69850" cy="128588"/>
              </a:xfrm>
              <a:custGeom>
                <a:avLst/>
                <a:gdLst>
                  <a:gd name="T0" fmla="*/ 4 w 21"/>
                  <a:gd name="T1" fmla="*/ 1 h 39"/>
                  <a:gd name="T2" fmla="*/ 0 w 21"/>
                  <a:gd name="T3" fmla="*/ 5 h 39"/>
                  <a:gd name="T4" fmla="*/ 4 w 21"/>
                  <a:gd name="T5" fmla="*/ 13 h 39"/>
                  <a:gd name="T6" fmla="*/ 9 w 21"/>
                  <a:gd name="T7" fmla="*/ 19 h 39"/>
                  <a:gd name="T8" fmla="*/ 17 w 21"/>
                  <a:gd name="T9" fmla="*/ 38 h 39"/>
                  <a:gd name="T10" fmla="*/ 21 w 21"/>
                  <a:gd name="T11" fmla="*/ 32 h 39"/>
                  <a:gd name="T12" fmla="*/ 19 w 21"/>
                  <a:gd name="T13" fmla="*/ 21 h 39"/>
                  <a:gd name="T14" fmla="*/ 16 w 21"/>
                  <a:gd name="T15" fmla="*/ 14 h 39"/>
                  <a:gd name="T16" fmla="*/ 11 w 21"/>
                  <a:gd name="T17" fmla="*/ 3 h 39"/>
                  <a:gd name="T18" fmla="*/ 4 w 21"/>
                  <a:gd name="T19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39">
                    <a:moveTo>
                      <a:pt x="4" y="1"/>
                    </a:moveTo>
                    <a:cubicBezTo>
                      <a:pt x="2" y="2"/>
                      <a:pt x="0" y="2"/>
                      <a:pt x="0" y="5"/>
                    </a:cubicBezTo>
                    <a:cubicBezTo>
                      <a:pt x="0" y="8"/>
                      <a:pt x="3" y="11"/>
                      <a:pt x="4" y="13"/>
                    </a:cubicBezTo>
                    <a:cubicBezTo>
                      <a:pt x="6" y="15"/>
                      <a:pt x="8" y="17"/>
                      <a:pt x="9" y="19"/>
                    </a:cubicBezTo>
                    <a:cubicBezTo>
                      <a:pt x="9" y="22"/>
                      <a:pt x="15" y="37"/>
                      <a:pt x="17" y="38"/>
                    </a:cubicBezTo>
                    <a:cubicBezTo>
                      <a:pt x="19" y="39"/>
                      <a:pt x="21" y="36"/>
                      <a:pt x="21" y="32"/>
                    </a:cubicBezTo>
                    <a:cubicBezTo>
                      <a:pt x="21" y="28"/>
                      <a:pt x="20" y="23"/>
                      <a:pt x="19" y="21"/>
                    </a:cubicBezTo>
                    <a:cubicBezTo>
                      <a:pt x="17" y="20"/>
                      <a:pt x="16" y="17"/>
                      <a:pt x="16" y="14"/>
                    </a:cubicBezTo>
                    <a:cubicBezTo>
                      <a:pt x="16" y="10"/>
                      <a:pt x="13" y="6"/>
                      <a:pt x="11" y="3"/>
                    </a:cubicBezTo>
                    <a:cubicBezTo>
                      <a:pt x="8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ïṩḻiďé">
                <a:extLst>
                  <a:ext uri="{FF2B5EF4-FFF2-40B4-BE49-F238E27FC236}">
                    <a16:creationId xmlns:a16="http://schemas.microsoft.com/office/drawing/2014/main" id="{AAF64BEE-480D-4CC1-9C25-7E4585A23DE9}"/>
                  </a:ext>
                </a:extLst>
              </p:cNvPr>
              <p:cNvSpPr/>
              <p:nvPr/>
            </p:nvSpPr>
            <p:spPr bwMode="auto">
              <a:xfrm>
                <a:off x="2644776" y="2263775"/>
                <a:ext cx="155575" cy="300038"/>
              </a:xfrm>
              <a:custGeom>
                <a:avLst/>
                <a:gdLst>
                  <a:gd name="T0" fmla="*/ 7 w 47"/>
                  <a:gd name="T1" fmla="*/ 0 h 91"/>
                  <a:gd name="T2" fmla="*/ 1 w 47"/>
                  <a:gd name="T3" fmla="*/ 3 h 91"/>
                  <a:gd name="T4" fmla="*/ 4 w 47"/>
                  <a:gd name="T5" fmla="*/ 10 h 91"/>
                  <a:gd name="T6" fmla="*/ 8 w 47"/>
                  <a:gd name="T7" fmla="*/ 18 h 91"/>
                  <a:gd name="T8" fmla="*/ 20 w 47"/>
                  <a:gd name="T9" fmla="*/ 45 h 91"/>
                  <a:gd name="T10" fmla="*/ 29 w 47"/>
                  <a:gd name="T11" fmla="*/ 67 h 91"/>
                  <a:gd name="T12" fmla="*/ 41 w 47"/>
                  <a:gd name="T13" fmla="*/ 89 h 91"/>
                  <a:gd name="T14" fmla="*/ 44 w 47"/>
                  <a:gd name="T15" fmla="*/ 81 h 91"/>
                  <a:gd name="T16" fmla="*/ 38 w 47"/>
                  <a:gd name="T17" fmla="*/ 73 h 91"/>
                  <a:gd name="T18" fmla="*/ 20 w 47"/>
                  <a:gd name="T19" fmla="*/ 32 h 91"/>
                  <a:gd name="T20" fmla="*/ 16 w 47"/>
                  <a:gd name="T21" fmla="*/ 16 h 91"/>
                  <a:gd name="T22" fmla="*/ 16 w 47"/>
                  <a:gd name="T23" fmla="*/ 5 h 91"/>
                  <a:gd name="T24" fmla="*/ 7 w 47"/>
                  <a:gd name="T2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91">
                    <a:moveTo>
                      <a:pt x="7" y="0"/>
                    </a:moveTo>
                    <a:cubicBezTo>
                      <a:pt x="5" y="0"/>
                      <a:pt x="2" y="1"/>
                      <a:pt x="1" y="3"/>
                    </a:cubicBezTo>
                    <a:cubicBezTo>
                      <a:pt x="0" y="5"/>
                      <a:pt x="1" y="8"/>
                      <a:pt x="4" y="10"/>
                    </a:cubicBezTo>
                    <a:cubicBezTo>
                      <a:pt x="6" y="13"/>
                      <a:pt x="8" y="16"/>
                      <a:pt x="8" y="18"/>
                    </a:cubicBezTo>
                    <a:cubicBezTo>
                      <a:pt x="9" y="20"/>
                      <a:pt x="18" y="40"/>
                      <a:pt x="20" y="45"/>
                    </a:cubicBezTo>
                    <a:cubicBezTo>
                      <a:pt x="22" y="50"/>
                      <a:pt x="26" y="61"/>
                      <a:pt x="29" y="67"/>
                    </a:cubicBezTo>
                    <a:cubicBezTo>
                      <a:pt x="32" y="74"/>
                      <a:pt x="37" y="86"/>
                      <a:pt x="41" y="89"/>
                    </a:cubicBezTo>
                    <a:cubicBezTo>
                      <a:pt x="45" y="91"/>
                      <a:pt x="47" y="84"/>
                      <a:pt x="44" y="81"/>
                    </a:cubicBezTo>
                    <a:cubicBezTo>
                      <a:pt x="42" y="78"/>
                      <a:pt x="42" y="79"/>
                      <a:pt x="38" y="73"/>
                    </a:cubicBezTo>
                    <a:cubicBezTo>
                      <a:pt x="35" y="67"/>
                      <a:pt x="21" y="34"/>
                      <a:pt x="20" y="32"/>
                    </a:cubicBezTo>
                    <a:cubicBezTo>
                      <a:pt x="19" y="29"/>
                      <a:pt x="16" y="19"/>
                      <a:pt x="16" y="16"/>
                    </a:cubicBezTo>
                    <a:cubicBezTo>
                      <a:pt x="16" y="12"/>
                      <a:pt x="18" y="8"/>
                      <a:pt x="16" y="5"/>
                    </a:cubicBezTo>
                    <a:cubicBezTo>
                      <a:pt x="15" y="2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ïṣ1ïḓè">
                <a:extLst>
                  <a:ext uri="{FF2B5EF4-FFF2-40B4-BE49-F238E27FC236}">
                    <a16:creationId xmlns:a16="http://schemas.microsoft.com/office/drawing/2014/main" id="{F6F7B814-AFF7-4521-B77B-8785154C8BEC}"/>
                  </a:ext>
                </a:extLst>
              </p:cNvPr>
              <p:cNvSpPr/>
              <p:nvPr/>
            </p:nvSpPr>
            <p:spPr bwMode="auto">
              <a:xfrm>
                <a:off x="3508376" y="2495550"/>
                <a:ext cx="69850" cy="111125"/>
              </a:xfrm>
              <a:custGeom>
                <a:avLst/>
                <a:gdLst>
                  <a:gd name="T0" fmla="*/ 0 w 21"/>
                  <a:gd name="T1" fmla="*/ 11 h 34"/>
                  <a:gd name="T2" fmla="*/ 12 w 21"/>
                  <a:gd name="T3" fmla="*/ 33 h 34"/>
                  <a:gd name="T4" fmla="*/ 19 w 21"/>
                  <a:gd name="T5" fmla="*/ 21 h 34"/>
                  <a:gd name="T6" fmla="*/ 6 w 21"/>
                  <a:gd name="T7" fmla="*/ 5 h 34"/>
                  <a:gd name="T8" fmla="*/ 0 w 21"/>
                  <a:gd name="T9" fmla="*/ 1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34">
                    <a:moveTo>
                      <a:pt x="0" y="11"/>
                    </a:moveTo>
                    <a:cubicBezTo>
                      <a:pt x="1" y="16"/>
                      <a:pt x="3" y="32"/>
                      <a:pt x="12" y="33"/>
                    </a:cubicBezTo>
                    <a:cubicBezTo>
                      <a:pt x="20" y="34"/>
                      <a:pt x="21" y="24"/>
                      <a:pt x="19" y="21"/>
                    </a:cubicBezTo>
                    <a:cubicBezTo>
                      <a:pt x="17" y="17"/>
                      <a:pt x="6" y="5"/>
                      <a:pt x="6" y="5"/>
                    </a:cubicBezTo>
                    <a:cubicBezTo>
                      <a:pt x="1" y="0"/>
                      <a:pt x="0" y="7"/>
                      <a:pt x="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sḻíḓê">
                <a:extLst>
                  <a:ext uri="{FF2B5EF4-FFF2-40B4-BE49-F238E27FC236}">
                    <a16:creationId xmlns:a16="http://schemas.microsoft.com/office/drawing/2014/main" id="{2842A5C0-E4B4-4E34-902F-B5AF6289CE9B}"/>
                  </a:ext>
                </a:extLst>
              </p:cNvPr>
              <p:cNvSpPr/>
              <p:nvPr/>
            </p:nvSpPr>
            <p:spPr bwMode="auto">
              <a:xfrm>
                <a:off x="3967163" y="2887663"/>
                <a:ext cx="274638" cy="192088"/>
              </a:xfrm>
              <a:custGeom>
                <a:avLst/>
                <a:gdLst>
                  <a:gd name="T0" fmla="*/ 50 w 83"/>
                  <a:gd name="T1" fmla="*/ 1 h 58"/>
                  <a:gd name="T2" fmla="*/ 47 w 83"/>
                  <a:gd name="T3" fmla="*/ 4 h 58"/>
                  <a:gd name="T4" fmla="*/ 44 w 83"/>
                  <a:gd name="T5" fmla="*/ 8 h 58"/>
                  <a:gd name="T6" fmla="*/ 35 w 83"/>
                  <a:gd name="T7" fmla="*/ 10 h 58"/>
                  <a:gd name="T8" fmla="*/ 29 w 83"/>
                  <a:gd name="T9" fmla="*/ 12 h 58"/>
                  <a:gd name="T10" fmla="*/ 25 w 83"/>
                  <a:gd name="T11" fmla="*/ 16 h 58"/>
                  <a:gd name="T12" fmla="*/ 27 w 83"/>
                  <a:gd name="T13" fmla="*/ 18 h 58"/>
                  <a:gd name="T14" fmla="*/ 29 w 83"/>
                  <a:gd name="T15" fmla="*/ 20 h 58"/>
                  <a:gd name="T16" fmla="*/ 28 w 83"/>
                  <a:gd name="T17" fmla="*/ 23 h 58"/>
                  <a:gd name="T18" fmla="*/ 25 w 83"/>
                  <a:gd name="T19" fmla="*/ 21 h 58"/>
                  <a:gd name="T20" fmla="*/ 12 w 83"/>
                  <a:gd name="T21" fmla="*/ 8 h 58"/>
                  <a:gd name="T22" fmla="*/ 8 w 83"/>
                  <a:gd name="T23" fmla="*/ 3 h 58"/>
                  <a:gd name="T24" fmla="*/ 5 w 83"/>
                  <a:gd name="T25" fmla="*/ 0 h 58"/>
                  <a:gd name="T26" fmla="*/ 0 w 83"/>
                  <a:gd name="T27" fmla="*/ 3 h 58"/>
                  <a:gd name="T28" fmla="*/ 2 w 83"/>
                  <a:gd name="T29" fmla="*/ 10 h 58"/>
                  <a:gd name="T30" fmla="*/ 13 w 83"/>
                  <a:gd name="T31" fmla="*/ 17 h 58"/>
                  <a:gd name="T32" fmla="*/ 25 w 83"/>
                  <a:gd name="T33" fmla="*/ 27 h 58"/>
                  <a:gd name="T34" fmla="*/ 37 w 83"/>
                  <a:gd name="T35" fmla="*/ 42 h 58"/>
                  <a:gd name="T36" fmla="*/ 35 w 83"/>
                  <a:gd name="T37" fmla="*/ 47 h 58"/>
                  <a:gd name="T38" fmla="*/ 30 w 83"/>
                  <a:gd name="T39" fmla="*/ 44 h 58"/>
                  <a:gd name="T40" fmla="*/ 28 w 83"/>
                  <a:gd name="T41" fmla="*/ 44 h 58"/>
                  <a:gd name="T42" fmla="*/ 31 w 83"/>
                  <a:gd name="T43" fmla="*/ 49 h 58"/>
                  <a:gd name="T44" fmla="*/ 36 w 83"/>
                  <a:gd name="T45" fmla="*/ 58 h 58"/>
                  <a:gd name="T46" fmla="*/ 43 w 83"/>
                  <a:gd name="T47" fmla="*/ 48 h 58"/>
                  <a:gd name="T48" fmla="*/ 38 w 83"/>
                  <a:gd name="T49" fmla="*/ 37 h 58"/>
                  <a:gd name="T50" fmla="*/ 40 w 83"/>
                  <a:gd name="T51" fmla="*/ 35 h 58"/>
                  <a:gd name="T52" fmla="*/ 49 w 83"/>
                  <a:gd name="T53" fmla="*/ 38 h 58"/>
                  <a:gd name="T54" fmla="*/ 55 w 83"/>
                  <a:gd name="T55" fmla="*/ 38 h 58"/>
                  <a:gd name="T56" fmla="*/ 59 w 83"/>
                  <a:gd name="T57" fmla="*/ 32 h 58"/>
                  <a:gd name="T58" fmla="*/ 64 w 83"/>
                  <a:gd name="T59" fmla="*/ 33 h 58"/>
                  <a:gd name="T60" fmla="*/ 71 w 83"/>
                  <a:gd name="T61" fmla="*/ 36 h 58"/>
                  <a:gd name="T62" fmla="*/ 72 w 83"/>
                  <a:gd name="T63" fmla="*/ 30 h 58"/>
                  <a:gd name="T64" fmla="*/ 76 w 83"/>
                  <a:gd name="T65" fmla="*/ 29 h 58"/>
                  <a:gd name="T66" fmla="*/ 79 w 83"/>
                  <a:gd name="T67" fmla="*/ 31 h 58"/>
                  <a:gd name="T68" fmla="*/ 82 w 83"/>
                  <a:gd name="T69" fmla="*/ 27 h 58"/>
                  <a:gd name="T70" fmla="*/ 81 w 83"/>
                  <a:gd name="T71" fmla="*/ 22 h 58"/>
                  <a:gd name="T72" fmla="*/ 75 w 83"/>
                  <a:gd name="T73" fmla="*/ 24 h 58"/>
                  <a:gd name="T74" fmla="*/ 71 w 83"/>
                  <a:gd name="T75" fmla="*/ 26 h 58"/>
                  <a:gd name="T76" fmla="*/ 69 w 83"/>
                  <a:gd name="T77" fmla="*/ 27 h 58"/>
                  <a:gd name="T78" fmla="*/ 65 w 83"/>
                  <a:gd name="T79" fmla="*/ 26 h 58"/>
                  <a:gd name="T80" fmla="*/ 61 w 83"/>
                  <a:gd name="T81" fmla="*/ 23 h 58"/>
                  <a:gd name="T82" fmla="*/ 56 w 83"/>
                  <a:gd name="T83" fmla="*/ 25 h 58"/>
                  <a:gd name="T84" fmla="*/ 54 w 83"/>
                  <a:gd name="T85" fmla="*/ 28 h 58"/>
                  <a:gd name="T86" fmla="*/ 42 w 83"/>
                  <a:gd name="T87" fmla="*/ 28 h 58"/>
                  <a:gd name="T88" fmla="*/ 41 w 83"/>
                  <a:gd name="T89" fmla="*/ 31 h 58"/>
                  <a:gd name="T90" fmla="*/ 36 w 83"/>
                  <a:gd name="T91" fmla="*/ 32 h 58"/>
                  <a:gd name="T92" fmla="*/ 32 w 83"/>
                  <a:gd name="T93" fmla="*/ 28 h 58"/>
                  <a:gd name="T94" fmla="*/ 34 w 83"/>
                  <a:gd name="T95" fmla="*/ 25 h 58"/>
                  <a:gd name="T96" fmla="*/ 43 w 83"/>
                  <a:gd name="T97" fmla="*/ 24 h 58"/>
                  <a:gd name="T98" fmla="*/ 46 w 83"/>
                  <a:gd name="T99" fmla="*/ 23 h 58"/>
                  <a:gd name="T100" fmla="*/ 47 w 83"/>
                  <a:gd name="T101" fmla="*/ 20 h 58"/>
                  <a:gd name="T102" fmla="*/ 47 w 83"/>
                  <a:gd name="T103" fmla="*/ 18 h 58"/>
                  <a:gd name="T104" fmla="*/ 63 w 83"/>
                  <a:gd name="T105" fmla="*/ 17 h 58"/>
                  <a:gd name="T106" fmla="*/ 68 w 83"/>
                  <a:gd name="T107" fmla="*/ 13 h 58"/>
                  <a:gd name="T108" fmla="*/ 63 w 83"/>
                  <a:gd name="T109" fmla="*/ 8 h 58"/>
                  <a:gd name="T110" fmla="*/ 58 w 83"/>
                  <a:gd name="T111" fmla="*/ 13 h 58"/>
                  <a:gd name="T112" fmla="*/ 49 w 83"/>
                  <a:gd name="T113" fmla="*/ 16 h 58"/>
                  <a:gd name="T114" fmla="*/ 42 w 83"/>
                  <a:gd name="T115" fmla="*/ 17 h 58"/>
                  <a:gd name="T116" fmla="*/ 40 w 83"/>
                  <a:gd name="T117" fmla="*/ 13 h 58"/>
                  <a:gd name="T118" fmla="*/ 51 w 83"/>
                  <a:gd name="T119" fmla="*/ 10 h 58"/>
                  <a:gd name="T120" fmla="*/ 54 w 83"/>
                  <a:gd name="T121" fmla="*/ 2 h 58"/>
                  <a:gd name="T122" fmla="*/ 50 w 83"/>
                  <a:gd name="T123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3" h="58">
                    <a:moveTo>
                      <a:pt x="50" y="1"/>
                    </a:moveTo>
                    <a:cubicBezTo>
                      <a:pt x="50" y="1"/>
                      <a:pt x="48" y="3"/>
                      <a:pt x="47" y="4"/>
                    </a:cubicBezTo>
                    <a:cubicBezTo>
                      <a:pt x="47" y="5"/>
                      <a:pt x="45" y="8"/>
                      <a:pt x="44" y="8"/>
                    </a:cubicBezTo>
                    <a:cubicBezTo>
                      <a:pt x="43" y="8"/>
                      <a:pt x="37" y="10"/>
                      <a:pt x="35" y="10"/>
                    </a:cubicBezTo>
                    <a:cubicBezTo>
                      <a:pt x="34" y="10"/>
                      <a:pt x="29" y="11"/>
                      <a:pt x="29" y="12"/>
                    </a:cubicBezTo>
                    <a:cubicBezTo>
                      <a:pt x="28" y="14"/>
                      <a:pt x="25" y="16"/>
                      <a:pt x="25" y="16"/>
                    </a:cubicBezTo>
                    <a:cubicBezTo>
                      <a:pt x="25" y="16"/>
                      <a:pt x="25" y="18"/>
                      <a:pt x="27" y="18"/>
                    </a:cubicBezTo>
                    <a:cubicBezTo>
                      <a:pt x="29" y="18"/>
                      <a:pt x="29" y="20"/>
                      <a:pt x="29" y="20"/>
                    </a:cubicBezTo>
                    <a:cubicBezTo>
                      <a:pt x="29" y="20"/>
                      <a:pt x="29" y="24"/>
                      <a:pt x="28" y="23"/>
                    </a:cubicBezTo>
                    <a:cubicBezTo>
                      <a:pt x="27" y="22"/>
                      <a:pt x="27" y="23"/>
                      <a:pt x="25" y="21"/>
                    </a:cubicBezTo>
                    <a:cubicBezTo>
                      <a:pt x="24" y="20"/>
                      <a:pt x="12" y="8"/>
                      <a:pt x="12" y="8"/>
                    </a:cubicBezTo>
                    <a:cubicBezTo>
                      <a:pt x="12" y="8"/>
                      <a:pt x="9" y="4"/>
                      <a:pt x="8" y="3"/>
                    </a:cubicBezTo>
                    <a:cubicBezTo>
                      <a:pt x="8" y="2"/>
                      <a:pt x="7" y="0"/>
                      <a:pt x="5" y="0"/>
                    </a:cubicBezTo>
                    <a:cubicBezTo>
                      <a:pt x="3" y="0"/>
                      <a:pt x="1" y="1"/>
                      <a:pt x="0" y="3"/>
                    </a:cubicBezTo>
                    <a:cubicBezTo>
                      <a:pt x="0" y="4"/>
                      <a:pt x="0" y="7"/>
                      <a:pt x="2" y="10"/>
                    </a:cubicBezTo>
                    <a:cubicBezTo>
                      <a:pt x="5" y="13"/>
                      <a:pt x="10" y="15"/>
                      <a:pt x="13" y="17"/>
                    </a:cubicBezTo>
                    <a:cubicBezTo>
                      <a:pt x="18" y="20"/>
                      <a:pt x="22" y="24"/>
                      <a:pt x="25" y="27"/>
                    </a:cubicBezTo>
                    <a:cubicBezTo>
                      <a:pt x="28" y="31"/>
                      <a:pt x="35" y="38"/>
                      <a:pt x="37" y="42"/>
                    </a:cubicBezTo>
                    <a:cubicBezTo>
                      <a:pt x="38" y="46"/>
                      <a:pt x="37" y="47"/>
                      <a:pt x="35" y="47"/>
                    </a:cubicBezTo>
                    <a:cubicBezTo>
                      <a:pt x="34" y="47"/>
                      <a:pt x="31" y="45"/>
                      <a:pt x="30" y="44"/>
                    </a:cubicBezTo>
                    <a:cubicBezTo>
                      <a:pt x="29" y="43"/>
                      <a:pt x="28" y="44"/>
                      <a:pt x="28" y="44"/>
                    </a:cubicBezTo>
                    <a:cubicBezTo>
                      <a:pt x="28" y="44"/>
                      <a:pt x="28" y="45"/>
                      <a:pt x="31" y="49"/>
                    </a:cubicBezTo>
                    <a:cubicBezTo>
                      <a:pt x="33" y="52"/>
                      <a:pt x="34" y="57"/>
                      <a:pt x="36" y="58"/>
                    </a:cubicBezTo>
                    <a:cubicBezTo>
                      <a:pt x="37" y="58"/>
                      <a:pt x="45" y="53"/>
                      <a:pt x="43" y="48"/>
                    </a:cubicBezTo>
                    <a:cubicBezTo>
                      <a:pt x="42" y="43"/>
                      <a:pt x="39" y="38"/>
                      <a:pt x="38" y="37"/>
                    </a:cubicBezTo>
                    <a:cubicBezTo>
                      <a:pt x="37" y="36"/>
                      <a:pt x="38" y="34"/>
                      <a:pt x="40" y="35"/>
                    </a:cubicBezTo>
                    <a:cubicBezTo>
                      <a:pt x="42" y="36"/>
                      <a:pt x="45" y="38"/>
                      <a:pt x="49" y="38"/>
                    </a:cubicBezTo>
                    <a:cubicBezTo>
                      <a:pt x="53" y="38"/>
                      <a:pt x="54" y="39"/>
                      <a:pt x="55" y="38"/>
                    </a:cubicBezTo>
                    <a:cubicBezTo>
                      <a:pt x="57" y="36"/>
                      <a:pt x="59" y="33"/>
                      <a:pt x="59" y="32"/>
                    </a:cubicBezTo>
                    <a:cubicBezTo>
                      <a:pt x="60" y="31"/>
                      <a:pt x="62" y="31"/>
                      <a:pt x="64" y="33"/>
                    </a:cubicBezTo>
                    <a:cubicBezTo>
                      <a:pt x="66" y="36"/>
                      <a:pt x="69" y="38"/>
                      <a:pt x="71" y="36"/>
                    </a:cubicBezTo>
                    <a:cubicBezTo>
                      <a:pt x="72" y="33"/>
                      <a:pt x="70" y="30"/>
                      <a:pt x="72" y="30"/>
                    </a:cubicBezTo>
                    <a:cubicBezTo>
                      <a:pt x="74" y="29"/>
                      <a:pt x="75" y="27"/>
                      <a:pt x="76" y="29"/>
                    </a:cubicBezTo>
                    <a:cubicBezTo>
                      <a:pt x="77" y="30"/>
                      <a:pt x="78" y="32"/>
                      <a:pt x="79" y="31"/>
                    </a:cubicBezTo>
                    <a:cubicBezTo>
                      <a:pt x="79" y="30"/>
                      <a:pt x="81" y="29"/>
                      <a:pt x="82" y="27"/>
                    </a:cubicBezTo>
                    <a:cubicBezTo>
                      <a:pt x="83" y="25"/>
                      <a:pt x="82" y="22"/>
                      <a:pt x="81" y="22"/>
                    </a:cubicBezTo>
                    <a:cubicBezTo>
                      <a:pt x="79" y="23"/>
                      <a:pt x="76" y="23"/>
                      <a:pt x="75" y="24"/>
                    </a:cubicBezTo>
                    <a:cubicBezTo>
                      <a:pt x="74" y="24"/>
                      <a:pt x="72" y="24"/>
                      <a:pt x="71" y="26"/>
                    </a:cubicBezTo>
                    <a:cubicBezTo>
                      <a:pt x="70" y="27"/>
                      <a:pt x="70" y="27"/>
                      <a:pt x="69" y="27"/>
                    </a:cubicBezTo>
                    <a:cubicBezTo>
                      <a:pt x="68" y="27"/>
                      <a:pt x="66" y="28"/>
                      <a:pt x="65" y="26"/>
                    </a:cubicBezTo>
                    <a:cubicBezTo>
                      <a:pt x="63" y="25"/>
                      <a:pt x="63" y="23"/>
                      <a:pt x="61" y="23"/>
                    </a:cubicBezTo>
                    <a:cubicBezTo>
                      <a:pt x="60" y="23"/>
                      <a:pt x="56" y="24"/>
                      <a:pt x="56" y="25"/>
                    </a:cubicBezTo>
                    <a:cubicBezTo>
                      <a:pt x="55" y="26"/>
                      <a:pt x="57" y="28"/>
                      <a:pt x="54" y="28"/>
                    </a:cubicBezTo>
                    <a:cubicBezTo>
                      <a:pt x="51" y="28"/>
                      <a:pt x="43" y="27"/>
                      <a:pt x="42" y="28"/>
                    </a:cubicBezTo>
                    <a:cubicBezTo>
                      <a:pt x="41" y="28"/>
                      <a:pt x="42" y="30"/>
                      <a:pt x="41" y="31"/>
                    </a:cubicBezTo>
                    <a:cubicBezTo>
                      <a:pt x="39" y="31"/>
                      <a:pt x="37" y="33"/>
                      <a:pt x="36" y="32"/>
                    </a:cubicBezTo>
                    <a:cubicBezTo>
                      <a:pt x="35" y="31"/>
                      <a:pt x="32" y="28"/>
                      <a:pt x="32" y="28"/>
                    </a:cubicBezTo>
                    <a:cubicBezTo>
                      <a:pt x="32" y="28"/>
                      <a:pt x="30" y="25"/>
                      <a:pt x="34" y="25"/>
                    </a:cubicBezTo>
                    <a:cubicBezTo>
                      <a:pt x="37" y="25"/>
                      <a:pt x="42" y="24"/>
                      <a:pt x="43" y="24"/>
                    </a:cubicBezTo>
                    <a:cubicBezTo>
                      <a:pt x="44" y="24"/>
                      <a:pt x="46" y="24"/>
                      <a:pt x="46" y="23"/>
                    </a:cubicBezTo>
                    <a:cubicBezTo>
                      <a:pt x="45" y="21"/>
                      <a:pt x="48" y="22"/>
                      <a:pt x="47" y="20"/>
                    </a:cubicBezTo>
                    <a:cubicBezTo>
                      <a:pt x="46" y="19"/>
                      <a:pt x="45" y="18"/>
                      <a:pt x="47" y="18"/>
                    </a:cubicBezTo>
                    <a:cubicBezTo>
                      <a:pt x="50" y="17"/>
                      <a:pt x="58" y="18"/>
                      <a:pt x="63" y="17"/>
                    </a:cubicBezTo>
                    <a:cubicBezTo>
                      <a:pt x="67" y="16"/>
                      <a:pt x="67" y="14"/>
                      <a:pt x="68" y="13"/>
                    </a:cubicBezTo>
                    <a:cubicBezTo>
                      <a:pt x="68" y="11"/>
                      <a:pt x="65" y="8"/>
                      <a:pt x="63" y="8"/>
                    </a:cubicBezTo>
                    <a:cubicBezTo>
                      <a:pt x="62" y="9"/>
                      <a:pt x="60" y="12"/>
                      <a:pt x="58" y="13"/>
                    </a:cubicBezTo>
                    <a:cubicBezTo>
                      <a:pt x="56" y="13"/>
                      <a:pt x="49" y="15"/>
                      <a:pt x="49" y="16"/>
                    </a:cubicBezTo>
                    <a:cubicBezTo>
                      <a:pt x="48" y="16"/>
                      <a:pt x="43" y="17"/>
                      <a:pt x="42" y="17"/>
                    </a:cubicBezTo>
                    <a:cubicBezTo>
                      <a:pt x="41" y="17"/>
                      <a:pt x="36" y="13"/>
                      <a:pt x="40" y="13"/>
                    </a:cubicBezTo>
                    <a:cubicBezTo>
                      <a:pt x="44" y="12"/>
                      <a:pt x="49" y="11"/>
                      <a:pt x="51" y="10"/>
                    </a:cubicBezTo>
                    <a:cubicBezTo>
                      <a:pt x="53" y="8"/>
                      <a:pt x="55" y="3"/>
                      <a:pt x="54" y="2"/>
                    </a:cubicBezTo>
                    <a:cubicBezTo>
                      <a:pt x="54" y="1"/>
                      <a:pt x="51" y="0"/>
                      <a:pt x="5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şḷîďè">
                <a:extLst>
                  <a:ext uri="{FF2B5EF4-FFF2-40B4-BE49-F238E27FC236}">
                    <a16:creationId xmlns:a16="http://schemas.microsoft.com/office/drawing/2014/main" id="{1CE89599-3B20-40AD-9C7B-07C9057A60A1}"/>
                  </a:ext>
                </a:extLst>
              </p:cNvPr>
              <p:cNvSpPr/>
              <p:nvPr/>
            </p:nvSpPr>
            <p:spPr bwMode="auto">
              <a:xfrm>
                <a:off x="3890963" y="2951163"/>
                <a:ext cx="161925" cy="125413"/>
              </a:xfrm>
              <a:custGeom>
                <a:avLst/>
                <a:gdLst>
                  <a:gd name="T0" fmla="*/ 36 w 49"/>
                  <a:gd name="T1" fmla="*/ 5 h 38"/>
                  <a:gd name="T2" fmla="*/ 33 w 49"/>
                  <a:gd name="T3" fmla="*/ 9 h 38"/>
                  <a:gd name="T4" fmla="*/ 37 w 49"/>
                  <a:gd name="T5" fmla="*/ 14 h 38"/>
                  <a:gd name="T6" fmla="*/ 30 w 49"/>
                  <a:gd name="T7" fmla="*/ 18 h 38"/>
                  <a:gd name="T8" fmla="*/ 22 w 49"/>
                  <a:gd name="T9" fmla="*/ 9 h 38"/>
                  <a:gd name="T10" fmla="*/ 16 w 49"/>
                  <a:gd name="T11" fmla="*/ 2 h 38"/>
                  <a:gd name="T12" fmla="*/ 13 w 49"/>
                  <a:gd name="T13" fmla="*/ 10 h 38"/>
                  <a:gd name="T14" fmla="*/ 20 w 49"/>
                  <a:gd name="T15" fmla="*/ 16 h 38"/>
                  <a:gd name="T16" fmla="*/ 25 w 49"/>
                  <a:gd name="T17" fmla="*/ 22 h 38"/>
                  <a:gd name="T18" fmla="*/ 21 w 49"/>
                  <a:gd name="T19" fmla="*/ 26 h 38"/>
                  <a:gd name="T20" fmla="*/ 10 w 49"/>
                  <a:gd name="T21" fmla="*/ 26 h 38"/>
                  <a:gd name="T22" fmla="*/ 8 w 49"/>
                  <a:gd name="T23" fmla="*/ 19 h 38"/>
                  <a:gd name="T24" fmla="*/ 6 w 49"/>
                  <a:gd name="T25" fmla="*/ 13 h 38"/>
                  <a:gd name="T26" fmla="*/ 3 w 49"/>
                  <a:gd name="T27" fmla="*/ 18 h 38"/>
                  <a:gd name="T28" fmla="*/ 2 w 49"/>
                  <a:gd name="T29" fmla="*/ 26 h 38"/>
                  <a:gd name="T30" fmla="*/ 14 w 49"/>
                  <a:gd name="T31" fmla="*/ 30 h 38"/>
                  <a:gd name="T32" fmla="*/ 23 w 49"/>
                  <a:gd name="T33" fmla="*/ 29 h 38"/>
                  <a:gd name="T34" fmla="*/ 28 w 49"/>
                  <a:gd name="T35" fmla="*/ 29 h 38"/>
                  <a:gd name="T36" fmla="*/ 32 w 49"/>
                  <a:gd name="T37" fmla="*/ 37 h 38"/>
                  <a:gd name="T38" fmla="*/ 38 w 49"/>
                  <a:gd name="T39" fmla="*/ 33 h 38"/>
                  <a:gd name="T40" fmla="*/ 34 w 49"/>
                  <a:gd name="T41" fmla="*/ 24 h 38"/>
                  <a:gd name="T42" fmla="*/ 35 w 49"/>
                  <a:gd name="T43" fmla="*/ 20 h 38"/>
                  <a:gd name="T44" fmla="*/ 42 w 49"/>
                  <a:gd name="T45" fmla="*/ 22 h 38"/>
                  <a:gd name="T46" fmla="*/ 48 w 49"/>
                  <a:gd name="T47" fmla="*/ 18 h 38"/>
                  <a:gd name="T48" fmla="*/ 41 w 49"/>
                  <a:gd name="T49" fmla="*/ 8 h 38"/>
                  <a:gd name="T50" fmla="*/ 36 w 49"/>
                  <a:gd name="T51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38">
                    <a:moveTo>
                      <a:pt x="36" y="5"/>
                    </a:moveTo>
                    <a:cubicBezTo>
                      <a:pt x="34" y="6"/>
                      <a:pt x="32" y="8"/>
                      <a:pt x="33" y="9"/>
                    </a:cubicBezTo>
                    <a:cubicBezTo>
                      <a:pt x="33" y="11"/>
                      <a:pt x="37" y="12"/>
                      <a:pt x="37" y="14"/>
                    </a:cubicBezTo>
                    <a:cubicBezTo>
                      <a:pt x="38" y="17"/>
                      <a:pt x="32" y="18"/>
                      <a:pt x="30" y="18"/>
                    </a:cubicBezTo>
                    <a:cubicBezTo>
                      <a:pt x="30" y="18"/>
                      <a:pt x="23" y="11"/>
                      <a:pt x="22" y="9"/>
                    </a:cubicBezTo>
                    <a:cubicBezTo>
                      <a:pt x="21" y="8"/>
                      <a:pt x="19" y="0"/>
                      <a:pt x="16" y="2"/>
                    </a:cubicBezTo>
                    <a:cubicBezTo>
                      <a:pt x="14" y="3"/>
                      <a:pt x="12" y="7"/>
                      <a:pt x="13" y="10"/>
                    </a:cubicBezTo>
                    <a:cubicBezTo>
                      <a:pt x="15" y="12"/>
                      <a:pt x="17" y="13"/>
                      <a:pt x="20" y="16"/>
                    </a:cubicBezTo>
                    <a:cubicBezTo>
                      <a:pt x="22" y="18"/>
                      <a:pt x="25" y="21"/>
                      <a:pt x="25" y="22"/>
                    </a:cubicBezTo>
                    <a:cubicBezTo>
                      <a:pt x="25" y="23"/>
                      <a:pt x="23" y="25"/>
                      <a:pt x="21" y="26"/>
                    </a:cubicBezTo>
                    <a:cubicBezTo>
                      <a:pt x="18" y="27"/>
                      <a:pt x="11" y="27"/>
                      <a:pt x="10" y="26"/>
                    </a:cubicBezTo>
                    <a:cubicBezTo>
                      <a:pt x="9" y="24"/>
                      <a:pt x="8" y="21"/>
                      <a:pt x="8" y="19"/>
                    </a:cubicBezTo>
                    <a:cubicBezTo>
                      <a:pt x="9" y="16"/>
                      <a:pt x="9" y="11"/>
                      <a:pt x="6" y="13"/>
                    </a:cubicBezTo>
                    <a:cubicBezTo>
                      <a:pt x="4" y="14"/>
                      <a:pt x="5" y="16"/>
                      <a:pt x="3" y="18"/>
                    </a:cubicBezTo>
                    <a:cubicBezTo>
                      <a:pt x="1" y="19"/>
                      <a:pt x="0" y="24"/>
                      <a:pt x="2" y="26"/>
                    </a:cubicBezTo>
                    <a:cubicBezTo>
                      <a:pt x="4" y="28"/>
                      <a:pt x="8" y="30"/>
                      <a:pt x="14" y="30"/>
                    </a:cubicBezTo>
                    <a:cubicBezTo>
                      <a:pt x="19" y="30"/>
                      <a:pt x="22" y="29"/>
                      <a:pt x="23" y="29"/>
                    </a:cubicBezTo>
                    <a:cubicBezTo>
                      <a:pt x="25" y="29"/>
                      <a:pt x="28" y="27"/>
                      <a:pt x="28" y="29"/>
                    </a:cubicBezTo>
                    <a:cubicBezTo>
                      <a:pt x="28" y="30"/>
                      <a:pt x="29" y="38"/>
                      <a:pt x="32" y="37"/>
                    </a:cubicBezTo>
                    <a:cubicBezTo>
                      <a:pt x="35" y="37"/>
                      <a:pt x="39" y="35"/>
                      <a:pt x="38" y="33"/>
                    </a:cubicBezTo>
                    <a:cubicBezTo>
                      <a:pt x="38" y="30"/>
                      <a:pt x="34" y="24"/>
                      <a:pt x="34" y="24"/>
                    </a:cubicBezTo>
                    <a:cubicBezTo>
                      <a:pt x="34" y="24"/>
                      <a:pt x="34" y="20"/>
                      <a:pt x="35" y="20"/>
                    </a:cubicBezTo>
                    <a:cubicBezTo>
                      <a:pt x="37" y="21"/>
                      <a:pt x="40" y="21"/>
                      <a:pt x="42" y="22"/>
                    </a:cubicBezTo>
                    <a:cubicBezTo>
                      <a:pt x="44" y="22"/>
                      <a:pt x="49" y="20"/>
                      <a:pt x="48" y="18"/>
                    </a:cubicBezTo>
                    <a:cubicBezTo>
                      <a:pt x="47" y="15"/>
                      <a:pt x="42" y="10"/>
                      <a:pt x="41" y="8"/>
                    </a:cubicBezTo>
                    <a:cubicBezTo>
                      <a:pt x="40" y="6"/>
                      <a:pt x="38" y="4"/>
                      <a:pt x="3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îṡlïḋe">
                <a:extLst>
                  <a:ext uri="{FF2B5EF4-FFF2-40B4-BE49-F238E27FC236}">
                    <a16:creationId xmlns:a16="http://schemas.microsoft.com/office/drawing/2014/main" id="{090EBFC2-3BEE-4E56-9321-0E29EBA56DFA}"/>
                  </a:ext>
                </a:extLst>
              </p:cNvPr>
              <p:cNvSpPr/>
              <p:nvPr/>
            </p:nvSpPr>
            <p:spPr bwMode="auto">
              <a:xfrm>
                <a:off x="3373438" y="2324100"/>
                <a:ext cx="254000" cy="223838"/>
              </a:xfrm>
              <a:custGeom>
                <a:avLst/>
                <a:gdLst>
                  <a:gd name="T0" fmla="*/ 54 w 77"/>
                  <a:gd name="T1" fmla="*/ 14 h 68"/>
                  <a:gd name="T2" fmla="*/ 47 w 77"/>
                  <a:gd name="T3" fmla="*/ 25 h 68"/>
                  <a:gd name="T4" fmla="*/ 46 w 77"/>
                  <a:gd name="T5" fmla="*/ 25 h 68"/>
                  <a:gd name="T6" fmla="*/ 35 w 77"/>
                  <a:gd name="T7" fmla="*/ 23 h 68"/>
                  <a:gd name="T8" fmla="*/ 27 w 77"/>
                  <a:gd name="T9" fmla="*/ 19 h 68"/>
                  <a:gd name="T10" fmla="*/ 22 w 77"/>
                  <a:gd name="T11" fmla="*/ 22 h 68"/>
                  <a:gd name="T12" fmla="*/ 25 w 77"/>
                  <a:gd name="T13" fmla="*/ 32 h 68"/>
                  <a:gd name="T14" fmla="*/ 34 w 77"/>
                  <a:gd name="T15" fmla="*/ 35 h 68"/>
                  <a:gd name="T16" fmla="*/ 40 w 77"/>
                  <a:gd name="T17" fmla="*/ 34 h 68"/>
                  <a:gd name="T18" fmla="*/ 37 w 77"/>
                  <a:gd name="T19" fmla="*/ 38 h 68"/>
                  <a:gd name="T20" fmla="*/ 25 w 77"/>
                  <a:gd name="T21" fmla="*/ 50 h 68"/>
                  <a:gd name="T22" fmla="*/ 11 w 77"/>
                  <a:gd name="T23" fmla="*/ 57 h 68"/>
                  <a:gd name="T24" fmla="*/ 9 w 77"/>
                  <a:gd name="T25" fmla="*/ 55 h 68"/>
                  <a:gd name="T26" fmla="*/ 3 w 77"/>
                  <a:gd name="T27" fmla="*/ 56 h 68"/>
                  <a:gd name="T28" fmla="*/ 2 w 77"/>
                  <a:gd name="T29" fmla="*/ 64 h 68"/>
                  <a:gd name="T30" fmla="*/ 6 w 77"/>
                  <a:gd name="T31" fmla="*/ 67 h 68"/>
                  <a:gd name="T32" fmla="*/ 19 w 77"/>
                  <a:gd name="T33" fmla="*/ 59 h 68"/>
                  <a:gd name="T34" fmla="*/ 36 w 77"/>
                  <a:gd name="T35" fmla="*/ 49 h 68"/>
                  <a:gd name="T36" fmla="*/ 48 w 77"/>
                  <a:gd name="T37" fmla="*/ 33 h 68"/>
                  <a:gd name="T38" fmla="*/ 63 w 77"/>
                  <a:gd name="T39" fmla="*/ 33 h 68"/>
                  <a:gd name="T40" fmla="*/ 70 w 77"/>
                  <a:gd name="T41" fmla="*/ 34 h 68"/>
                  <a:gd name="T42" fmla="*/ 75 w 77"/>
                  <a:gd name="T43" fmla="*/ 30 h 68"/>
                  <a:gd name="T44" fmla="*/ 68 w 77"/>
                  <a:gd name="T45" fmla="*/ 25 h 68"/>
                  <a:gd name="T46" fmla="*/ 59 w 77"/>
                  <a:gd name="T47" fmla="*/ 26 h 68"/>
                  <a:gd name="T48" fmla="*/ 54 w 77"/>
                  <a:gd name="T49" fmla="*/ 25 h 68"/>
                  <a:gd name="T50" fmla="*/ 57 w 77"/>
                  <a:gd name="T51" fmla="*/ 20 h 68"/>
                  <a:gd name="T52" fmla="*/ 61 w 77"/>
                  <a:gd name="T53" fmla="*/ 16 h 68"/>
                  <a:gd name="T54" fmla="*/ 66 w 77"/>
                  <a:gd name="T55" fmla="*/ 11 h 68"/>
                  <a:gd name="T56" fmla="*/ 65 w 77"/>
                  <a:gd name="T57" fmla="*/ 2 h 68"/>
                  <a:gd name="T58" fmla="*/ 58 w 77"/>
                  <a:gd name="T59" fmla="*/ 4 h 68"/>
                  <a:gd name="T60" fmla="*/ 54 w 77"/>
                  <a:gd name="T61" fmla="*/ 1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7" h="68">
                    <a:moveTo>
                      <a:pt x="54" y="14"/>
                    </a:moveTo>
                    <a:cubicBezTo>
                      <a:pt x="54" y="14"/>
                      <a:pt x="50" y="19"/>
                      <a:pt x="47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4" y="25"/>
                      <a:pt x="37" y="25"/>
                      <a:pt x="35" y="23"/>
                    </a:cubicBezTo>
                    <a:cubicBezTo>
                      <a:pt x="32" y="22"/>
                      <a:pt x="28" y="19"/>
                      <a:pt x="27" y="19"/>
                    </a:cubicBezTo>
                    <a:cubicBezTo>
                      <a:pt x="25" y="18"/>
                      <a:pt x="23" y="19"/>
                      <a:pt x="22" y="22"/>
                    </a:cubicBezTo>
                    <a:cubicBezTo>
                      <a:pt x="21" y="25"/>
                      <a:pt x="21" y="28"/>
                      <a:pt x="25" y="32"/>
                    </a:cubicBezTo>
                    <a:cubicBezTo>
                      <a:pt x="29" y="37"/>
                      <a:pt x="30" y="36"/>
                      <a:pt x="34" y="35"/>
                    </a:cubicBezTo>
                    <a:cubicBezTo>
                      <a:pt x="36" y="35"/>
                      <a:pt x="38" y="34"/>
                      <a:pt x="40" y="34"/>
                    </a:cubicBezTo>
                    <a:cubicBezTo>
                      <a:pt x="38" y="36"/>
                      <a:pt x="37" y="38"/>
                      <a:pt x="37" y="38"/>
                    </a:cubicBezTo>
                    <a:cubicBezTo>
                      <a:pt x="35" y="40"/>
                      <a:pt x="29" y="47"/>
                      <a:pt x="25" y="50"/>
                    </a:cubicBezTo>
                    <a:cubicBezTo>
                      <a:pt x="21" y="52"/>
                      <a:pt x="11" y="57"/>
                      <a:pt x="11" y="57"/>
                    </a:cubicBezTo>
                    <a:cubicBezTo>
                      <a:pt x="12" y="58"/>
                      <a:pt x="9" y="58"/>
                      <a:pt x="9" y="55"/>
                    </a:cubicBezTo>
                    <a:cubicBezTo>
                      <a:pt x="8" y="52"/>
                      <a:pt x="6" y="54"/>
                      <a:pt x="3" y="56"/>
                    </a:cubicBezTo>
                    <a:cubicBezTo>
                      <a:pt x="0" y="58"/>
                      <a:pt x="2" y="62"/>
                      <a:pt x="2" y="64"/>
                    </a:cubicBezTo>
                    <a:cubicBezTo>
                      <a:pt x="1" y="66"/>
                      <a:pt x="1" y="68"/>
                      <a:pt x="6" y="67"/>
                    </a:cubicBezTo>
                    <a:cubicBezTo>
                      <a:pt x="10" y="66"/>
                      <a:pt x="14" y="62"/>
                      <a:pt x="19" y="59"/>
                    </a:cubicBezTo>
                    <a:cubicBezTo>
                      <a:pt x="24" y="57"/>
                      <a:pt x="32" y="53"/>
                      <a:pt x="36" y="49"/>
                    </a:cubicBezTo>
                    <a:cubicBezTo>
                      <a:pt x="39" y="46"/>
                      <a:pt x="45" y="38"/>
                      <a:pt x="48" y="33"/>
                    </a:cubicBezTo>
                    <a:cubicBezTo>
                      <a:pt x="53" y="33"/>
                      <a:pt x="61" y="33"/>
                      <a:pt x="63" y="33"/>
                    </a:cubicBezTo>
                    <a:cubicBezTo>
                      <a:pt x="65" y="33"/>
                      <a:pt x="67" y="35"/>
                      <a:pt x="70" y="34"/>
                    </a:cubicBezTo>
                    <a:cubicBezTo>
                      <a:pt x="73" y="34"/>
                      <a:pt x="77" y="33"/>
                      <a:pt x="75" y="30"/>
                    </a:cubicBezTo>
                    <a:cubicBezTo>
                      <a:pt x="73" y="27"/>
                      <a:pt x="71" y="24"/>
                      <a:pt x="68" y="25"/>
                    </a:cubicBezTo>
                    <a:cubicBezTo>
                      <a:pt x="65" y="26"/>
                      <a:pt x="61" y="26"/>
                      <a:pt x="59" y="26"/>
                    </a:cubicBezTo>
                    <a:cubicBezTo>
                      <a:pt x="59" y="26"/>
                      <a:pt x="56" y="26"/>
                      <a:pt x="54" y="25"/>
                    </a:cubicBezTo>
                    <a:cubicBezTo>
                      <a:pt x="55" y="23"/>
                      <a:pt x="57" y="21"/>
                      <a:pt x="57" y="20"/>
                    </a:cubicBezTo>
                    <a:cubicBezTo>
                      <a:pt x="59" y="18"/>
                      <a:pt x="60" y="17"/>
                      <a:pt x="61" y="16"/>
                    </a:cubicBezTo>
                    <a:cubicBezTo>
                      <a:pt x="62" y="16"/>
                      <a:pt x="65" y="14"/>
                      <a:pt x="66" y="11"/>
                    </a:cubicBezTo>
                    <a:cubicBezTo>
                      <a:pt x="67" y="9"/>
                      <a:pt x="66" y="3"/>
                      <a:pt x="65" y="2"/>
                    </a:cubicBezTo>
                    <a:cubicBezTo>
                      <a:pt x="63" y="0"/>
                      <a:pt x="59" y="1"/>
                      <a:pt x="58" y="4"/>
                    </a:cubicBezTo>
                    <a:cubicBezTo>
                      <a:pt x="56" y="7"/>
                      <a:pt x="55" y="14"/>
                      <a:pt x="5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í$ḻíde">
                <a:extLst>
                  <a:ext uri="{FF2B5EF4-FFF2-40B4-BE49-F238E27FC236}">
                    <a16:creationId xmlns:a16="http://schemas.microsoft.com/office/drawing/2014/main" id="{2DD3ECC8-80B2-4A01-8DE3-A6B664B0B7FB}"/>
                  </a:ext>
                </a:extLst>
              </p:cNvPr>
              <p:cNvSpPr/>
              <p:nvPr/>
            </p:nvSpPr>
            <p:spPr bwMode="auto">
              <a:xfrm>
                <a:off x="2625726" y="2725738"/>
                <a:ext cx="890588" cy="1277938"/>
              </a:xfrm>
              <a:custGeom>
                <a:avLst/>
                <a:gdLst>
                  <a:gd name="T0" fmla="*/ 135 w 270"/>
                  <a:gd name="T1" fmla="*/ 22 h 387"/>
                  <a:gd name="T2" fmla="*/ 131 w 270"/>
                  <a:gd name="T3" fmla="*/ 22 h 387"/>
                  <a:gd name="T4" fmla="*/ 117 w 270"/>
                  <a:gd name="T5" fmla="*/ 6 h 387"/>
                  <a:gd name="T6" fmla="*/ 99 w 270"/>
                  <a:gd name="T7" fmla="*/ 6 h 387"/>
                  <a:gd name="T8" fmla="*/ 85 w 270"/>
                  <a:gd name="T9" fmla="*/ 0 h 387"/>
                  <a:gd name="T10" fmla="*/ 100 w 270"/>
                  <a:gd name="T11" fmla="*/ 20 h 387"/>
                  <a:gd name="T12" fmla="*/ 113 w 270"/>
                  <a:gd name="T13" fmla="*/ 20 h 387"/>
                  <a:gd name="T14" fmla="*/ 126 w 270"/>
                  <a:gd name="T15" fmla="*/ 23 h 387"/>
                  <a:gd name="T16" fmla="*/ 88 w 270"/>
                  <a:gd name="T17" fmla="*/ 45 h 387"/>
                  <a:gd name="T18" fmla="*/ 82 w 270"/>
                  <a:gd name="T19" fmla="*/ 108 h 387"/>
                  <a:gd name="T20" fmla="*/ 60 w 270"/>
                  <a:gd name="T21" fmla="*/ 108 h 387"/>
                  <a:gd name="T22" fmla="*/ 35 w 270"/>
                  <a:gd name="T23" fmla="*/ 142 h 387"/>
                  <a:gd name="T24" fmla="*/ 25 w 270"/>
                  <a:gd name="T25" fmla="*/ 309 h 387"/>
                  <a:gd name="T26" fmla="*/ 0 w 270"/>
                  <a:gd name="T27" fmla="*/ 387 h 387"/>
                  <a:gd name="T28" fmla="*/ 30 w 270"/>
                  <a:gd name="T29" fmla="*/ 387 h 387"/>
                  <a:gd name="T30" fmla="*/ 45 w 270"/>
                  <a:gd name="T31" fmla="*/ 367 h 387"/>
                  <a:gd name="T32" fmla="*/ 37 w 270"/>
                  <a:gd name="T33" fmla="*/ 387 h 387"/>
                  <a:gd name="T34" fmla="*/ 63 w 270"/>
                  <a:gd name="T35" fmla="*/ 387 h 387"/>
                  <a:gd name="T36" fmla="*/ 70 w 270"/>
                  <a:gd name="T37" fmla="*/ 353 h 387"/>
                  <a:gd name="T38" fmla="*/ 78 w 270"/>
                  <a:gd name="T39" fmla="*/ 167 h 387"/>
                  <a:gd name="T40" fmla="*/ 90 w 270"/>
                  <a:gd name="T41" fmla="*/ 151 h 387"/>
                  <a:gd name="T42" fmla="*/ 130 w 270"/>
                  <a:gd name="T43" fmla="*/ 151 h 387"/>
                  <a:gd name="T44" fmla="*/ 130 w 270"/>
                  <a:gd name="T45" fmla="*/ 69 h 387"/>
                  <a:gd name="T46" fmla="*/ 113 w 270"/>
                  <a:gd name="T47" fmla="*/ 48 h 387"/>
                  <a:gd name="T48" fmla="*/ 135 w 270"/>
                  <a:gd name="T49" fmla="*/ 27 h 387"/>
                  <a:gd name="T50" fmla="*/ 156 w 270"/>
                  <a:gd name="T51" fmla="*/ 48 h 387"/>
                  <a:gd name="T52" fmla="*/ 139 w 270"/>
                  <a:gd name="T53" fmla="*/ 69 h 387"/>
                  <a:gd name="T54" fmla="*/ 139 w 270"/>
                  <a:gd name="T55" fmla="*/ 151 h 387"/>
                  <a:gd name="T56" fmla="*/ 180 w 270"/>
                  <a:gd name="T57" fmla="*/ 151 h 387"/>
                  <a:gd name="T58" fmla="*/ 191 w 270"/>
                  <a:gd name="T59" fmla="*/ 167 h 387"/>
                  <a:gd name="T60" fmla="*/ 200 w 270"/>
                  <a:gd name="T61" fmla="*/ 353 h 387"/>
                  <a:gd name="T62" fmla="*/ 207 w 270"/>
                  <a:gd name="T63" fmla="*/ 387 h 387"/>
                  <a:gd name="T64" fmla="*/ 233 w 270"/>
                  <a:gd name="T65" fmla="*/ 387 h 387"/>
                  <a:gd name="T66" fmla="*/ 224 w 270"/>
                  <a:gd name="T67" fmla="*/ 367 h 387"/>
                  <a:gd name="T68" fmla="*/ 239 w 270"/>
                  <a:gd name="T69" fmla="*/ 387 h 387"/>
                  <a:gd name="T70" fmla="*/ 270 w 270"/>
                  <a:gd name="T71" fmla="*/ 387 h 387"/>
                  <a:gd name="T72" fmla="*/ 244 w 270"/>
                  <a:gd name="T73" fmla="*/ 309 h 387"/>
                  <a:gd name="T74" fmla="*/ 235 w 270"/>
                  <a:gd name="T75" fmla="*/ 142 h 387"/>
                  <a:gd name="T76" fmla="*/ 209 w 270"/>
                  <a:gd name="T77" fmla="*/ 108 h 387"/>
                  <a:gd name="T78" fmla="*/ 188 w 270"/>
                  <a:gd name="T79" fmla="*/ 108 h 387"/>
                  <a:gd name="T80" fmla="*/ 182 w 270"/>
                  <a:gd name="T81" fmla="*/ 45 h 387"/>
                  <a:gd name="T82" fmla="*/ 144 w 270"/>
                  <a:gd name="T83" fmla="*/ 23 h 387"/>
                  <a:gd name="T84" fmla="*/ 157 w 270"/>
                  <a:gd name="T85" fmla="*/ 20 h 387"/>
                  <a:gd name="T86" fmla="*/ 170 w 270"/>
                  <a:gd name="T87" fmla="*/ 20 h 387"/>
                  <a:gd name="T88" fmla="*/ 184 w 270"/>
                  <a:gd name="T89" fmla="*/ 0 h 387"/>
                  <a:gd name="T90" fmla="*/ 170 w 270"/>
                  <a:gd name="T91" fmla="*/ 6 h 387"/>
                  <a:gd name="T92" fmla="*/ 153 w 270"/>
                  <a:gd name="T93" fmla="*/ 6 h 387"/>
                  <a:gd name="T94" fmla="*/ 139 w 270"/>
                  <a:gd name="T95" fmla="*/ 22 h 387"/>
                  <a:gd name="T96" fmla="*/ 135 w 270"/>
                  <a:gd name="T97" fmla="*/ 22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0" h="387">
                    <a:moveTo>
                      <a:pt x="135" y="22"/>
                    </a:moveTo>
                    <a:cubicBezTo>
                      <a:pt x="133" y="22"/>
                      <a:pt x="132" y="22"/>
                      <a:pt x="131" y="22"/>
                    </a:cubicBezTo>
                    <a:cubicBezTo>
                      <a:pt x="130" y="15"/>
                      <a:pt x="126" y="6"/>
                      <a:pt x="117" y="6"/>
                    </a:cubicBezTo>
                    <a:cubicBezTo>
                      <a:pt x="110" y="6"/>
                      <a:pt x="106" y="6"/>
                      <a:pt x="99" y="6"/>
                    </a:cubicBezTo>
                    <a:cubicBezTo>
                      <a:pt x="93" y="6"/>
                      <a:pt x="88" y="4"/>
                      <a:pt x="85" y="0"/>
                    </a:cubicBezTo>
                    <a:cubicBezTo>
                      <a:pt x="87" y="9"/>
                      <a:pt x="90" y="18"/>
                      <a:pt x="100" y="20"/>
                    </a:cubicBezTo>
                    <a:cubicBezTo>
                      <a:pt x="104" y="20"/>
                      <a:pt x="109" y="20"/>
                      <a:pt x="113" y="20"/>
                    </a:cubicBezTo>
                    <a:cubicBezTo>
                      <a:pt x="120" y="20"/>
                      <a:pt x="123" y="21"/>
                      <a:pt x="126" y="23"/>
                    </a:cubicBezTo>
                    <a:cubicBezTo>
                      <a:pt x="109" y="24"/>
                      <a:pt x="93" y="30"/>
                      <a:pt x="88" y="45"/>
                    </a:cubicBezTo>
                    <a:cubicBezTo>
                      <a:pt x="83" y="59"/>
                      <a:pt x="85" y="92"/>
                      <a:pt x="82" y="108"/>
                    </a:cubicBezTo>
                    <a:cubicBezTo>
                      <a:pt x="75" y="108"/>
                      <a:pt x="67" y="108"/>
                      <a:pt x="60" y="108"/>
                    </a:cubicBezTo>
                    <a:cubicBezTo>
                      <a:pt x="42" y="107"/>
                      <a:pt x="36" y="123"/>
                      <a:pt x="35" y="142"/>
                    </a:cubicBezTo>
                    <a:cubicBezTo>
                      <a:pt x="32" y="198"/>
                      <a:pt x="28" y="253"/>
                      <a:pt x="25" y="309"/>
                    </a:cubicBezTo>
                    <a:cubicBezTo>
                      <a:pt x="23" y="352"/>
                      <a:pt x="14" y="372"/>
                      <a:pt x="0" y="387"/>
                    </a:cubicBezTo>
                    <a:cubicBezTo>
                      <a:pt x="10" y="387"/>
                      <a:pt x="20" y="387"/>
                      <a:pt x="30" y="387"/>
                    </a:cubicBezTo>
                    <a:cubicBezTo>
                      <a:pt x="35" y="383"/>
                      <a:pt x="38" y="378"/>
                      <a:pt x="45" y="367"/>
                    </a:cubicBezTo>
                    <a:cubicBezTo>
                      <a:pt x="42" y="377"/>
                      <a:pt x="40" y="382"/>
                      <a:pt x="37" y="387"/>
                    </a:cubicBezTo>
                    <a:cubicBezTo>
                      <a:pt x="46" y="387"/>
                      <a:pt x="54" y="387"/>
                      <a:pt x="63" y="387"/>
                    </a:cubicBezTo>
                    <a:cubicBezTo>
                      <a:pt x="68" y="377"/>
                      <a:pt x="70" y="365"/>
                      <a:pt x="70" y="353"/>
                    </a:cubicBezTo>
                    <a:cubicBezTo>
                      <a:pt x="73" y="291"/>
                      <a:pt x="76" y="229"/>
                      <a:pt x="78" y="167"/>
                    </a:cubicBezTo>
                    <a:cubicBezTo>
                      <a:pt x="79" y="157"/>
                      <a:pt x="82" y="151"/>
                      <a:pt x="90" y="151"/>
                    </a:cubicBezTo>
                    <a:cubicBezTo>
                      <a:pt x="103" y="151"/>
                      <a:pt x="117" y="151"/>
                      <a:pt x="130" y="151"/>
                    </a:cubicBezTo>
                    <a:cubicBezTo>
                      <a:pt x="130" y="124"/>
                      <a:pt x="130" y="96"/>
                      <a:pt x="130" y="69"/>
                    </a:cubicBezTo>
                    <a:cubicBezTo>
                      <a:pt x="121" y="67"/>
                      <a:pt x="113" y="58"/>
                      <a:pt x="113" y="48"/>
                    </a:cubicBezTo>
                    <a:cubicBezTo>
                      <a:pt x="113" y="36"/>
                      <a:pt x="123" y="27"/>
                      <a:pt x="135" y="27"/>
                    </a:cubicBezTo>
                    <a:cubicBezTo>
                      <a:pt x="147" y="27"/>
                      <a:pt x="156" y="36"/>
                      <a:pt x="156" y="48"/>
                    </a:cubicBezTo>
                    <a:cubicBezTo>
                      <a:pt x="156" y="58"/>
                      <a:pt x="149" y="67"/>
                      <a:pt x="139" y="69"/>
                    </a:cubicBezTo>
                    <a:cubicBezTo>
                      <a:pt x="139" y="96"/>
                      <a:pt x="139" y="124"/>
                      <a:pt x="139" y="151"/>
                    </a:cubicBezTo>
                    <a:cubicBezTo>
                      <a:pt x="153" y="151"/>
                      <a:pt x="166" y="151"/>
                      <a:pt x="180" y="151"/>
                    </a:cubicBezTo>
                    <a:cubicBezTo>
                      <a:pt x="188" y="151"/>
                      <a:pt x="191" y="157"/>
                      <a:pt x="191" y="167"/>
                    </a:cubicBezTo>
                    <a:cubicBezTo>
                      <a:pt x="194" y="229"/>
                      <a:pt x="197" y="291"/>
                      <a:pt x="200" y="353"/>
                    </a:cubicBezTo>
                    <a:cubicBezTo>
                      <a:pt x="200" y="365"/>
                      <a:pt x="202" y="377"/>
                      <a:pt x="207" y="387"/>
                    </a:cubicBezTo>
                    <a:cubicBezTo>
                      <a:pt x="215" y="387"/>
                      <a:pt x="224" y="387"/>
                      <a:pt x="233" y="387"/>
                    </a:cubicBezTo>
                    <a:cubicBezTo>
                      <a:pt x="230" y="382"/>
                      <a:pt x="227" y="377"/>
                      <a:pt x="224" y="367"/>
                    </a:cubicBezTo>
                    <a:cubicBezTo>
                      <a:pt x="232" y="378"/>
                      <a:pt x="235" y="383"/>
                      <a:pt x="239" y="387"/>
                    </a:cubicBezTo>
                    <a:cubicBezTo>
                      <a:pt x="249" y="387"/>
                      <a:pt x="260" y="387"/>
                      <a:pt x="270" y="387"/>
                    </a:cubicBezTo>
                    <a:cubicBezTo>
                      <a:pt x="256" y="372"/>
                      <a:pt x="247" y="352"/>
                      <a:pt x="244" y="309"/>
                    </a:cubicBezTo>
                    <a:cubicBezTo>
                      <a:pt x="242" y="253"/>
                      <a:pt x="238" y="198"/>
                      <a:pt x="235" y="142"/>
                    </a:cubicBezTo>
                    <a:cubicBezTo>
                      <a:pt x="234" y="123"/>
                      <a:pt x="228" y="107"/>
                      <a:pt x="209" y="108"/>
                    </a:cubicBezTo>
                    <a:cubicBezTo>
                      <a:pt x="202" y="108"/>
                      <a:pt x="195" y="108"/>
                      <a:pt x="188" y="108"/>
                    </a:cubicBezTo>
                    <a:cubicBezTo>
                      <a:pt x="185" y="92"/>
                      <a:pt x="186" y="59"/>
                      <a:pt x="182" y="45"/>
                    </a:cubicBezTo>
                    <a:cubicBezTo>
                      <a:pt x="176" y="30"/>
                      <a:pt x="161" y="24"/>
                      <a:pt x="144" y="23"/>
                    </a:cubicBezTo>
                    <a:cubicBezTo>
                      <a:pt x="146" y="21"/>
                      <a:pt x="150" y="20"/>
                      <a:pt x="157" y="20"/>
                    </a:cubicBezTo>
                    <a:cubicBezTo>
                      <a:pt x="161" y="20"/>
                      <a:pt x="166" y="20"/>
                      <a:pt x="170" y="20"/>
                    </a:cubicBezTo>
                    <a:cubicBezTo>
                      <a:pt x="180" y="18"/>
                      <a:pt x="183" y="9"/>
                      <a:pt x="184" y="0"/>
                    </a:cubicBezTo>
                    <a:cubicBezTo>
                      <a:pt x="181" y="4"/>
                      <a:pt x="177" y="6"/>
                      <a:pt x="170" y="6"/>
                    </a:cubicBezTo>
                    <a:cubicBezTo>
                      <a:pt x="164" y="6"/>
                      <a:pt x="159" y="6"/>
                      <a:pt x="153" y="6"/>
                    </a:cubicBezTo>
                    <a:cubicBezTo>
                      <a:pt x="144" y="6"/>
                      <a:pt x="140" y="15"/>
                      <a:pt x="139" y="22"/>
                    </a:cubicBezTo>
                    <a:cubicBezTo>
                      <a:pt x="138" y="22"/>
                      <a:pt x="136" y="22"/>
                      <a:pt x="13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ŝľîḑê">
                <a:extLst>
                  <a:ext uri="{FF2B5EF4-FFF2-40B4-BE49-F238E27FC236}">
                    <a16:creationId xmlns:a16="http://schemas.microsoft.com/office/drawing/2014/main" id="{3C0A8B85-786F-4CE8-8DF9-52216D9272DE}"/>
                  </a:ext>
                </a:extLst>
              </p:cNvPr>
              <p:cNvSpPr/>
              <p:nvPr/>
            </p:nvSpPr>
            <p:spPr bwMode="auto">
              <a:xfrm>
                <a:off x="1735138" y="2095500"/>
                <a:ext cx="2667000" cy="2670175"/>
              </a:xfrm>
              <a:custGeom>
                <a:avLst/>
                <a:gdLst>
                  <a:gd name="T0" fmla="*/ 404 w 809"/>
                  <a:gd name="T1" fmla="*/ 0 h 809"/>
                  <a:gd name="T2" fmla="*/ 809 w 809"/>
                  <a:gd name="T3" fmla="*/ 404 h 809"/>
                  <a:gd name="T4" fmla="*/ 404 w 809"/>
                  <a:gd name="T5" fmla="*/ 809 h 809"/>
                  <a:gd name="T6" fmla="*/ 0 w 809"/>
                  <a:gd name="T7" fmla="*/ 404 h 809"/>
                  <a:gd name="T8" fmla="*/ 404 w 809"/>
                  <a:gd name="T9" fmla="*/ 0 h 809"/>
                  <a:gd name="T10" fmla="*/ 404 w 809"/>
                  <a:gd name="T11" fmla="*/ 0 h 809"/>
                  <a:gd name="T12" fmla="*/ 404 w 809"/>
                  <a:gd name="T13" fmla="*/ 14 h 809"/>
                  <a:gd name="T14" fmla="*/ 14 w 809"/>
                  <a:gd name="T15" fmla="*/ 404 h 809"/>
                  <a:gd name="T16" fmla="*/ 404 w 809"/>
                  <a:gd name="T17" fmla="*/ 795 h 809"/>
                  <a:gd name="T18" fmla="*/ 795 w 809"/>
                  <a:gd name="T19" fmla="*/ 404 h 809"/>
                  <a:gd name="T20" fmla="*/ 404 w 809"/>
                  <a:gd name="T21" fmla="*/ 14 h 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9" h="809">
                    <a:moveTo>
                      <a:pt x="404" y="0"/>
                    </a:moveTo>
                    <a:cubicBezTo>
                      <a:pt x="627" y="0"/>
                      <a:pt x="809" y="182"/>
                      <a:pt x="809" y="404"/>
                    </a:cubicBezTo>
                    <a:cubicBezTo>
                      <a:pt x="809" y="627"/>
                      <a:pt x="627" y="809"/>
                      <a:pt x="404" y="809"/>
                    </a:cubicBezTo>
                    <a:cubicBezTo>
                      <a:pt x="181" y="809"/>
                      <a:pt x="0" y="627"/>
                      <a:pt x="0" y="404"/>
                    </a:cubicBezTo>
                    <a:cubicBezTo>
                      <a:pt x="0" y="182"/>
                      <a:pt x="181" y="0"/>
                      <a:pt x="404" y="0"/>
                    </a:cubicBezTo>
                    <a:cubicBezTo>
                      <a:pt x="404" y="0"/>
                      <a:pt x="404" y="0"/>
                      <a:pt x="404" y="0"/>
                    </a:cubicBezTo>
                    <a:close/>
                    <a:moveTo>
                      <a:pt x="404" y="14"/>
                    </a:moveTo>
                    <a:cubicBezTo>
                      <a:pt x="189" y="14"/>
                      <a:pt x="14" y="189"/>
                      <a:pt x="14" y="404"/>
                    </a:cubicBezTo>
                    <a:cubicBezTo>
                      <a:pt x="14" y="619"/>
                      <a:pt x="189" y="795"/>
                      <a:pt x="404" y="795"/>
                    </a:cubicBezTo>
                    <a:cubicBezTo>
                      <a:pt x="619" y="795"/>
                      <a:pt x="795" y="619"/>
                      <a:pt x="795" y="404"/>
                    </a:cubicBezTo>
                    <a:cubicBezTo>
                      <a:pt x="795" y="189"/>
                      <a:pt x="619" y="14"/>
                      <a:pt x="40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išlíḑe">
                <a:extLst>
                  <a:ext uri="{FF2B5EF4-FFF2-40B4-BE49-F238E27FC236}">
                    <a16:creationId xmlns:a16="http://schemas.microsoft.com/office/drawing/2014/main" id="{0CBE7C9B-BD82-4B3A-8615-267D7EAA8F36}"/>
                  </a:ext>
                </a:extLst>
              </p:cNvPr>
              <p:cNvSpPr/>
              <p:nvPr/>
            </p:nvSpPr>
            <p:spPr bwMode="auto">
              <a:xfrm>
                <a:off x="1897063" y="3373438"/>
                <a:ext cx="2333625" cy="1227138"/>
              </a:xfrm>
              <a:custGeom>
                <a:avLst/>
                <a:gdLst>
                  <a:gd name="T0" fmla="*/ 21 w 708"/>
                  <a:gd name="T1" fmla="*/ 23 h 372"/>
                  <a:gd name="T2" fmla="*/ 53 w 708"/>
                  <a:gd name="T3" fmla="*/ 35 h 372"/>
                  <a:gd name="T4" fmla="*/ 51 w 708"/>
                  <a:gd name="T5" fmla="*/ 26 h 372"/>
                  <a:gd name="T6" fmla="*/ 18 w 708"/>
                  <a:gd name="T7" fmla="*/ 47 h 372"/>
                  <a:gd name="T8" fmla="*/ 18 w 708"/>
                  <a:gd name="T9" fmla="*/ 88 h 372"/>
                  <a:gd name="T10" fmla="*/ 48 w 708"/>
                  <a:gd name="T11" fmla="*/ 67 h 372"/>
                  <a:gd name="T12" fmla="*/ 18 w 708"/>
                  <a:gd name="T13" fmla="*/ 88 h 372"/>
                  <a:gd name="T14" fmla="*/ 62 w 708"/>
                  <a:gd name="T15" fmla="*/ 109 h 372"/>
                  <a:gd name="T16" fmla="*/ 64 w 708"/>
                  <a:gd name="T17" fmla="*/ 147 h 372"/>
                  <a:gd name="T18" fmla="*/ 42 w 708"/>
                  <a:gd name="T19" fmla="*/ 155 h 372"/>
                  <a:gd name="T20" fmla="*/ 57 w 708"/>
                  <a:gd name="T21" fmla="*/ 206 h 372"/>
                  <a:gd name="T22" fmla="*/ 116 w 708"/>
                  <a:gd name="T23" fmla="*/ 203 h 372"/>
                  <a:gd name="T24" fmla="*/ 93 w 708"/>
                  <a:gd name="T25" fmla="*/ 174 h 372"/>
                  <a:gd name="T26" fmla="*/ 46 w 708"/>
                  <a:gd name="T27" fmla="*/ 181 h 372"/>
                  <a:gd name="T28" fmla="*/ 129 w 708"/>
                  <a:gd name="T29" fmla="*/ 265 h 372"/>
                  <a:gd name="T30" fmla="*/ 149 w 708"/>
                  <a:gd name="T31" fmla="*/ 251 h 372"/>
                  <a:gd name="T32" fmla="*/ 121 w 708"/>
                  <a:gd name="T33" fmla="*/ 221 h 372"/>
                  <a:gd name="T34" fmla="*/ 111 w 708"/>
                  <a:gd name="T35" fmla="*/ 252 h 372"/>
                  <a:gd name="T36" fmla="*/ 164 w 708"/>
                  <a:gd name="T37" fmla="*/ 295 h 372"/>
                  <a:gd name="T38" fmla="*/ 175 w 708"/>
                  <a:gd name="T39" fmla="*/ 321 h 372"/>
                  <a:gd name="T40" fmla="*/ 132 w 708"/>
                  <a:gd name="T41" fmla="*/ 292 h 372"/>
                  <a:gd name="T42" fmla="*/ 146 w 708"/>
                  <a:gd name="T43" fmla="*/ 291 h 372"/>
                  <a:gd name="T44" fmla="*/ 211 w 708"/>
                  <a:gd name="T45" fmla="*/ 283 h 372"/>
                  <a:gd name="T46" fmla="*/ 260 w 708"/>
                  <a:gd name="T47" fmla="*/ 308 h 372"/>
                  <a:gd name="T48" fmla="*/ 205 w 708"/>
                  <a:gd name="T49" fmla="*/ 335 h 372"/>
                  <a:gd name="T50" fmla="*/ 342 w 708"/>
                  <a:gd name="T51" fmla="*/ 329 h 372"/>
                  <a:gd name="T52" fmla="*/ 344 w 708"/>
                  <a:gd name="T53" fmla="*/ 352 h 372"/>
                  <a:gd name="T54" fmla="*/ 303 w 708"/>
                  <a:gd name="T55" fmla="*/ 320 h 372"/>
                  <a:gd name="T56" fmla="*/ 320 w 708"/>
                  <a:gd name="T57" fmla="*/ 364 h 372"/>
                  <a:gd name="T58" fmla="*/ 360 w 708"/>
                  <a:gd name="T59" fmla="*/ 321 h 372"/>
                  <a:gd name="T60" fmla="*/ 416 w 708"/>
                  <a:gd name="T61" fmla="*/ 315 h 372"/>
                  <a:gd name="T62" fmla="*/ 384 w 708"/>
                  <a:gd name="T63" fmla="*/ 368 h 372"/>
                  <a:gd name="T64" fmla="*/ 464 w 708"/>
                  <a:gd name="T65" fmla="*/ 350 h 372"/>
                  <a:gd name="T66" fmla="*/ 433 w 708"/>
                  <a:gd name="T67" fmla="*/ 313 h 372"/>
                  <a:gd name="T68" fmla="*/ 508 w 708"/>
                  <a:gd name="T69" fmla="*/ 337 h 372"/>
                  <a:gd name="T70" fmla="*/ 500 w 708"/>
                  <a:gd name="T71" fmla="*/ 285 h 372"/>
                  <a:gd name="T72" fmla="*/ 483 w 708"/>
                  <a:gd name="T73" fmla="*/ 294 h 372"/>
                  <a:gd name="T74" fmla="*/ 508 w 708"/>
                  <a:gd name="T75" fmla="*/ 337 h 372"/>
                  <a:gd name="T76" fmla="*/ 515 w 708"/>
                  <a:gd name="T77" fmla="*/ 276 h 372"/>
                  <a:gd name="T78" fmla="*/ 548 w 708"/>
                  <a:gd name="T79" fmla="*/ 279 h 372"/>
                  <a:gd name="T80" fmla="*/ 550 w 708"/>
                  <a:gd name="T81" fmla="*/ 283 h 372"/>
                  <a:gd name="T82" fmla="*/ 547 w 708"/>
                  <a:gd name="T83" fmla="*/ 316 h 372"/>
                  <a:gd name="T84" fmla="*/ 609 w 708"/>
                  <a:gd name="T85" fmla="*/ 250 h 372"/>
                  <a:gd name="T86" fmla="*/ 608 w 708"/>
                  <a:gd name="T87" fmla="*/ 227 h 372"/>
                  <a:gd name="T88" fmla="*/ 573 w 708"/>
                  <a:gd name="T89" fmla="*/ 241 h 372"/>
                  <a:gd name="T90" fmla="*/ 609 w 708"/>
                  <a:gd name="T91" fmla="*/ 250 h 372"/>
                  <a:gd name="T92" fmla="*/ 656 w 708"/>
                  <a:gd name="T93" fmla="*/ 184 h 372"/>
                  <a:gd name="T94" fmla="*/ 613 w 708"/>
                  <a:gd name="T95" fmla="*/ 172 h 372"/>
                  <a:gd name="T96" fmla="*/ 625 w 708"/>
                  <a:gd name="T97" fmla="*/ 165 h 372"/>
                  <a:gd name="T98" fmla="*/ 650 w 708"/>
                  <a:gd name="T99" fmla="*/ 169 h 372"/>
                  <a:gd name="T100" fmla="*/ 651 w 708"/>
                  <a:gd name="T101" fmla="*/ 215 h 372"/>
                  <a:gd name="T102" fmla="*/ 635 w 708"/>
                  <a:gd name="T103" fmla="*/ 139 h 372"/>
                  <a:gd name="T104" fmla="*/ 683 w 708"/>
                  <a:gd name="T105" fmla="*/ 137 h 372"/>
                  <a:gd name="T106" fmla="*/ 655 w 708"/>
                  <a:gd name="T107" fmla="*/ 73 h 372"/>
                  <a:gd name="T108" fmla="*/ 690 w 708"/>
                  <a:gd name="T109" fmla="*/ 98 h 372"/>
                  <a:gd name="T110" fmla="*/ 684 w 708"/>
                  <a:gd name="T111" fmla="*/ 17 h 372"/>
                  <a:gd name="T112" fmla="*/ 698 w 708"/>
                  <a:gd name="T113" fmla="*/ 34 h 372"/>
                  <a:gd name="T114" fmla="*/ 659 w 708"/>
                  <a:gd name="T115" fmla="*/ 29 h 372"/>
                  <a:gd name="T116" fmla="*/ 659 w 708"/>
                  <a:gd name="T117" fmla="*/ 11 h 372"/>
                  <a:gd name="T118" fmla="*/ 663 w 708"/>
                  <a:gd name="T119" fmla="*/ 6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08" h="372">
                    <a:moveTo>
                      <a:pt x="0" y="6"/>
                    </a:moveTo>
                    <a:cubicBezTo>
                      <a:pt x="19" y="6"/>
                      <a:pt x="19" y="6"/>
                      <a:pt x="19" y="6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5" y="9"/>
                      <a:pt x="11" y="11"/>
                      <a:pt x="8" y="14"/>
                    </a:cubicBezTo>
                    <a:cubicBezTo>
                      <a:pt x="5" y="18"/>
                      <a:pt x="4" y="22"/>
                      <a:pt x="4" y="26"/>
                    </a:cubicBezTo>
                    <a:cubicBezTo>
                      <a:pt x="4" y="29"/>
                      <a:pt x="5" y="32"/>
                      <a:pt x="6" y="33"/>
                    </a:cubicBezTo>
                    <a:cubicBezTo>
                      <a:pt x="7" y="35"/>
                      <a:pt x="9" y="36"/>
                      <a:pt x="11" y="36"/>
                    </a:cubicBezTo>
                    <a:cubicBezTo>
                      <a:pt x="14" y="36"/>
                      <a:pt x="18" y="32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1"/>
                    </a:cubicBezTo>
                    <a:cubicBezTo>
                      <a:pt x="25" y="15"/>
                      <a:pt x="27" y="11"/>
                      <a:pt x="30" y="9"/>
                    </a:cubicBezTo>
                    <a:cubicBezTo>
                      <a:pt x="31" y="8"/>
                      <a:pt x="32" y="7"/>
                      <a:pt x="34" y="7"/>
                    </a:cubicBezTo>
                    <a:cubicBezTo>
                      <a:pt x="35" y="6"/>
                      <a:pt x="36" y="6"/>
                      <a:pt x="38" y="6"/>
                    </a:cubicBezTo>
                    <a:cubicBezTo>
                      <a:pt x="43" y="6"/>
                      <a:pt x="47" y="8"/>
                      <a:pt x="50" y="11"/>
                    </a:cubicBezTo>
                    <a:cubicBezTo>
                      <a:pt x="53" y="15"/>
                      <a:pt x="55" y="19"/>
                      <a:pt x="55" y="25"/>
                    </a:cubicBezTo>
                    <a:cubicBezTo>
                      <a:pt x="55" y="28"/>
                      <a:pt x="54" y="31"/>
                      <a:pt x="53" y="35"/>
                    </a:cubicBezTo>
                    <a:cubicBezTo>
                      <a:pt x="52" y="38"/>
                      <a:pt x="51" y="40"/>
                      <a:pt x="51" y="40"/>
                    </a:cubicBezTo>
                    <a:cubicBezTo>
                      <a:pt x="51" y="41"/>
                      <a:pt x="52" y="41"/>
                      <a:pt x="52" y="42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2" y="42"/>
                      <a:pt x="45" y="40"/>
                      <a:pt x="48" y="37"/>
                    </a:cubicBezTo>
                    <a:cubicBezTo>
                      <a:pt x="50" y="34"/>
                      <a:pt x="51" y="30"/>
                      <a:pt x="51" y="26"/>
                    </a:cubicBezTo>
                    <a:cubicBezTo>
                      <a:pt x="51" y="24"/>
                      <a:pt x="51" y="22"/>
                      <a:pt x="49" y="20"/>
                    </a:cubicBezTo>
                    <a:cubicBezTo>
                      <a:pt x="48" y="19"/>
                      <a:pt x="47" y="18"/>
                      <a:pt x="45" y="18"/>
                    </a:cubicBezTo>
                    <a:cubicBezTo>
                      <a:pt x="42" y="18"/>
                      <a:pt x="39" y="21"/>
                      <a:pt x="37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4" y="33"/>
                      <a:pt x="33" y="37"/>
                      <a:pt x="32" y="39"/>
                    </a:cubicBezTo>
                    <a:cubicBezTo>
                      <a:pt x="31" y="40"/>
                      <a:pt x="30" y="42"/>
                      <a:pt x="29" y="43"/>
                    </a:cubicBezTo>
                    <a:cubicBezTo>
                      <a:pt x="27" y="44"/>
                      <a:pt x="26" y="45"/>
                      <a:pt x="24" y="46"/>
                    </a:cubicBezTo>
                    <a:cubicBezTo>
                      <a:pt x="22" y="47"/>
                      <a:pt x="20" y="47"/>
                      <a:pt x="18" y="47"/>
                    </a:cubicBezTo>
                    <a:cubicBezTo>
                      <a:pt x="13" y="47"/>
                      <a:pt x="9" y="46"/>
                      <a:pt x="6" y="42"/>
                    </a:cubicBezTo>
                    <a:cubicBezTo>
                      <a:pt x="2" y="38"/>
                      <a:pt x="1" y="34"/>
                      <a:pt x="1" y="28"/>
                    </a:cubicBezTo>
                    <a:cubicBezTo>
                      <a:pt x="1" y="25"/>
                      <a:pt x="1" y="21"/>
                      <a:pt x="2" y="17"/>
                    </a:cubicBezTo>
                    <a:cubicBezTo>
                      <a:pt x="3" y="14"/>
                      <a:pt x="4" y="12"/>
                      <a:pt x="4" y="12"/>
                    </a:cubicBezTo>
                    <a:cubicBezTo>
                      <a:pt x="4" y="11"/>
                      <a:pt x="3" y="10"/>
                      <a:pt x="3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6"/>
                      <a:pt x="0" y="6"/>
                    </a:cubicBezTo>
                    <a:close/>
                    <a:moveTo>
                      <a:pt x="18" y="88"/>
                    </a:moveTo>
                    <a:cubicBezTo>
                      <a:pt x="16" y="89"/>
                      <a:pt x="14" y="90"/>
                      <a:pt x="13" y="91"/>
                    </a:cubicBezTo>
                    <a:cubicBezTo>
                      <a:pt x="12" y="92"/>
                      <a:pt x="12" y="94"/>
                      <a:pt x="12" y="96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7" y="67"/>
                      <a:pt x="7" y="67"/>
                      <a:pt x="7" y="67"/>
                    </a:cubicBezTo>
                    <a:cubicBezTo>
                      <a:pt x="8" y="70"/>
                      <a:pt x="8" y="71"/>
                      <a:pt x="10" y="72"/>
                    </a:cubicBezTo>
                    <a:cubicBezTo>
                      <a:pt x="11" y="73"/>
                      <a:pt x="13" y="73"/>
                      <a:pt x="16" y="73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50" y="66"/>
                      <a:pt x="52" y="66"/>
                      <a:pt x="53" y="64"/>
                    </a:cubicBezTo>
                    <a:cubicBezTo>
                      <a:pt x="54" y="63"/>
                      <a:pt x="54" y="61"/>
                      <a:pt x="54" y="59"/>
                    </a:cubicBezTo>
                    <a:cubicBezTo>
                      <a:pt x="56" y="59"/>
                      <a:pt x="56" y="59"/>
                      <a:pt x="56" y="59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59" y="88"/>
                      <a:pt x="59" y="88"/>
                      <a:pt x="59" y="88"/>
                    </a:cubicBezTo>
                    <a:cubicBezTo>
                      <a:pt x="59" y="85"/>
                      <a:pt x="58" y="84"/>
                      <a:pt x="56" y="83"/>
                    </a:cubicBezTo>
                    <a:cubicBezTo>
                      <a:pt x="55" y="82"/>
                      <a:pt x="53" y="82"/>
                      <a:pt x="51" y="83"/>
                    </a:cubicBezTo>
                    <a:cubicBezTo>
                      <a:pt x="18" y="88"/>
                      <a:pt x="18" y="88"/>
                      <a:pt x="18" y="88"/>
                    </a:cubicBezTo>
                    <a:close/>
                    <a:moveTo>
                      <a:pt x="41" y="158"/>
                    </a:moveTo>
                    <a:cubicBezTo>
                      <a:pt x="37" y="157"/>
                      <a:pt x="33" y="155"/>
                      <a:pt x="30" y="152"/>
                    </a:cubicBezTo>
                    <a:cubicBezTo>
                      <a:pt x="27" y="149"/>
                      <a:pt x="24" y="145"/>
                      <a:pt x="23" y="141"/>
                    </a:cubicBezTo>
                    <a:cubicBezTo>
                      <a:pt x="22" y="137"/>
                      <a:pt x="21" y="134"/>
                      <a:pt x="22" y="131"/>
                    </a:cubicBezTo>
                    <a:cubicBezTo>
                      <a:pt x="22" y="128"/>
                      <a:pt x="23" y="125"/>
                      <a:pt x="24" y="122"/>
                    </a:cubicBezTo>
                    <a:cubicBezTo>
                      <a:pt x="26" y="118"/>
                      <a:pt x="28" y="116"/>
                      <a:pt x="31" y="113"/>
                    </a:cubicBezTo>
                    <a:cubicBezTo>
                      <a:pt x="34" y="111"/>
                      <a:pt x="37" y="109"/>
                      <a:pt x="41" y="108"/>
                    </a:cubicBezTo>
                    <a:cubicBezTo>
                      <a:pt x="49" y="105"/>
                      <a:pt x="55" y="106"/>
                      <a:pt x="62" y="109"/>
                    </a:cubicBezTo>
                    <a:cubicBezTo>
                      <a:pt x="68" y="112"/>
                      <a:pt x="72" y="117"/>
                      <a:pt x="75" y="125"/>
                    </a:cubicBezTo>
                    <a:cubicBezTo>
                      <a:pt x="76" y="128"/>
                      <a:pt x="76" y="131"/>
                      <a:pt x="76" y="135"/>
                    </a:cubicBezTo>
                    <a:cubicBezTo>
                      <a:pt x="76" y="138"/>
                      <a:pt x="76" y="140"/>
                      <a:pt x="76" y="140"/>
                    </a:cubicBezTo>
                    <a:cubicBezTo>
                      <a:pt x="76" y="141"/>
                      <a:pt x="77" y="141"/>
                      <a:pt x="77" y="141"/>
                    </a:cubicBezTo>
                    <a:cubicBezTo>
                      <a:pt x="78" y="142"/>
                      <a:pt x="79" y="142"/>
                      <a:pt x="80" y="142"/>
                    </a:cubicBezTo>
                    <a:cubicBezTo>
                      <a:pt x="80" y="144"/>
                      <a:pt x="80" y="144"/>
                      <a:pt x="80" y="144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4" y="147"/>
                      <a:pt x="64" y="147"/>
                      <a:pt x="64" y="147"/>
                    </a:cubicBezTo>
                    <a:cubicBezTo>
                      <a:pt x="68" y="145"/>
                      <a:pt x="70" y="142"/>
                      <a:pt x="72" y="139"/>
                    </a:cubicBezTo>
                    <a:cubicBezTo>
                      <a:pt x="73" y="137"/>
                      <a:pt x="73" y="133"/>
                      <a:pt x="72" y="130"/>
                    </a:cubicBezTo>
                    <a:cubicBezTo>
                      <a:pt x="71" y="126"/>
                      <a:pt x="68" y="123"/>
                      <a:pt x="64" y="122"/>
                    </a:cubicBezTo>
                    <a:cubicBezTo>
                      <a:pt x="59" y="121"/>
                      <a:pt x="54" y="122"/>
                      <a:pt x="47" y="124"/>
                    </a:cubicBezTo>
                    <a:cubicBezTo>
                      <a:pt x="40" y="126"/>
                      <a:pt x="34" y="129"/>
                      <a:pt x="31" y="132"/>
                    </a:cubicBezTo>
                    <a:cubicBezTo>
                      <a:pt x="28" y="136"/>
                      <a:pt x="27" y="140"/>
                      <a:pt x="29" y="144"/>
                    </a:cubicBezTo>
                    <a:cubicBezTo>
                      <a:pt x="30" y="146"/>
                      <a:pt x="31" y="149"/>
                      <a:pt x="34" y="151"/>
                    </a:cubicBezTo>
                    <a:cubicBezTo>
                      <a:pt x="36" y="153"/>
                      <a:pt x="39" y="154"/>
                      <a:pt x="42" y="155"/>
                    </a:cubicBezTo>
                    <a:cubicBezTo>
                      <a:pt x="41" y="158"/>
                      <a:pt x="41" y="158"/>
                      <a:pt x="41" y="158"/>
                    </a:cubicBezTo>
                    <a:close/>
                    <a:moveTo>
                      <a:pt x="60" y="193"/>
                    </a:moveTo>
                    <a:cubicBezTo>
                      <a:pt x="73" y="185"/>
                      <a:pt x="73" y="185"/>
                      <a:pt x="73" y="185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68" y="207"/>
                      <a:pt x="68" y="207"/>
                      <a:pt x="68" y="207"/>
                    </a:cubicBezTo>
                    <a:cubicBezTo>
                      <a:pt x="66" y="208"/>
                      <a:pt x="64" y="208"/>
                      <a:pt x="63" y="208"/>
                    </a:cubicBezTo>
                    <a:cubicBezTo>
                      <a:pt x="61" y="208"/>
                      <a:pt x="60" y="207"/>
                      <a:pt x="59" y="205"/>
                    </a:cubicBezTo>
                    <a:cubicBezTo>
                      <a:pt x="57" y="206"/>
                      <a:pt x="57" y="206"/>
                      <a:pt x="57" y="206"/>
                    </a:cubicBezTo>
                    <a:cubicBezTo>
                      <a:pt x="72" y="231"/>
                      <a:pt x="72" y="231"/>
                      <a:pt x="72" y="231"/>
                    </a:cubicBezTo>
                    <a:cubicBezTo>
                      <a:pt x="74" y="230"/>
                      <a:pt x="74" y="230"/>
                      <a:pt x="74" y="230"/>
                    </a:cubicBezTo>
                    <a:cubicBezTo>
                      <a:pt x="73" y="228"/>
                      <a:pt x="72" y="226"/>
                      <a:pt x="73" y="224"/>
                    </a:cubicBezTo>
                    <a:cubicBezTo>
                      <a:pt x="73" y="223"/>
                      <a:pt x="75" y="222"/>
                      <a:pt x="77" y="220"/>
                    </a:cubicBezTo>
                    <a:cubicBezTo>
                      <a:pt x="105" y="203"/>
                      <a:pt x="105" y="203"/>
                      <a:pt x="105" y="203"/>
                    </a:cubicBezTo>
                    <a:cubicBezTo>
                      <a:pt x="107" y="201"/>
                      <a:pt x="109" y="201"/>
                      <a:pt x="110" y="201"/>
                    </a:cubicBezTo>
                    <a:cubicBezTo>
                      <a:pt x="112" y="201"/>
                      <a:pt x="113" y="202"/>
                      <a:pt x="114" y="204"/>
                    </a:cubicBezTo>
                    <a:cubicBezTo>
                      <a:pt x="116" y="203"/>
                      <a:pt x="116" y="203"/>
                      <a:pt x="116" y="203"/>
                    </a:cubicBezTo>
                    <a:cubicBezTo>
                      <a:pt x="101" y="179"/>
                      <a:pt x="101" y="179"/>
                      <a:pt x="101" y="179"/>
                    </a:cubicBezTo>
                    <a:cubicBezTo>
                      <a:pt x="99" y="180"/>
                      <a:pt x="99" y="180"/>
                      <a:pt x="99" y="180"/>
                    </a:cubicBezTo>
                    <a:cubicBezTo>
                      <a:pt x="100" y="182"/>
                      <a:pt x="101" y="183"/>
                      <a:pt x="100" y="185"/>
                    </a:cubicBezTo>
                    <a:cubicBezTo>
                      <a:pt x="100" y="186"/>
                      <a:pt x="98" y="188"/>
                      <a:pt x="96" y="189"/>
                    </a:cubicBezTo>
                    <a:cubicBezTo>
                      <a:pt x="85" y="196"/>
                      <a:pt x="85" y="196"/>
                      <a:pt x="85" y="196"/>
                    </a:cubicBezTo>
                    <a:cubicBezTo>
                      <a:pt x="76" y="183"/>
                      <a:pt x="76" y="183"/>
                      <a:pt x="76" y="183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90" y="174"/>
                      <a:pt x="92" y="174"/>
                      <a:pt x="93" y="174"/>
                    </a:cubicBezTo>
                    <a:cubicBezTo>
                      <a:pt x="95" y="174"/>
                      <a:pt x="96" y="175"/>
                      <a:pt x="98" y="177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84" y="152"/>
                      <a:pt x="84" y="152"/>
                      <a:pt x="84" y="152"/>
                    </a:cubicBezTo>
                    <a:cubicBezTo>
                      <a:pt x="82" y="153"/>
                      <a:pt x="82" y="153"/>
                      <a:pt x="82" y="153"/>
                    </a:cubicBezTo>
                    <a:cubicBezTo>
                      <a:pt x="83" y="155"/>
                      <a:pt x="84" y="157"/>
                      <a:pt x="83" y="158"/>
                    </a:cubicBezTo>
                    <a:cubicBezTo>
                      <a:pt x="83" y="159"/>
                      <a:pt x="82" y="161"/>
                      <a:pt x="79" y="162"/>
                    </a:cubicBezTo>
                    <a:cubicBezTo>
                      <a:pt x="52" y="180"/>
                      <a:pt x="52" y="180"/>
                      <a:pt x="52" y="180"/>
                    </a:cubicBezTo>
                    <a:cubicBezTo>
                      <a:pt x="49" y="181"/>
                      <a:pt x="47" y="182"/>
                      <a:pt x="46" y="181"/>
                    </a:cubicBezTo>
                    <a:cubicBezTo>
                      <a:pt x="44" y="181"/>
                      <a:pt x="43" y="180"/>
                      <a:pt x="42" y="178"/>
                    </a:cubicBezTo>
                    <a:cubicBezTo>
                      <a:pt x="40" y="179"/>
                      <a:pt x="40" y="179"/>
                      <a:pt x="40" y="179"/>
                    </a:cubicBezTo>
                    <a:cubicBezTo>
                      <a:pt x="56" y="204"/>
                      <a:pt x="56" y="204"/>
                      <a:pt x="56" y="204"/>
                    </a:cubicBezTo>
                    <a:cubicBezTo>
                      <a:pt x="57" y="203"/>
                      <a:pt x="57" y="203"/>
                      <a:pt x="57" y="203"/>
                    </a:cubicBezTo>
                    <a:cubicBezTo>
                      <a:pt x="56" y="201"/>
                      <a:pt x="56" y="199"/>
                      <a:pt x="56" y="197"/>
                    </a:cubicBezTo>
                    <a:cubicBezTo>
                      <a:pt x="56" y="196"/>
                      <a:pt x="58" y="195"/>
                      <a:pt x="60" y="193"/>
                    </a:cubicBezTo>
                    <a:cubicBezTo>
                      <a:pt x="60" y="193"/>
                      <a:pt x="60" y="193"/>
                      <a:pt x="60" y="193"/>
                    </a:cubicBezTo>
                    <a:close/>
                    <a:moveTo>
                      <a:pt x="129" y="265"/>
                    </a:moveTo>
                    <a:cubicBezTo>
                      <a:pt x="146" y="249"/>
                      <a:pt x="146" y="249"/>
                      <a:pt x="146" y="249"/>
                    </a:cubicBezTo>
                    <a:cubicBezTo>
                      <a:pt x="148" y="247"/>
                      <a:pt x="149" y="245"/>
                      <a:pt x="149" y="244"/>
                    </a:cubicBezTo>
                    <a:cubicBezTo>
                      <a:pt x="150" y="242"/>
                      <a:pt x="149" y="241"/>
                      <a:pt x="147" y="239"/>
                    </a:cubicBezTo>
                    <a:cubicBezTo>
                      <a:pt x="149" y="238"/>
                      <a:pt x="149" y="238"/>
                      <a:pt x="149" y="238"/>
                    </a:cubicBezTo>
                    <a:cubicBezTo>
                      <a:pt x="160" y="250"/>
                      <a:pt x="160" y="250"/>
                      <a:pt x="160" y="250"/>
                    </a:cubicBezTo>
                    <a:cubicBezTo>
                      <a:pt x="159" y="251"/>
                      <a:pt x="159" y="251"/>
                      <a:pt x="159" y="251"/>
                    </a:cubicBezTo>
                    <a:cubicBezTo>
                      <a:pt x="157" y="249"/>
                      <a:pt x="155" y="248"/>
                      <a:pt x="154" y="248"/>
                    </a:cubicBezTo>
                    <a:cubicBezTo>
                      <a:pt x="152" y="248"/>
                      <a:pt x="151" y="249"/>
                      <a:pt x="149" y="251"/>
                    </a:cubicBezTo>
                    <a:cubicBezTo>
                      <a:pt x="132" y="267"/>
                      <a:pt x="132" y="267"/>
                      <a:pt x="132" y="267"/>
                    </a:cubicBezTo>
                    <a:cubicBezTo>
                      <a:pt x="129" y="270"/>
                      <a:pt x="127" y="271"/>
                      <a:pt x="125" y="272"/>
                    </a:cubicBezTo>
                    <a:cubicBezTo>
                      <a:pt x="123" y="273"/>
                      <a:pt x="121" y="274"/>
                      <a:pt x="119" y="274"/>
                    </a:cubicBezTo>
                    <a:cubicBezTo>
                      <a:pt x="116" y="274"/>
                      <a:pt x="114" y="273"/>
                      <a:pt x="111" y="272"/>
                    </a:cubicBezTo>
                    <a:cubicBezTo>
                      <a:pt x="108" y="270"/>
                      <a:pt x="105" y="268"/>
                      <a:pt x="103" y="265"/>
                    </a:cubicBezTo>
                    <a:cubicBezTo>
                      <a:pt x="98" y="260"/>
                      <a:pt x="96" y="256"/>
                      <a:pt x="96" y="251"/>
                    </a:cubicBezTo>
                    <a:cubicBezTo>
                      <a:pt x="96" y="246"/>
                      <a:pt x="98" y="242"/>
                      <a:pt x="103" y="238"/>
                    </a:cubicBezTo>
                    <a:cubicBezTo>
                      <a:pt x="121" y="221"/>
                      <a:pt x="121" y="221"/>
                      <a:pt x="121" y="221"/>
                    </a:cubicBezTo>
                    <a:cubicBezTo>
                      <a:pt x="122" y="219"/>
                      <a:pt x="123" y="217"/>
                      <a:pt x="124" y="216"/>
                    </a:cubicBezTo>
                    <a:cubicBezTo>
                      <a:pt x="124" y="215"/>
                      <a:pt x="123" y="213"/>
                      <a:pt x="121" y="211"/>
                    </a:cubicBezTo>
                    <a:cubicBezTo>
                      <a:pt x="123" y="210"/>
                      <a:pt x="123" y="210"/>
                      <a:pt x="123" y="210"/>
                    </a:cubicBezTo>
                    <a:cubicBezTo>
                      <a:pt x="143" y="231"/>
                      <a:pt x="143" y="231"/>
                      <a:pt x="143" y="231"/>
                    </a:cubicBezTo>
                    <a:cubicBezTo>
                      <a:pt x="141" y="232"/>
                      <a:pt x="141" y="232"/>
                      <a:pt x="141" y="232"/>
                    </a:cubicBezTo>
                    <a:cubicBezTo>
                      <a:pt x="140" y="231"/>
                      <a:pt x="138" y="230"/>
                      <a:pt x="137" y="230"/>
                    </a:cubicBezTo>
                    <a:cubicBezTo>
                      <a:pt x="135" y="230"/>
                      <a:pt x="133" y="231"/>
                      <a:pt x="131" y="233"/>
                    </a:cubicBezTo>
                    <a:cubicBezTo>
                      <a:pt x="111" y="252"/>
                      <a:pt x="111" y="252"/>
                      <a:pt x="111" y="252"/>
                    </a:cubicBezTo>
                    <a:cubicBezTo>
                      <a:pt x="108" y="254"/>
                      <a:pt x="106" y="257"/>
                      <a:pt x="106" y="259"/>
                    </a:cubicBezTo>
                    <a:cubicBezTo>
                      <a:pt x="106" y="262"/>
                      <a:pt x="107" y="264"/>
                      <a:pt x="109" y="267"/>
                    </a:cubicBezTo>
                    <a:cubicBezTo>
                      <a:pt x="112" y="270"/>
                      <a:pt x="115" y="271"/>
                      <a:pt x="118" y="271"/>
                    </a:cubicBezTo>
                    <a:cubicBezTo>
                      <a:pt x="122" y="270"/>
                      <a:pt x="125" y="268"/>
                      <a:pt x="129" y="265"/>
                    </a:cubicBezTo>
                    <a:cubicBezTo>
                      <a:pt x="129" y="265"/>
                      <a:pt x="129" y="265"/>
                      <a:pt x="129" y="265"/>
                    </a:cubicBezTo>
                    <a:close/>
                    <a:moveTo>
                      <a:pt x="146" y="291"/>
                    </a:moveTo>
                    <a:cubicBezTo>
                      <a:pt x="153" y="287"/>
                      <a:pt x="153" y="287"/>
                      <a:pt x="153" y="287"/>
                    </a:cubicBezTo>
                    <a:cubicBezTo>
                      <a:pt x="164" y="295"/>
                      <a:pt x="164" y="295"/>
                      <a:pt x="164" y="295"/>
                    </a:cubicBezTo>
                    <a:cubicBezTo>
                      <a:pt x="161" y="304"/>
                      <a:pt x="161" y="304"/>
                      <a:pt x="161" y="304"/>
                    </a:cubicBezTo>
                    <a:cubicBezTo>
                      <a:pt x="161" y="305"/>
                      <a:pt x="161" y="305"/>
                      <a:pt x="160" y="305"/>
                    </a:cubicBezTo>
                    <a:cubicBezTo>
                      <a:pt x="160" y="306"/>
                      <a:pt x="160" y="306"/>
                      <a:pt x="160" y="306"/>
                    </a:cubicBezTo>
                    <a:cubicBezTo>
                      <a:pt x="159" y="307"/>
                      <a:pt x="158" y="308"/>
                      <a:pt x="158" y="308"/>
                    </a:cubicBezTo>
                    <a:cubicBezTo>
                      <a:pt x="157" y="307"/>
                      <a:pt x="155" y="307"/>
                      <a:pt x="153" y="305"/>
                    </a:cubicBezTo>
                    <a:cubicBezTo>
                      <a:pt x="152" y="307"/>
                      <a:pt x="152" y="307"/>
                      <a:pt x="152" y="307"/>
                    </a:cubicBezTo>
                    <a:cubicBezTo>
                      <a:pt x="174" y="322"/>
                      <a:pt x="174" y="322"/>
                      <a:pt x="174" y="322"/>
                    </a:cubicBezTo>
                    <a:cubicBezTo>
                      <a:pt x="175" y="321"/>
                      <a:pt x="175" y="321"/>
                      <a:pt x="175" y="321"/>
                    </a:cubicBezTo>
                    <a:cubicBezTo>
                      <a:pt x="174" y="320"/>
                      <a:pt x="174" y="320"/>
                      <a:pt x="173" y="319"/>
                    </a:cubicBezTo>
                    <a:cubicBezTo>
                      <a:pt x="173" y="318"/>
                      <a:pt x="173" y="316"/>
                      <a:pt x="174" y="315"/>
                    </a:cubicBezTo>
                    <a:cubicBezTo>
                      <a:pt x="186" y="268"/>
                      <a:pt x="186" y="268"/>
                      <a:pt x="186" y="268"/>
                    </a:cubicBezTo>
                    <a:cubicBezTo>
                      <a:pt x="181" y="264"/>
                      <a:pt x="181" y="264"/>
                      <a:pt x="181" y="264"/>
                    </a:cubicBezTo>
                    <a:cubicBezTo>
                      <a:pt x="141" y="290"/>
                      <a:pt x="141" y="290"/>
                      <a:pt x="141" y="290"/>
                    </a:cubicBezTo>
                    <a:cubicBezTo>
                      <a:pt x="139" y="291"/>
                      <a:pt x="138" y="291"/>
                      <a:pt x="137" y="292"/>
                    </a:cubicBezTo>
                    <a:cubicBezTo>
                      <a:pt x="135" y="292"/>
                      <a:pt x="134" y="291"/>
                      <a:pt x="133" y="291"/>
                    </a:cubicBezTo>
                    <a:cubicBezTo>
                      <a:pt x="132" y="292"/>
                      <a:pt x="132" y="292"/>
                      <a:pt x="132" y="292"/>
                    </a:cubicBezTo>
                    <a:cubicBezTo>
                      <a:pt x="145" y="301"/>
                      <a:pt x="145" y="301"/>
                      <a:pt x="145" y="301"/>
                    </a:cubicBezTo>
                    <a:cubicBezTo>
                      <a:pt x="146" y="300"/>
                      <a:pt x="146" y="300"/>
                      <a:pt x="146" y="300"/>
                    </a:cubicBezTo>
                    <a:cubicBezTo>
                      <a:pt x="145" y="299"/>
                      <a:pt x="145" y="299"/>
                      <a:pt x="145" y="299"/>
                    </a:cubicBezTo>
                    <a:cubicBezTo>
                      <a:pt x="144" y="298"/>
                      <a:pt x="143" y="297"/>
                      <a:pt x="143" y="296"/>
                    </a:cubicBezTo>
                    <a:cubicBezTo>
                      <a:pt x="142" y="295"/>
                      <a:pt x="143" y="294"/>
                      <a:pt x="143" y="293"/>
                    </a:cubicBezTo>
                    <a:cubicBezTo>
                      <a:pt x="144" y="293"/>
                      <a:pt x="144" y="293"/>
                      <a:pt x="144" y="292"/>
                    </a:cubicBezTo>
                    <a:cubicBezTo>
                      <a:pt x="145" y="292"/>
                      <a:pt x="145" y="292"/>
                      <a:pt x="146" y="291"/>
                    </a:cubicBezTo>
                    <a:cubicBezTo>
                      <a:pt x="146" y="291"/>
                      <a:pt x="146" y="291"/>
                      <a:pt x="146" y="291"/>
                    </a:cubicBezTo>
                    <a:close/>
                    <a:moveTo>
                      <a:pt x="156" y="285"/>
                    </a:moveTo>
                    <a:cubicBezTo>
                      <a:pt x="169" y="276"/>
                      <a:pt x="169" y="276"/>
                      <a:pt x="169" y="276"/>
                    </a:cubicBezTo>
                    <a:cubicBezTo>
                      <a:pt x="164" y="291"/>
                      <a:pt x="164" y="291"/>
                      <a:pt x="164" y="291"/>
                    </a:cubicBezTo>
                    <a:cubicBezTo>
                      <a:pt x="156" y="285"/>
                      <a:pt x="156" y="285"/>
                      <a:pt x="156" y="285"/>
                    </a:cubicBezTo>
                    <a:close/>
                    <a:moveTo>
                      <a:pt x="213" y="294"/>
                    </a:moveTo>
                    <a:cubicBezTo>
                      <a:pt x="214" y="292"/>
                      <a:pt x="214" y="290"/>
                      <a:pt x="214" y="288"/>
                    </a:cubicBezTo>
                    <a:cubicBezTo>
                      <a:pt x="213" y="287"/>
                      <a:pt x="212" y="286"/>
                      <a:pt x="210" y="285"/>
                    </a:cubicBezTo>
                    <a:cubicBezTo>
                      <a:pt x="211" y="283"/>
                      <a:pt x="211" y="283"/>
                      <a:pt x="211" y="283"/>
                    </a:cubicBezTo>
                    <a:cubicBezTo>
                      <a:pt x="230" y="292"/>
                      <a:pt x="230" y="292"/>
                      <a:pt x="230" y="292"/>
                    </a:cubicBezTo>
                    <a:cubicBezTo>
                      <a:pt x="239" y="329"/>
                      <a:pt x="239" y="329"/>
                      <a:pt x="239" y="329"/>
                    </a:cubicBezTo>
                    <a:cubicBezTo>
                      <a:pt x="248" y="311"/>
                      <a:pt x="248" y="311"/>
                      <a:pt x="248" y="311"/>
                    </a:cubicBezTo>
                    <a:cubicBezTo>
                      <a:pt x="249" y="308"/>
                      <a:pt x="250" y="306"/>
                      <a:pt x="249" y="305"/>
                    </a:cubicBezTo>
                    <a:cubicBezTo>
                      <a:pt x="249" y="304"/>
                      <a:pt x="248" y="302"/>
                      <a:pt x="245" y="301"/>
                    </a:cubicBezTo>
                    <a:cubicBezTo>
                      <a:pt x="246" y="299"/>
                      <a:pt x="246" y="299"/>
                      <a:pt x="246" y="299"/>
                    </a:cubicBezTo>
                    <a:cubicBezTo>
                      <a:pt x="261" y="306"/>
                      <a:pt x="261" y="306"/>
                      <a:pt x="261" y="306"/>
                    </a:cubicBezTo>
                    <a:cubicBezTo>
                      <a:pt x="260" y="308"/>
                      <a:pt x="260" y="308"/>
                      <a:pt x="260" y="308"/>
                    </a:cubicBezTo>
                    <a:cubicBezTo>
                      <a:pt x="258" y="307"/>
                      <a:pt x="256" y="307"/>
                      <a:pt x="255" y="308"/>
                    </a:cubicBezTo>
                    <a:cubicBezTo>
                      <a:pt x="254" y="308"/>
                      <a:pt x="252" y="310"/>
                      <a:pt x="251" y="312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28" y="348"/>
                      <a:pt x="228" y="348"/>
                      <a:pt x="228" y="348"/>
                    </a:cubicBezTo>
                    <a:cubicBezTo>
                      <a:pt x="215" y="297"/>
                      <a:pt x="215" y="297"/>
                      <a:pt x="215" y="297"/>
                    </a:cubicBezTo>
                    <a:cubicBezTo>
                      <a:pt x="202" y="325"/>
                      <a:pt x="202" y="325"/>
                      <a:pt x="202" y="325"/>
                    </a:cubicBezTo>
                    <a:cubicBezTo>
                      <a:pt x="201" y="328"/>
                      <a:pt x="200" y="330"/>
                      <a:pt x="201" y="331"/>
                    </a:cubicBezTo>
                    <a:cubicBezTo>
                      <a:pt x="201" y="332"/>
                      <a:pt x="203" y="334"/>
                      <a:pt x="205" y="335"/>
                    </a:cubicBezTo>
                    <a:cubicBezTo>
                      <a:pt x="204" y="337"/>
                      <a:pt x="204" y="337"/>
                      <a:pt x="204" y="337"/>
                    </a:cubicBezTo>
                    <a:cubicBezTo>
                      <a:pt x="189" y="329"/>
                      <a:pt x="189" y="329"/>
                      <a:pt x="189" y="329"/>
                    </a:cubicBezTo>
                    <a:cubicBezTo>
                      <a:pt x="190" y="328"/>
                      <a:pt x="190" y="328"/>
                      <a:pt x="190" y="328"/>
                    </a:cubicBezTo>
                    <a:cubicBezTo>
                      <a:pt x="192" y="329"/>
                      <a:pt x="194" y="329"/>
                      <a:pt x="195" y="328"/>
                    </a:cubicBezTo>
                    <a:cubicBezTo>
                      <a:pt x="196" y="328"/>
                      <a:pt x="198" y="326"/>
                      <a:pt x="199" y="324"/>
                    </a:cubicBezTo>
                    <a:cubicBezTo>
                      <a:pt x="213" y="294"/>
                      <a:pt x="213" y="294"/>
                      <a:pt x="213" y="294"/>
                    </a:cubicBezTo>
                    <a:close/>
                    <a:moveTo>
                      <a:pt x="340" y="352"/>
                    </a:moveTo>
                    <a:cubicBezTo>
                      <a:pt x="342" y="329"/>
                      <a:pt x="342" y="329"/>
                      <a:pt x="342" y="329"/>
                    </a:cubicBezTo>
                    <a:cubicBezTo>
                      <a:pt x="342" y="326"/>
                      <a:pt x="342" y="324"/>
                      <a:pt x="341" y="323"/>
                    </a:cubicBezTo>
                    <a:cubicBezTo>
                      <a:pt x="340" y="322"/>
                      <a:pt x="339" y="321"/>
                      <a:pt x="336" y="321"/>
                    </a:cubicBezTo>
                    <a:cubicBezTo>
                      <a:pt x="337" y="319"/>
                      <a:pt x="337" y="319"/>
                      <a:pt x="337" y="319"/>
                    </a:cubicBezTo>
                    <a:cubicBezTo>
                      <a:pt x="353" y="320"/>
                      <a:pt x="353" y="320"/>
                      <a:pt x="353" y="320"/>
                    </a:cubicBezTo>
                    <a:cubicBezTo>
                      <a:pt x="353" y="322"/>
                      <a:pt x="353" y="322"/>
                      <a:pt x="353" y="322"/>
                    </a:cubicBezTo>
                    <a:cubicBezTo>
                      <a:pt x="351" y="322"/>
                      <a:pt x="349" y="323"/>
                      <a:pt x="348" y="324"/>
                    </a:cubicBezTo>
                    <a:cubicBezTo>
                      <a:pt x="347" y="325"/>
                      <a:pt x="346" y="327"/>
                      <a:pt x="346" y="329"/>
                    </a:cubicBezTo>
                    <a:cubicBezTo>
                      <a:pt x="344" y="352"/>
                      <a:pt x="344" y="352"/>
                      <a:pt x="344" y="352"/>
                    </a:cubicBezTo>
                    <a:cubicBezTo>
                      <a:pt x="343" y="356"/>
                      <a:pt x="343" y="359"/>
                      <a:pt x="342" y="361"/>
                    </a:cubicBezTo>
                    <a:cubicBezTo>
                      <a:pt x="341" y="363"/>
                      <a:pt x="340" y="364"/>
                      <a:pt x="339" y="366"/>
                    </a:cubicBezTo>
                    <a:cubicBezTo>
                      <a:pt x="337" y="368"/>
                      <a:pt x="334" y="369"/>
                      <a:pt x="331" y="370"/>
                    </a:cubicBezTo>
                    <a:cubicBezTo>
                      <a:pt x="328" y="371"/>
                      <a:pt x="325" y="371"/>
                      <a:pt x="321" y="371"/>
                    </a:cubicBezTo>
                    <a:cubicBezTo>
                      <a:pt x="314" y="370"/>
                      <a:pt x="309" y="368"/>
                      <a:pt x="306" y="365"/>
                    </a:cubicBezTo>
                    <a:cubicBezTo>
                      <a:pt x="303" y="361"/>
                      <a:pt x="302" y="356"/>
                      <a:pt x="302" y="350"/>
                    </a:cubicBezTo>
                    <a:cubicBezTo>
                      <a:pt x="304" y="326"/>
                      <a:pt x="304" y="326"/>
                      <a:pt x="304" y="326"/>
                    </a:cubicBezTo>
                    <a:cubicBezTo>
                      <a:pt x="305" y="323"/>
                      <a:pt x="304" y="321"/>
                      <a:pt x="303" y="320"/>
                    </a:cubicBezTo>
                    <a:cubicBezTo>
                      <a:pt x="303" y="319"/>
                      <a:pt x="301" y="318"/>
                      <a:pt x="299" y="318"/>
                    </a:cubicBezTo>
                    <a:cubicBezTo>
                      <a:pt x="299" y="316"/>
                      <a:pt x="299" y="316"/>
                      <a:pt x="299" y="316"/>
                    </a:cubicBezTo>
                    <a:cubicBezTo>
                      <a:pt x="328" y="318"/>
                      <a:pt x="328" y="318"/>
                      <a:pt x="328" y="318"/>
                    </a:cubicBezTo>
                    <a:cubicBezTo>
                      <a:pt x="328" y="320"/>
                      <a:pt x="328" y="320"/>
                      <a:pt x="328" y="320"/>
                    </a:cubicBezTo>
                    <a:cubicBezTo>
                      <a:pt x="325" y="320"/>
                      <a:pt x="323" y="321"/>
                      <a:pt x="322" y="322"/>
                    </a:cubicBezTo>
                    <a:cubicBezTo>
                      <a:pt x="321" y="323"/>
                      <a:pt x="321" y="324"/>
                      <a:pt x="320" y="327"/>
                    </a:cubicBezTo>
                    <a:cubicBezTo>
                      <a:pt x="318" y="355"/>
                      <a:pt x="318" y="355"/>
                      <a:pt x="318" y="355"/>
                    </a:cubicBezTo>
                    <a:cubicBezTo>
                      <a:pt x="318" y="359"/>
                      <a:pt x="318" y="362"/>
                      <a:pt x="320" y="364"/>
                    </a:cubicBezTo>
                    <a:cubicBezTo>
                      <a:pt x="321" y="366"/>
                      <a:pt x="323" y="367"/>
                      <a:pt x="327" y="367"/>
                    </a:cubicBezTo>
                    <a:cubicBezTo>
                      <a:pt x="331" y="367"/>
                      <a:pt x="334" y="366"/>
                      <a:pt x="336" y="364"/>
                    </a:cubicBezTo>
                    <a:cubicBezTo>
                      <a:pt x="338" y="361"/>
                      <a:pt x="340" y="358"/>
                      <a:pt x="340" y="352"/>
                    </a:cubicBezTo>
                    <a:cubicBezTo>
                      <a:pt x="340" y="352"/>
                      <a:pt x="340" y="352"/>
                      <a:pt x="340" y="352"/>
                    </a:cubicBezTo>
                    <a:close/>
                    <a:moveTo>
                      <a:pt x="368" y="329"/>
                    </a:moveTo>
                    <a:cubicBezTo>
                      <a:pt x="368" y="327"/>
                      <a:pt x="367" y="325"/>
                      <a:pt x="366" y="324"/>
                    </a:cubicBezTo>
                    <a:cubicBezTo>
                      <a:pt x="365" y="323"/>
                      <a:pt x="363" y="323"/>
                      <a:pt x="361" y="323"/>
                    </a:cubicBezTo>
                    <a:cubicBezTo>
                      <a:pt x="360" y="321"/>
                      <a:pt x="360" y="321"/>
                      <a:pt x="360" y="321"/>
                    </a:cubicBezTo>
                    <a:cubicBezTo>
                      <a:pt x="382" y="318"/>
                      <a:pt x="382" y="318"/>
                      <a:pt x="382" y="318"/>
                    </a:cubicBezTo>
                    <a:cubicBezTo>
                      <a:pt x="410" y="344"/>
                      <a:pt x="410" y="344"/>
                      <a:pt x="410" y="344"/>
                    </a:cubicBezTo>
                    <a:cubicBezTo>
                      <a:pt x="407" y="324"/>
                      <a:pt x="407" y="324"/>
                      <a:pt x="407" y="324"/>
                    </a:cubicBezTo>
                    <a:cubicBezTo>
                      <a:pt x="407" y="321"/>
                      <a:pt x="406" y="320"/>
                      <a:pt x="405" y="319"/>
                    </a:cubicBezTo>
                    <a:cubicBezTo>
                      <a:pt x="404" y="318"/>
                      <a:pt x="402" y="317"/>
                      <a:pt x="400" y="317"/>
                    </a:cubicBezTo>
                    <a:cubicBezTo>
                      <a:pt x="399" y="316"/>
                      <a:pt x="399" y="316"/>
                      <a:pt x="399" y="316"/>
                    </a:cubicBezTo>
                    <a:cubicBezTo>
                      <a:pt x="416" y="313"/>
                      <a:pt x="416" y="313"/>
                      <a:pt x="416" y="313"/>
                    </a:cubicBezTo>
                    <a:cubicBezTo>
                      <a:pt x="416" y="315"/>
                      <a:pt x="416" y="315"/>
                      <a:pt x="416" y="315"/>
                    </a:cubicBezTo>
                    <a:cubicBezTo>
                      <a:pt x="414" y="316"/>
                      <a:pt x="412" y="316"/>
                      <a:pt x="411" y="318"/>
                    </a:cubicBezTo>
                    <a:cubicBezTo>
                      <a:pt x="410" y="319"/>
                      <a:pt x="410" y="321"/>
                      <a:pt x="411" y="323"/>
                    </a:cubicBezTo>
                    <a:cubicBezTo>
                      <a:pt x="416" y="365"/>
                      <a:pt x="416" y="365"/>
                      <a:pt x="416" y="365"/>
                    </a:cubicBezTo>
                    <a:cubicBezTo>
                      <a:pt x="411" y="366"/>
                      <a:pt x="411" y="366"/>
                      <a:pt x="411" y="366"/>
                    </a:cubicBezTo>
                    <a:cubicBezTo>
                      <a:pt x="372" y="330"/>
                      <a:pt x="372" y="330"/>
                      <a:pt x="372" y="330"/>
                    </a:cubicBezTo>
                    <a:cubicBezTo>
                      <a:pt x="376" y="361"/>
                      <a:pt x="376" y="361"/>
                      <a:pt x="376" y="361"/>
                    </a:cubicBezTo>
                    <a:cubicBezTo>
                      <a:pt x="377" y="364"/>
                      <a:pt x="377" y="366"/>
                      <a:pt x="379" y="367"/>
                    </a:cubicBezTo>
                    <a:cubicBezTo>
                      <a:pt x="380" y="368"/>
                      <a:pt x="381" y="368"/>
                      <a:pt x="384" y="368"/>
                    </a:cubicBezTo>
                    <a:cubicBezTo>
                      <a:pt x="384" y="370"/>
                      <a:pt x="384" y="370"/>
                      <a:pt x="384" y="370"/>
                    </a:cubicBezTo>
                    <a:cubicBezTo>
                      <a:pt x="368" y="372"/>
                      <a:pt x="368" y="372"/>
                      <a:pt x="368" y="372"/>
                    </a:cubicBezTo>
                    <a:cubicBezTo>
                      <a:pt x="367" y="370"/>
                      <a:pt x="367" y="370"/>
                      <a:pt x="367" y="370"/>
                    </a:cubicBezTo>
                    <a:cubicBezTo>
                      <a:pt x="370" y="370"/>
                      <a:pt x="371" y="369"/>
                      <a:pt x="372" y="368"/>
                    </a:cubicBezTo>
                    <a:cubicBezTo>
                      <a:pt x="373" y="366"/>
                      <a:pt x="373" y="364"/>
                      <a:pt x="373" y="362"/>
                    </a:cubicBezTo>
                    <a:cubicBezTo>
                      <a:pt x="368" y="329"/>
                      <a:pt x="368" y="329"/>
                      <a:pt x="368" y="329"/>
                    </a:cubicBezTo>
                    <a:close/>
                    <a:moveTo>
                      <a:pt x="461" y="345"/>
                    </a:moveTo>
                    <a:cubicBezTo>
                      <a:pt x="462" y="348"/>
                      <a:pt x="463" y="349"/>
                      <a:pt x="464" y="350"/>
                    </a:cubicBezTo>
                    <a:cubicBezTo>
                      <a:pt x="465" y="351"/>
                      <a:pt x="467" y="351"/>
                      <a:pt x="469" y="351"/>
                    </a:cubicBezTo>
                    <a:cubicBezTo>
                      <a:pt x="470" y="352"/>
                      <a:pt x="470" y="352"/>
                      <a:pt x="470" y="352"/>
                    </a:cubicBezTo>
                    <a:cubicBezTo>
                      <a:pt x="442" y="360"/>
                      <a:pt x="442" y="360"/>
                      <a:pt x="442" y="360"/>
                    </a:cubicBezTo>
                    <a:cubicBezTo>
                      <a:pt x="441" y="359"/>
                      <a:pt x="441" y="359"/>
                      <a:pt x="441" y="359"/>
                    </a:cubicBezTo>
                    <a:cubicBezTo>
                      <a:pt x="444" y="358"/>
                      <a:pt x="445" y="357"/>
                      <a:pt x="446" y="355"/>
                    </a:cubicBezTo>
                    <a:cubicBezTo>
                      <a:pt x="446" y="354"/>
                      <a:pt x="446" y="352"/>
                      <a:pt x="446" y="350"/>
                    </a:cubicBezTo>
                    <a:cubicBezTo>
                      <a:pt x="436" y="318"/>
                      <a:pt x="436" y="318"/>
                      <a:pt x="436" y="318"/>
                    </a:cubicBezTo>
                    <a:cubicBezTo>
                      <a:pt x="436" y="316"/>
                      <a:pt x="435" y="314"/>
                      <a:pt x="433" y="313"/>
                    </a:cubicBezTo>
                    <a:cubicBezTo>
                      <a:pt x="432" y="312"/>
                      <a:pt x="430" y="312"/>
                      <a:pt x="428" y="313"/>
                    </a:cubicBezTo>
                    <a:cubicBezTo>
                      <a:pt x="428" y="311"/>
                      <a:pt x="428" y="311"/>
                      <a:pt x="428" y="311"/>
                    </a:cubicBezTo>
                    <a:cubicBezTo>
                      <a:pt x="456" y="303"/>
                      <a:pt x="456" y="303"/>
                      <a:pt x="456" y="303"/>
                    </a:cubicBezTo>
                    <a:cubicBezTo>
                      <a:pt x="456" y="305"/>
                      <a:pt x="456" y="305"/>
                      <a:pt x="456" y="305"/>
                    </a:cubicBezTo>
                    <a:cubicBezTo>
                      <a:pt x="454" y="306"/>
                      <a:pt x="452" y="307"/>
                      <a:pt x="452" y="308"/>
                    </a:cubicBezTo>
                    <a:cubicBezTo>
                      <a:pt x="451" y="309"/>
                      <a:pt x="451" y="311"/>
                      <a:pt x="452" y="314"/>
                    </a:cubicBezTo>
                    <a:cubicBezTo>
                      <a:pt x="461" y="345"/>
                      <a:pt x="461" y="345"/>
                      <a:pt x="461" y="345"/>
                    </a:cubicBezTo>
                    <a:close/>
                    <a:moveTo>
                      <a:pt x="508" y="337"/>
                    </a:moveTo>
                    <a:cubicBezTo>
                      <a:pt x="511" y="336"/>
                      <a:pt x="511" y="336"/>
                      <a:pt x="511" y="336"/>
                    </a:cubicBezTo>
                    <a:cubicBezTo>
                      <a:pt x="507" y="287"/>
                      <a:pt x="507" y="287"/>
                      <a:pt x="507" y="287"/>
                    </a:cubicBezTo>
                    <a:cubicBezTo>
                      <a:pt x="507" y="285"/>
                      <a:pt x="507" y="284"/>
                      <a:pt x="507" y="282"/>
                    </a:cubicBezTo>
                    <a:cubicBezTo>
                      <a:pt x="508" y="281"/>
                      <a:pt x="509" y="280"/>
                      <a:pt x="510" y="279"/>
                    </a:cubicBezTo>
                    <a:cubicBezTo>
                      <a:pt x="509" y="277"/>
                      <a:pt x="509" y="277"/>
                      <a:pt x="509" y="277"/>
                    </a:cubicBezTo>
                    <a:cubicBezTo>
                      <a:pt x="495" y="285"/>
                      <a:pt x="495" y="285"/>
                      <a:pt x="495" y="285"/>
                    </a:cubicBezTo>
                    <a:cubicBezTo>
                      <a:pt x="496" y="286"/>
                      <a:pt x="496" y="286"/>
                      <a:pt x="496" y="286"/>
                    </a:cubicBezTo>
                    <a:cubicBezTo>
                      <a:pt x="498" y="286"/>
                      <a:pt x="499" y="285"/>
                      <a:pt x="500" y="285"/>
                    </a:cubicBezTo>
                    <a:cubicBezTo>
                      <a:pt x="501" y="285"/>
                      <a:pt x="502" y="286"/>
                      <a:pt x="503" y="287"/>
                    </a:cubicBezTo>
                    <a:cubicBezTo>
                      <a:pt x="503" y="287"/>
                      <a:pt x="503" y="287"/>
                      <a:pt x="503" y="288"/>
                    </a:cubicBezTo>
                    <a:cubicBezTo>
                      <a:pt x="503" y="288"/>
                      <a:pt x="503" y="289"/>
                      <a:pt x="503" y="290"/>
                    </a:cubicBezTo>
                    <a:cubicBezTo>
                      <a:pt x="506" y="316"/>
                      <a:pt x="506" y="316"/>
                      <a:pt x="506" y="316"/>
                    </a:cubicBezTo>
                    <a:cubicBezTo>
                      <a:pt x="485" y="298"/>
                      <a:pt x="485" y="298"/>
                      <a:pt x="485" y="298"/>
                    </a:cubicBezTo>
                    <a:cubicBezTo>
                      <a:pt x="484" y="297"/>
                      <a:pt x="484" y="297"/>
                      <a:pt x="484" y="297"/>
                    </a:cubicBezTo>
                    <a:cubicBezTo>
                      <a:pt x="484" y="297"/>
                      <a:pt x="484" y="296"/>
                      <a:pt x="483" y="296"/>
                    </a:cubicBezTo>
                    <a:cubicBezTo>
                      <a:pt x="483" y="295"/>
                      <a:pt x="483" y="295"/>
                      <a:pt x="483" y="294"/>
                    </a:cubicBezTo>
                    <a:cubicBezTo>
                      <a:pt x="484" y="293"/>
                      <a:pt x="485" y="292"/>
                      <a:pt x="486" y="292"/>
                    </a:cubicBezTo>
                    <a:cubicBezTo>
                      <a:pt x="486" y="291"/>
                      <a:pt x="486" y="291"/>
                      <a:pt x="486" y="291"/>
                    </a:cubicBezTo>
                    <a:cubicBezTo>
                      <a:pt x="486" y="290"/>
                      <a:pt x="486" y="290"/>
                      <a:pt x="486" y="290"/>
                    </a:cubicBezTo>
                    <a:cubicBezTo>
                      <a:pt x="462" y="302"/>
                      <a:pt x="462" y="302"/>
                      <a:pt x="462" y="302"/>
                    </a:cubicBezTo>
                    <a:cubicBezTo>
                      <a:pt x="463" y="304"/>
                      <a:pt x="463" y="304"/>
                      <a:pt x="463" y="304"/>
                    </a:cubicBezTo>
                    <a:cubicBezTo>
                      <a:pt x="464" y="303"/>
                      <a:pt x="465" y="303"/>
                      <a:pt x="467" y="303"/>
                    </a:cubicBezTo>
                    <a:cubicBezTo>
                      <a:pt x="468" y="304"/>
                      <a:pt x="469" y="305"/>
                      <a:pt x="471" y="306"/>
                    </a:cubicBezTo>
                    <a:cubicBezTo>
                      <a:pt x="508" y="337"/>
                      <a:pt x="508" y="337"/>
                      <a:pt x="508" y="337"/>
                    </a:cubicBezTo>
                    <a:close/>
                    <a:moveTo>
                      <a:pt x="547" y="316"/>
                    </a:moveTo>
                    <a:cubicBezTo>
                      <a:pt x="546" y="315"/>
                      <a:pt x="546" y="315"/>
                      <a:pt x="546" y="315"/>
                    </a:cubicBezTo>
                    <a:cubicBezTo>
                      <a:pt x="548" y="313"/>
                      <a:pt x="549" y="311"/>
                      <a:pt x="549" y="310"/>
                    </a:cubicBezTo>
                    <a:cubicBezTo>
                      <a:pt x="549" y="308"/>
                      <a:pt x="548" y="307"/>
                      <a:pt x="547" y="305"/>
                    </a:cubicBezTo>
                    <a:cubicBezTo>
                      <a:pt x="526" y="279"/>
                      <a:pt x="526" y="279"/>
                      <a:pt x="526" y="279"/>
                    </a:cubicBezTo>
                    <a:cubicBezTo>
                      <a:pt x="524" y="277"/>
                      <a:pt x="523" y="276"/>
                      <a:pt x="521" y="276"/>
                    </a:cubicBezTo>
                    <a:cubicBezTo>
                      <a:pt x="520" y="275"/>
                      <a:pt x="518" y="276"/>
                      <a:pt x="516" y="277"/>
                    </a:cubicBezTo>
                    <a:cubicBezTo>
                      <a:pt x="515" y="276"/>
                      <a:pt x="515" y="276"/>
                      <a:pt x="515" y="276"/>
                    </a:cubicBezTo>
                    <a:cubicBezTo>
                      <a:pt x="550" y="248"/>
                      <a:pt x="550" y="248"/>
                      <a:pt x="550" y="248"/>
                    </a:cubicBezTo>
                    <a:cubicBezTo>
                      <a:pt x="559" y="258"/>
                      <a:pt x="559" y="258"/>
                      <a:pt x="559" y="258"/>
                    </a:cubicBezTo>
                    <a:cubicBezTo>
                      <a:pt x="558" y="260"/>
                      <a:pt x="558" y="260"/>
                      <a:pt x="558" y="260"/>
                    </a:cubicBezTo>
                    <a:cubicBezTo>
                      <a:pt x="555" y="257"/>
                      <a:pt x="552" y="256"/>
                      <a:pt x="549" y="256"/>
                    </a:cubicBezTo>
                    <a:cubicBezTo>
                      <a:pt x="547" y="255"/>
                      <a:pt x="544" y="257"/>
                      <a:pt x="540" y="260"/>
                    </a:cubicBezTo>
                    <a:cubicBezTo>
                      <a:pt x="535" y="264"/>
                      <a:pt x="535" y="264"/>
                      <a:pt x="535" y="264"/>
                    </a:cubicBezTo>
                    <a:cubicBezTo>
                      <a:pt x="547" y="280"/>
                      <a:pt x="547" y="280"/>
                      <a:pt x="547" y="280"/>
                    </a:cubicBezTo>
                    <a:cubicBezTo>
                      <a:pt x="548" y="279"/>
                      <a:pt x="548" y="279"/>
                      <a:pt x="548" y="279"/>
                    </a:cubicBezTo>
                    <a:cubicBezTo>
                      <a:pt x="550" y="278"/>
                      <a:pt x="551" y="276"/>
                      <a:pt x="551" y="274"/>
                    </a:cubicBezTo>
                    <a:cubicBezTo>
                      <a:pt x="551" y="271"/>
                      <a:pt x="550" y="269"/>
                      <a:pt x="548" y="266"/>
                    </a:cubicBezTo>
                    <a:cubicBezTo>
                      <a:pt x="550" y="264"/>
                      <a:pt x="550" y="264"/>
                      <a:pt x="550" y="264"/>
                    </a:cubicBezTo>
                    <a:cubicBezTo>
                      <a:pt x="565" y="284"/>
                      <a:pt x="565" y="284"/>
                      <a:pt x="565" y="284"/>
                    </a:cubicBezTo>
                    <a:cubicBezTo>
                      <a:pt x="564" y="285"/>
                      <a:pt x="564" y="285"/>
                      <a:pt x="564" y="285"/>
                    </a:cubicBezTo>
                    <a:cubicBezTo>
                      <a:pt x="561" y="282"/>
                      <a:pt x="559" y="280"/>
                      <a:pt x="557" y="280"/>
                    </a:cubicBezTo>
                    <a:cubicBezTo>
                      <a:pt x="554" y="280"/>
                      <a:pt x="552" y="280"/>
                      <a:pt x="550" y="282"/>
                    </a:cubicBezTo>
                    <a:cubicBezTo>
                      <a:pt x="550" y="283"/>
                      <a:pt x="550" y="283"/>
                      <a:pt x="550" y="283"/>
                    </a:cubicBezTo>
                    <a:cubicBezTo>
                      <a:pt x="560" y="295"/>
                      <a:pt x="560" y="295"/>
                      <a:pt x="560" y="295"/>
                    </a:cubicBezTo>
                    <a:cubicBezTo>
                      <a:pt x="561" y="297"/>
                      <a:pt x="562" y="298"/>
                      <a:pt x="563" y="298"/>
                    </a:cubicBezTo>
                    <a:cubicBezTo>
                      <a:pt x="564" y="298"/>
                      <a:pt x="566" y="297"/>
                      <a:pt x="568" y="295"/>
                    </a:cubicBezTo>
                    <a:cubicBezTo>
                      <a:pt x="572" y="292"/>
                      <a:pt x="574" y="289"/>
                      <a:pt x="575" y="286"/>
                    </a:cubicBezTo>
                    <a:cubicBezTo>
                      <a:pt x="576" y="282"/>
                      <a:pt x="575" y="279"/>
                      <a:pt x="573" y="274"/>
                    </a:cubicBezTo>
                    <a:cubicBezTo>
                      <a:pt x="575" y="273"/>
                      <a:pt x="575" y="273"/>
                      <a:pt x="575" y="273"/>
                    </a:cubicBezTo>
                    <a:cubicBezTo>
                      <a:pt x="583" y="287"/>
                      <a:pt x="583" y="287"/>
                      <a:pt x="583" y="287"/>
                    </a:cubicBezTo>
                    <a:cubicBezTo>
                      <a:pt x="547" y="316"/>
                      <a:pt x="547" y="316"/>
                      <a:pt x="547" y="316"/>
                    </a:cubicBezTo>
                    <a:close/>
                    <a:moveTo>
                      <a:pt x="595" y="239"/>
                    </a:moveTo>
                    <a:cubicBezTo>
                      <a:pt x="596" y="238"/>
                      <a:pt x="596" y="238"/>
                      <a:pt x="596" y="238"/>
                    </a:cubicBezTo>
                    <a:cubicBezTo>
                      <a:pt x="598" y="236"/>
                      <a:pt x="599" y="233"/>
                      <a:pt x="599" y="231"/>
                    </a:cubicBezTo>
                    <a:cubicBezTo>
                      <a:pt x="598" y="229"/>
                      <a:pt x="597" y="226"/>
                      <a:pt x="594" y="224"/>
                    </a:cubicBezTo>
                    <a:cubicBezTo>
                      <a:pt x="591" y="221"/>
                      <a:pt x="588" y="220"/>
                      <a:pt x="586" y="220"/>
                    </a:cubicBezTo>
                    <a:cubicBezTo>
                      <a:pt x="583" y="220"/>
                      <a:pt x="581" y="222"/>
                      <a:pt x="579" y="225"/>
                    </a:cubicBezTo>
                    <a:cubicBezTo>
                      <a:pt x="595" y="239"/>
                      <a:pt x="595" y="239"/>
                      <a:pt x="595" y="239"/>
                    </a:cubicBezTo>
                    <a:close/>
                    <a:moveTo>
                      <a:pt x="609" y="250"/>
                    </a:moveTo>
                    <a:cubicBezTo>
                      <a:pt x="598" y="241"/>
                      <a:pt x="598" y="241"/>
                      <a:pt x="598" y="241"/>
                    </a:cubicBezTo>
                    <a:cubicBezTo>
                      <a:pt x="599" y="240"/>
                      <a:pt x="599" y="240"/>
                      <a:pt x="599" y="240"/>
                    </a:cubicBezTo>
                    <a:cubicBezTo>
                      <a:pt x="625" y="245"/>
                      <a:pt x="625" y="245"/>
                      <a:pt x="625" y="245"/>
                    </a:cubicBezTo>
                    <a:cubicBezTo>
                      <a:pt x="637" y="230"/>
                      <a:pt x="637" y="230"/>
                      <a:pt x="637" y="230"/>
                    </a:cubicBezTo>
                    <a:cubicBezTo>
                      <a:pt x="636" y="229"/>
                      <a:pt x="636" y="229"/>
                      <a:pt x="636" y="229"/>
                    </a:cubicBezTo>
                    <a:cubicBezTo>
                      <a:pt x="635" y="230"/>
                      <a:pt x="634" y="231"/>
                      <a:pt x="633" y="231"/>
                    </a:cubicBezTo>
                    <a:cubicBezTo>
                      <a:pt x="632" y="231"/>
                      <a:pt x="630" y="231"/>
                      <a:pt x="628" y="231"/>
                    </a:cubicBezTo>
                    <a:cubicBezTo>
                      <a:pt x="608" y="227"/>
                      <a:pt x="608" y="227"/>
                      <a:pt x="608" y="227"/>
                    </a:cubicBezTo>
                    <a:cubicBezTo>
                      <a:pt x="609" y="224"/>
                      <a:pt x="609" y="221"/>
                      <a:pt x="609" y="218"/>
                    </a:cubicBezTo>
                    <a:cubicBezTo>
                      <a:pt x="608" y="215"/>
                      <a:pt x="607" y="213"/>
                      <a:pt x="604" y="211"/>
                    </a:cubicBezTo>
                    <a:cubicBezTo>
                      <a:pt x="601" y="208"/>
                      <a:pt x="597" y="207"/>
                      <a:pt x="593" y="209"/>
                    </a:cubicBezTo>
                    <a:cubicBezTo>
                      <a:pt x="589" y="210"/>
                      <a:pt x="585" y="213"/>
                      <a:pt x="580" y="218"/>
                    </a:cubicBezTo>
                    <a:cubicBezTo>
                      <a:pt x="562" y="240"/>
                      <a:pt x="562" y="240"/>
                      <a:pt x="562" y="240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5" y="240"/>
                      <a:pt x="567" y="239"/>
                      <a:pt x="568" y="239"/>
                    </a:cubicBezTo>
                    <a:cubicBezTo>
                      <a:pt x="569" y="239"/>
                      <a:pt x="571" y="239"/>
                      <a:pt x="573" y="241"/>
                    </a:cubicBezTo>
                    <a:cubicBezTo>
                      <a:pt x="598" y="262"/>
                      <a:pt x="598" y="262"/>
                      <a:pt x="598" y="262"/>
                    </a:cubicBezTo>
                    <a:cubicBezTo>
                      <a:pt x="600" y="264"/>
                      <a:pt x="602" y="266"/>
                      <a:pt x="602" y="267"/>
                    </a:cubicBezTo>
                    <a:cubicBezTo>
                      <a:pt x="602" y="269"/>
                      <a:pt x="601" y="270"/>
                      <a:pt x="600" y="272"/>
                    </a:cubicBezTo>
                    <a:cubicBezTo>
                      <a:pt x="601" y="273"/>
                      <a:pt x="601" y="273"/>
                      <a:pt x="601" y="273"/>
                    </a:cubicBezTo>
                    <a:cubicBezTo>
                      <a:pt x="620" y="251"/>
                      <a:pt x="620" y="251"/>
                      <a:pt x="620" y="251"/>
                    </a:cubicBezTo>
                    <a:cubicBezTo>
                      <a:pt x="619" y="249"/>
                      <a:pt x="619" y="249"/>
                      <a:pt x="619" y="249"/>
                    </a:cubicBezTo>
                    <a:cubicBezTo>
                      <a:pt x="617" y="251"/>
                      <a:pt x="616" y="252"/>
                      <a:pt x="614" y="252"/>
                    </a:cubicBezTo>
                    <a:cubicBezTo>
                      <a:pt x="613" y="253"/>
                      <a:pt x="611" y="252"/>
                      <a:pt x="609" y="250"/>
                    </a:cubicBezTo>
                    <a:cubicBezTo>
                      <a:pt x="609" y="250"/>
                      <a:pt x="609" y="250"/>
                      <a:pt x="609" y="250"/>
                    </a:cubicBezTo>
                    <a:close/>
                    <a:moveTo>
                      <a:pt x="651" y="215"/>
                    </a:moveTo>
                    <a:cubicBezTo>
                      <a:pt x="634" y="206"/>
                      <a:pt x="634" y="206"/>
                      <a:pt x="634" y="206"/>
                    </a:cubicBezTo>
                    <a:cubicBezTo>
                      <a:pt x="635" y="204"/>
                      <a:pt x="635" y="204"/>
                      <a:pt x="635" y="204"/>
                    </a:cubicBezTo>
                    <a:cubicBezTo>
                      <a:pt x="639" y="206"/>
                      <a:pt x="643" y="206"/>
                      <a:pt x="648" y="205"/>
                    </a:cubicBezTo>
                    <a:cubicBezTo>
                      <a:pt x="652" y="203"/>
                      <a:pt x="655" y="200"/>
                      <a:pt x="657" y="196"/>
                    </a:cubicBezTo>
                    <a:cubicBezTo>
                      <a:pt x="659" y="194"/>
                      <a:pt x="659" y="191"/>
                      <a:pt x="659" y="189"/>
                    </a:cubicBezTo>
                    <a:cubicBezTo>
                      <a:pt x="659" y="187"/>
                      <a:pt x="658" y="185"/>
                      <a:pt x="656" y="184"/>
                    </a:cubicBezTo>
                    <a:cubicBezTo>
                      <a:pt x="653" y="183"/>
                      <a:pt x="648" y="185"/>
                      <a:pt x="641" y="190"/>
                    </a:cubicBezTo>
                    <a:cubicBezTo>
                      <a:pt x="640" y="190"/>
                      <a:pt x="640" y="190"/>
                      <a:pt x="640" y="190"/>
                    </a:cubicBezTo>
                    <a:cubicBezTo>
                      <a:pt x="640" y="191"/>
                      <a:pt x="639" y="191"/>
                      <a:pt x="638" y="192"/>
                    </a:cubicBezTo>
                    <a:cubicBezTo>
                      <a:pt x="633" y="196"/>
                      <a:pt x="629" y="198"/>
                      <a:pt x="626" y="198"/>
                    </a:cubicBezTo>
                    <a:cubicBezTo>
                      <a:pt x="625" y="199"/>
                      <a:pt x="623" y="199"/>
                      <a:pt x="622" y="198"/>
                    </a:cubicBezTo>
                    <a:cubicBezTo>
                      <a:pt x="620" y="198"/>
                      <a:pt x="619" y="198"/>
                      <a:pt x="618" y="197"/>
                    </a:cubicBezTo>
                    <a:cubicBezTo>
                      <a:pt x="614" y="195"/>
                      <a:pt x="611" y="191"/>
                      <a:pt x="610" y="186"/>
                    </a:cubicBezTo>
                    <a:cubicBezTo>
                      <a:pt x="609" y="182"/>
                      <a:pt x="610" y="177"/>
                      <a:pt x="613" y="172"/>
                    </a:cubicBezTo>
                    <a:cubicBezTo>
                      <a:pt x="614" y="169"/>
                      <a:pt x="616" y="167"/>
                      <a:pt x="619" y="165"/>
                    </a:cubicBezTo>
                    <a:cubicBezTo>
                      <a:pt x="622" y="162"/>
                      <a:pt x="623" y="161"/>
                      <a:pt x="623" y="161"/>
                    </a:cubicBezTo>
                    <a:cubicBezTo>
                      <a:pt x="624" y="160"/>
                      <a:pt x="624" y="159"/>
                      <a:pt x="623" y="159"/>
                    </a:cubicBezTo>
                    <a:cubicBezTo>
                      <a:pt x="623" y="158"/>
                      <a:pt x="622" y="158"/>
                      <a:pt x="621" y="157"/>
                    </a:cubicBezTo>
                    <a:cubicBezTo>
                      <a:pt x="622" y="155"/>
                      <a:pt x="622" y="155"/>
                      <a:pt x="622" y="155"/>
                    </a:cubicBezTo>
                    <a:cubicBezTo>
                      <a:pt x="637" y="163"/>
                      <a:pt x="637" y="163"/>
                      <a:pt x="637" y="163"/>
                    </a:cubicBezTo>
                    <a:cubicBezTo>
                      <a:pt x="636" y="165"/>
                      <a:pt x="636" y="165"/>
                      <a:pt x="636" y="165"/>
                    </a:cubicBezTo>
                    <a:cubicBezTo>
                      <a:pt x="632" y="163"/>
                      <a:pt x="628" y="163"/>
                      <a:pt x="625" y="165"/>
                    </a:cubicBezTo>
                    <a:cubicBezTo>
                      <a:pt x="621" y="166"/>
                      <a:pt x="618" y="169"/>
                      <a:pt x="616" y="173"/>
                    </a:cubicBezTo>
                    <a:cubicBezTo>
                      <a:pt x="615" y="175"/>
                      <a:pt x="615" y="177"/>
                      <a:pt x="615" y="179"/>
                    </a:cubicBezTo>
                    <a:cubicBezTo>
                      <a:pt x="615" y="181"/>
                      <a:pt x="616" y="182"/>
                      <a:pt x="618" y="183"/>
                    </a:cubicBezTo>
                    <a:cubicBezTo>
                      <a:pt x="620" y="184"/>
                      <a:pt x="624" y="183"/>
                      <a:pt x="630" y="179"/>
                    </a:cubicBezTo>
                    <a:cubicBezTo>
                      <a:pt x="630" y="178"/>
                      <a:pt x="630" y="178"/>
                      <a:pt x="630" y="178"/>
                    </a:cubicBezTo>
                    <a:cubicBezTo>
                      <a:pt x="634" y="175"/>
                      <a:pt x="637" y="173"/>
                      <a:pt x="639" y="172"/>
                    </a:cubicBezTo>
                    <a:cubicBezTo>
                      <a:pt x="641" y="170"/>
                      <a:pt x="643" y="170"/>
                      <a:pt x="644" y="169"/>
                    </a:cubicBezTo>
                    <a:cubicBezTo>
                      <a:pt x="646" y="169"/>
                      <a:pt x="648" y="169"/>
                      <a:pt x="650" y="169"/>
                    </a:cubicBezTo>
                    <a:cubicBezTo>
                      <a:pt x="652" y="169"/>
                      <a:pt x="654" y="170"/>
                      <a:pt x="656" y="171"/>
                    </a:cubicBezTo>
                    <a:cubicBezTo>
                      <a:pt x="660" y="173"/>
                      <a:pt x="663" y="177"/>
                      <a:pt x="664" y="182"/>
                    </a:cubicBezTo>
                    <a:cubicBezTo>
                      <a:pt x="665" y="186"/>
                      <a:pt x="664" y="191"/>
                      <a:pt x="661" y="197"/>
                    </a:cubicBezTo>
                    <a:cubicBezTo>
                      <a:pt x="659" y="199"/>
                      <a:pt x="657" y="202"/>
                      <a:pt x="654" y="205"/>
                    </a:cubicBezTo>
                    <a:cubicBezTo>
                      <a:pt x="652" y="207"/>
                      <a:pt x="650" y="209"/>
                      <a:pt x="650" y="209"/>
                    </a:cubicBezTo>
                    <a:cubicBezTo>
                      <a:pt x="650" y="210"/>
                      <a:pt x="650" y="211"/>
                      <a:pt x="650" y="211"/>
                    </a:cubicBezTo>
                    <a:cubicBezTo>
                      <a:pt x="650" y="212"/>
                      <a:pt x="651" y="213"/>
                      <a:pt x="652" y="213"/>
                    </a:cubicBezTo>
                    <a:cubicBezTo>
                      <a:pt x="651" y="215"/>
                      <a:pt x="651" y="215"/>
                      <a:pt x="651" y="215"/>
                    </a:cubicBezTo>
                    <a:close/>
                    <a:moveTo>
                      <a:pt x="678" y="136"/>
                    </a:moveTo>
                    <a:cubicBezTo>
                      <a:pt x="647" y="124"/>
                      <a:pt x="647" y="124"/>
                      <a:pt x="647" y="124"/>
                    </a:cubicBezTo>
                    <a:cubicBezTo>
                      <a:pt x="644" y="123"/>
                      <a:pt x="643" y="122"/>
                      <a:pt x="642" y="121"/>
                    </a:cubicBezTo>
                    <a:cubicBezTo>
                      <a:pt x="642" y="120"/>
                      <a:pt x="642" y="118"/>
                      <a:pt x="642" y="116"/>
                    </a:cubicBezTo>
                    <a:cubicBezTo>
                      <a:pt x="641" y="115"/>
                      <a:pt x="641" y="115"/>
                      <a:pt x="641" y="115"/>
                    </a:cubicBezTo>
                    <a:cubicBezTo>
                      <a:pt x="630" y="142"/>
                      <a:pt x="630" y="142"/>
                      <a:pt x="630" y="142"/>
                    </a:cubicBezTo>
                    <a:cubicBezTo>
                      <a:pt x="632" y="143"/>
                      <a:pt x="632" y="143"/>
                      <a:pt x="632" y="143"/>
                    </a:cubicBezTo>
                    <a:cubicBezTo>
                      <a:pt x="633" y="141"/>
                      <a:pt x="634" y="139"/>
                      <a:pt x="635" y="139"/>
                    </a:cubicBezTo>
                    <a:cubicBezTo>
                      <a:pt x="637" y="138"/>
                      <a:pt x="639" y="138"/>
                      <a:pt x="641" y="139"/>
                    </a:cubicBezTo>
                    <a:cubicBezTo>
                      <a:pt x="672" y="151"/>
                      <a:pt x="672" y="151"/>
                      <a:pt x="672" y="151"/>
                    </a:cubicBezTo>
                    <a:cubicBezTo>
                      <a:pt x="674" y="152"/>
                      <a:pt x="676" y="153"/>
                      <a:pt x="677" y="154"/>
                    </a:cubicBezTo>
                    <a:cubicBezTo>
                      <a:pt x="677" y="156"/>
                      <a:pt x="677" y="158"/>
                      <a:pt x="676" y="160"/>
                    </a:cubicBezTo>
                    <a:cubicBezTo>
                      <a:pt x="678" y="161"/>
                      <a:pt x="678" y="161"/>
                      <a:pt x="678" y="161"/>
                    </a:cubicBezTo>
                    <a:cubicBezTo>
                      <a:pt x="689" y="133"/>
                      <a:pt x="689" y="133"/>
                      <a:pt x="689" y="133"/>
                    </a:cubicBezTo>
                    <a:cubicBezTo>
                      <a:pt x="687" y="133"/>
                      <a:pt x="687" y="133"/>
                      <a:pt x="687" y="133"/>
                    </a:cubicBezTo>
                    <a:cubicBezTo>
                      <a:pt x="686" y="135"/>
                      <a:pt x="685" y="136"/>
                      <a:pt x="683" y="137"/>
                    </a:cubicBezTo>
                    <a:cubicBezTo>
                      <a:pt x="682" y="137"/>
                      <a:pt x="680" y="137"/>
                      <a:pt x="678" y="136"/>
                    </a:cubicBezTo>
                    <a:cubicBezTo>
                      <a:pt x="678" y="136"/>
                      <a:pt x="678" y="136"/>
                      <a:pt x="678" y="136"/>
                    </a:cubicBezTo>
                    <a:close/>
                    <a:moveTo>
                      <a:pt x="656" y="57"/>
                    </a:moveTo>
                    <a:cubicBezTo>
                      <a:pt x="669" y="60"/>
                      <a:pt x="669" y="60"/>
                      <a:pt x="669" y="60"/>
                    </a:cubicBezTo>
                    <a:cubicBezTo>
                      <a:pt x="668" y="62"/>
                      <a:pt x="668" y="62"/>
                      <a:pt x="668" y="62"/>
                    </a:cubicBezTo>
                    <a:cubicBezTo>
                      <a:pt x="665" y="62"/>
                      <a:pt x="662" y="62"/>
                      <a:pt x="660" y="63"/>
                    </a:cubicBezTo>
                    <a:cubicBezTo>
                      <a:pt x="658" y="64"/>
                      <a:pt x="657" y="67"/>
                      <a:pt x="656" y="70"/>
                    </a:cubicBezTo>
                    <a:cubicBezTo>
                      <a:pt x="655" y="73"/>
                      <a:pt x="655" y="73"/>
                      <a:pt x="655" y="73"/>
                    </a:cubicBezTo>
                    <a:cubicBezTo>
                      <a:pt x="693" y="82"/>
                      <a:pt x="693" y="82"/>
                      <a:pt x="693" y="82"/>
                    </a:cubicBezTo>
                    <a:cubicBezTo>
                      <a:pt x="696" y="83"/>
                      <a:pt x="698" y="83"/>
                      <a:pt x="699" y="82"/>
                    </a:cubicBezTo>
                    <a:cubicBezTo>
                      <a:pt x="700" y="81"/>
                      <a:pt x="701" y="80"/>
                      <a:pt x="702" y="77"/>
                    </a:cubicBezTo>
                    <a:cubicBezTo>
                      <a:pt x="704" y="78"/>
                      <a:pt x="704" y="78"/>
                      <a:pt x="704" y="78"/>
                    </a:cubicBezTo>
                    <a:cubicBezTo>
                      <a:pt x="697" y="106"/>
                      <a:pt x="697" y="106"/>
                      <a:pt x="697" y="106"/>
                    </a:cubicBezTo>
                    <a:cubicBezTo>
                      <a:pt x="695" y="106"/>
                      <a:pt x="695" y="106"/>
                      <a:pt x="695" y="106"/>
                    </a:cubicBezTo>
                    <a:cubicBezTo>
                      <a:pt x="696" y="103"/>
                      <a:pt x="696" y="102"/>
                      <a:pt x="695" y="100"/>
                    </a:cubicBezTo>
                    <a:cubicBezTo>
                      <a:pt x="694" y="99"/>
                      <a:pt x="692" y="98"/>
                      <a:pt x="690" y="98"/>
                    </a:cubicBezTo>
                    <a:cubicBezTo>
                      <a:pt x="652" y="89"/>
                      <a:pt x="652" y="89"/>
                      <a:pt x="652" y="89"/>
                    </a:cubicBezTo>
                    <a:cubicBezTo>
                      <a:pt x="651" y="92"/>
                      <a:pt x="651" y="92"/>
                      <a:pt x="651" y="92"/>
                    </a:cubicBezTo>
                    <a:cubicBezTo>
                      <a:pt x="650" y="96"/>
                      <a:pt x="651" y="98"/>
                      <a:pt x="652" y="100"/>
                    </a:cubicBezTo>
                    <a:cubicBezTo>
                      <a:pt x="653" y="102"/>
                      <a:pt x="655" y="104"/>
                      <a:pt x="658" y="105"/>
                    </a:cubicBezTo>
                    <a:cubicBezTo>
                      <a:pt x="658" y="107"/>
                      <a:pt x="658" y="107"/>
                      <a:pt x="658" y="107"/>
                    </a:cubicBezTo>
                    <a:cubicBezTo>
                      <a:pt x="645" y="104"/>
                      <a:pt x="645" y="104"/>
                      <a:pt x="645" y="104"/>
                    </a:cubicBezTo>
                    <a:cubicBezTo>
                      <a:pt x="656" y="57"/>
                      <a:pt x="656" y="57"/>
                      <a:pt x="656" y="57"/>
                    </a:cubicBezTo>
                    <a:close/>
                    <a:moveTo>
                      <a:pt x="684" y="17"/>
                    </a:moveTo>
                    <a:cubicBezTo>
                      <a:pt x="699" y="18"/>
                      <a:pt x="699" y="18"/>
                      <a:pt x="699" y="18"/>
                    </a:cubicBezTo>
                    <a:cubicBezTo>
                      <a:pt x="701" y="18"/>
                      <a:pt x="703" y="17"/>
                      <a:pt x="704" y="16"/>
                    </a:cubicBezTo>
                    <a:cubicBezTo>
                      <a:pt x="705" y="15"/>
                      <a:pt x="706" y="13"/>
                      <a:pt x="706" y="11"/>
                    </a:cubicBezTo>
                    <a:cubicBezTo>
                      <a:pt x="708" y="11"/>
                      <a:pt x="708" y="11"/>
                      <a:pt x="708" y="11"/>
                    </a:cubicBezTo>
                    <a:cubicBezTo>
                      <a:pt x="708" y="40"/>
                      <a:pt x="708" y="40"/>
                      <a:pt x="708" y="40"/>
                    </a:cubicBezTo>
                    <a:cubicBezTo>
                      <a:pt x="706" y="40"/>
                      <a:pt x="706" y="40"/>
                      <a:pt x="706" y="40"/>
                    </a:cubicBezTo>
                    <a:cubicBezTo>
                      <a:pt x="706" y="38"/>
                      <a:pt x="705" y="36"/>
                      <a:pt x="704" y="35"/>
                    </a:cubicBezTo>
                    <a:cubicBezTo>
                      <a:pt x="703" y="34"/>
                      <a:pt x="701" y="34"/>
                      <a:pt x="698" y="34"/>
                    </a:cubicBezTo>
                    <a:cubicBezTo>
                      <a:pt x="687" y="33"/>
                      <a:pt x="687" y="33"/>
                      <a:pt x="687" y="33"/>
                    </a:cubicBezTo>
                    <a:cubicBezTo>
                      <a:pt x="663" y="46"/>
                      <a:pt x="663" y="46"/>
                      <a:pt x="663" y="46"/>
                    </a:cubicBezTo>
                    <a:cubicBezTo>
                      <a:pt x="661" y="47"/>
                      <a:pt x="660" y="48"/>
                      <a:pt x="659" y="49"/>
                    </a:cubicBezTo>
                    <a:cubicBezTo>
                      <a:pt x="658" y="50"/>
                      <a:pt x="658" y="51"/>
                      <a:pt x="658" y="53"/>
                    </a:cubicBezTo>
                    <a:cubicBezTo>
                      <a:pt x="656" y="53"/>
                      <a:pt x="656" y="53"/>
                      <a:pt x="656" y="53"/>
                    </a:cubicBezTo>
                    <a:cubicBezTo>
                      <a:pt x="656" y="26"/>
                      <a:pt x="656" y="26"/>
                      <a:pt x="656" y="26"/>
                    </a:cubicBezTo>
                    <a:cubicBezTo>
                      <a:pt x="658" y="26"/>
                      <a:pt x="658" y="26"/>
                      <a:pt x="658" y="26"/>
                    </a:cubicBezTo>
                    <a:cubicBezTo>
                      <a:pt x="658" y="27"/>
                      <a:pt x="658" y="28"/>
                      <a:pt x="659" y="29"/>
                    </a:cubicBezTo>
                    <a:cubicBezTo>
                      <a:pt x="659" y="29"/>
                      <a:pt x="660" y="30"/>
                      <a:pt x="660" y="30"/>
                    </a:cubicBezTo>
                    <a:cubicBezTo>
                      <a:pt x="661" y="30"/>
                      <a:pt x="661" y="30"/>
                      <a:pt x="661" y="30"/>
                    </a:cubicBezTo>
                    <a:cubicBezTo>
                      <a:pt x="662" y="29"/>
                      <a:pt x="662" y="29"/>
                      <a:pt x="662" y="29"/>
                    </a:cubicBezTo>
                    <a:cubicBezTo>
                      <a:pt x="681" y="20"/>
                      <a:pt x="681" y="20"/>
                      <a:pt x="681" y="20"/>
                    </a:cubicBezTo>
                    <a:cubicBezTo>
                      <a:pt x="664" y="10"/>
                      <a:pt x="664" y="10"/>
                      <a:pt x="664" y="10"/>
                    </a:cubicBezTo>
                    <a:cubicBezTo>
                      <a:pt x="663" y="10"/>
                      <a:pt x="663" y="10"/>
                      <a:pt x="663" y="10"/>
                    </a:cubicBezTo>
                    <a:cubicBezTo>
                      <a:pt x="662" y="9"/>
                      <a:pt x="662" y="9"/>
                      <a:pt x="661" y="9"/>
                    </a:cubicBezTo>
                    <a:cubicBezTo>
                      <a:pt x="660" y="9"/>
                      <a:pt x="660" y="10"/>
                      <a:pt x="659" y="11"/>
                    </a:cubicBezTo>
                    <a:cubicBezTo>
                      <a:pt x="659" y="11"/>
                      <a:pt x="659" y="13"/>
                      <a:pt x="659" y="14"/>
                    </a:cubicBezTo>
                    <a:cubicBezTo>
                      <a:pt x="659" y="15"/>
                      <a:pt x="659" y="15"/>
                      <a:pt x="659" y="15"/>
                    </a:cubicBezTo>
                    <a:cubicBezTo>
                      <a:pt x="657" y="15"/>
                      <a:pt x="657" y="15"/>
                      <a:pt x="657" y="15"/>
                    </a:cubicBezTo>
                    <a:cubicBezTo>
                      <a:pt x="657" y="0"/>
                      <a:pt x="657" y="0"/>
                      <a:pt x="657" y="0"/>
                    </a:cubicBezTo>
                    <a:cubicBezTo>
                      <a:pt x="659" y="0"/>
                      <a:pt x="659" y="0"/>
                      <a:pt x="659" y="0"/>
                    </a:cubicBezTo>
                    <a:cubicBezTo>
                      <a:pt x="659" y="1"/>
                      <a:pt x="659" y="1"/>
                      <a:pt x="659" y="1"/>
                    </a:cubicBezTo>
                    <a:cubicBezTo>
                      <a:pt x="659" y="1"/>
                      <a:pt x="659" y="2"/>
                      <a:pt x="660" y="3"/>
                    </a:cubicBezTo>
                    <a:cubicBezTo>
                      <a:pt x="660" y="4"/>
                      <a:pt x="661" y="5"/>
                      <a:pt x="663" y="6"/>
                    </a:cubicBezTo>
                    <a:lnTo>
                      <a:pt x="68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îṩḻîḓè">
                <a:extLst>
                  <a:ext uri="{FF2B5EF4-FFF2-40B4-BE49-F238E27FC236}">
                    <a16:creationId xmlns:a16="http://schemas.microsoft.com/office/drawing/2014/main" id="{1500F570-1A66-4228-884B-C05A77E95FF0}"/>
                  </a:ext>
                </a:extLst>
              </p:cNvPr>
              <p:cNvSpPr/>
              <p:nvPr/>
            </p:nvSpPr>
            <p:spPr bwMode="auto">
              <a:xfrm>
                <a:off x="2840038" y="4119563"/>
                <a:ext cx="493713" cy="128588"/>
              </a:xfrm>
              <a:custGeom>
                <a:avLst/>
                <a:gdLst>
                  <a:gd name="T0" fmla="*/ 0 w 150"/>
                  <a:gd name="T1" fmla="*/ 36 h 39"/>
                  <a:gd name="T2" fmla="*/ 9 w 150"/>
                  <a:gd name="T3" fmla="*/ 33 h 39"/>
                  <a:gd name="T4" fmla="*/ 8 w 150"/>
                  <a:gd name="T5" fmla="*/ 7 h 39"/>
                  <a:gd name="T6" fmla="*/ 3 w 150"/>
                  <a:gd name="T7" fmla="*/ 7 h 39"/>
                  <a:gd name="T8" fmla="*/ 1 w 150"/>
                  <a:gd name="T9" fmla="*/ 5 h 39"/>
                  <a:gd name="T10" fmla="*/ 17 w 150"/>
                  <a:gd name="T11" fmla="*/ 0 h 39"/>
                  <a:gd name="T12" fmla="*/ 19 w 150"/>
                  <a:gd name="T13" fmla="*/ 33 h 39"/>
                  <a:gd name="T14" fmla="*/ 28 w 150"/>
                  <a:gd name="T15" fmla="*/ 36 h 39"/>
                  <a:gd name="T16" fmla="*/ 21 w 150"/>
                  <a:gd name="T17" fmla="*/ 38 h 39"/>
                  <a:gd name="T18" fmla="*/ 6 w 150"/>
                  <a:gd name="T19" fmla="*/ 38 h 39"/>
                  <a:gd name="T20" fmla="*/ 0 w 150"/>
                  <a:gd name="T21" fmla="*/ 38 h 39"/>
                  <a:gd name="T22" fmla="*/ 46 w 150"/>
                  <a:gd name="T23" fmla="*/ 24 h 39"/>
                  <a:gd name="T24" fmla="*/ 48 w 150"/>
                  <a:gd name="T25" fmla="*/ 34 h 39"/>
                  <a:gd name="T26" fmla="*/ 61 w 150"/>
                  <a:gd name="T27" fmla="*/ 34 h 39"/>
                  <a:gd name="T28" fmla="*/ 60 w 150"/>
                  <a:gd name="T29" fmla="*/ 25 h 39"/>
                  <a:gd name="T30" fmla="*/ 51 w 150"/>
                  <a:gd name="T31" fmla="*/ 21 h 39"/>
                  <a:gd name="T32" fmla="*/ 60 w 150"/>
                  <a:gd name="T33" fmla="*/ 12 h 39"/>
                  <a:gd name="T34" fmla="*/ 59 w 150"/>
                  <a:gd name="T35" fmla="*/ 4 h 39"/>
                  <a:gd name="T36" fmla="*/ 48 w 150"/>
                  <a:gd name="T37" fmla="*/ 4 h 39"/>
                  <a:gd name="T38" fmla="*/ 49 w 150"/>
                  <a:gd name="T39" fmla="*/ 11 h 39"/>
                  <a:gd name="T40" fmla="*/ 56 w 150"/>
                  <a:gd name="T41" fmla="*/ 15 h 39"/>
                  <a:gd name="T42" fmla="*/ 41 w 150"/>
                  <a:gd name="T43" fmla="*/ 15 h 39"/>
                  <a:gd name="T44" fmla="*/ 43 w 150"/>
                  <a:gd name="T45" fmla="*/ 3 h 39"/>
                  <a:gd name="T46" fmla="*/ 65 w 150"/>
                  <a:gd name="T47" fmla="*/ 3 h 39"/>
                  <a:gd name="T48" fmla="*/ 67 w 150"/>
                  <a:gd name="T49" fmla="*/ 13 h 39"/>
                  <a:gd name="T50" fmla="*/ 68 w 150"/>
                  <a:gd name="T51" fmla="*/ 21 h 39"/>
                  <a:gd name="T52" fmla="*/ 66 w 150"/>
                  <a:gd name="T53" fmla="*/ 36 h 39"/>
                  <a:gd name="T54" fmla="*/ 41 w 150"/>
                  <a:gd name="T55" fmla="*/ 36 h 39"/>
                  <a:gd name="T56" fmla="*/ 39 w 150"/>
                  <a:gd name="T57" fmla="*/ 23 h 39"/>
                  <a:gd name="T58" fmla="*/ 47 w 150"/>
                  <a:gd name="T59" fmla="*/ 19 h 39"/>
                  <a:gd name="T60" fmla="*/ 80 w 150"/>
                  <a:gd name="T61" fmla="*/ 33 h 39"/>
                  <a:gd name="T62" fmla="*/ 87 w 150"/>
                  <a:gd name="T63" fmla="*/ 36 h 39"/>
                  <a:gd name="T64" fmla="*/ 100 w 150"/>
                  <a:gd name="T65" fmla="*/ 20 h 39"/>
                  <a:gd name="T66" fmla="*/ 95 w 150"/>
                  <a:gd name="T67" fmla="*/ 25 h 39"/>
                  <a:gd name="T68" fmla="*/ 79 w 150"/>
                  <a:gd name="T69" fmla="*/ 23 h 39"/>
                  <a:gd name="T70" fmla="*/ 81 w 150"/>
                  <a:gd name="T71" fmla="*/ 4 h 39"/>
                  <a:gd name="T72" fmla="*/ 105 w 150"/>
                  <a:gd name="T73" fmla="*/ 5 h 39"/>
                  <a:gd name="T74" fmla="*/ 108 w 150"/>
                  <a:gd name="T75" fmla="*/ 26 h 39"/>
                  <a:gd name="T76" fmla="*/ 96 w 150"/>
                  <a:gd name="T77" fmla="*/ 38 h 39"/>
                  <a:gd name="T78" fmla="*/ 81 w 150"/>
                  <a:gd name="T79" fmla="*/ 38 h 39"/>
                  <a:gd name="T80" fmla="*/ 77 w 150"/>
                  <a:gd name="T81" fmla="*/ 36 h 39"/>
                  <a:gd name="T82" fmla="*/ 98 w 150"/>
                  <a:gd name="T83" fmla="*/ 19 h 39"/>
                  <a:gd name="T84" fmla="*/ 98 w 150"/>
                  <a:gd name="T85" fmla="*/ 6 h 39"/>
                  <a:gd name="T86" fmla="*/ 87 w 150"/>
                  <a:gd name="T87" fmla="*/ 6 h 39"/>
                  <a:gd name="T88" fmla="*/ 88 w 150"/>
                  <a:gd name="T89" fmla="*/ 19 h 39"/>
                  <a:gd name="T90" fmla="*/ 93 w 150"/>
                  <a:gd name="T91" fmla="*/ 21 h 39"/>
                  <a:gd name="T92" fmla="*/ 128 w 150"/>
                  <a:gd name="T93" fmla="*/ 20 h 39"/>
                  <a:gd name="T94" fmla="*/ 129 w 150"/>
                  <a:gd name="T95" fmla="*/ 33 h 39"/>
                  <a:gd name="T96" fmla="*/ 139 w 150"/>
                  <a:gd name="T97" fmla="*/ 34 h 39"/>
                  <a:gd name="T98" fmla="*/ 139 w 150"/>
                  <a:gd name="T99" fmla="*/ 21 h 39"/>
                  <a:gd name="T100" fmla="*/ 133 w 150"/>
                  <a:gd name="T101" fmla="*/ 18 h 39"/>
                  <a:gd name="T102" fmla="*/ 146 w 150"/>
                  <a:gd name="T103" fmla="*/ 6 h 39"/>
                  <a:gd name="T104" fmla="*/ 139 w 150"/>
                  <a:gd name="T105" fmla="*/ 4 h 39"/>
                  <a:gd name="T106" fmla="*/ 126 w 150"/>
                  <a:gd name="T107" fmla="*/ 19 h 39"/>
                  <a:gd name="T108" fmla="*/ 131 w 150"/>
                  <a:gd name="T109" fmla="*/ 15 h 39"/>
                  <a:gd name="T110" fmla="*/ 147 w 150"/>
                  <a:gd name="T111" fmla="*/ 16 h 39"/>
                  <a:gd name="T112" fmla="*/ 146 w 150"/>
                  <a:gd name="T113" fmla="*/ 35 h 39"/>
                  <a:gd name="T114" fmla="*/ 121 w 150"/>
                  <a:gd name="T115" fmla="*/ 35 h 39"/>
                  <a:gd name="T116" fmla="*/ 118 w 150"/>
                  <a:gd name="T117" fmla="*/ 13 h 39"/>
                  <a:gd name="T118" fmla="*/ 130 w 150"/>
                  <a:gd name="T119" fmla="*/ 2 h 39"/>
                  <a:gd name="T120" fmla="*/ 145 w 150"/>
                  <a:gd name="T121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0" h="39">
                    <a:moveTo>
                      <a:pt x="0" y="38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4" y="36"/>
                      <a:pt x="6" y="36"/>
                      <a:pt x="8" y="35"/>
                    </a:cubicBezTo>
                    <a:cubicBezTo>
                      <a:pt x="9" y="35"/>
                      <a:pt x="9" y="34"/>
                      <a:pt x="9" y="33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9"/>
                      <a:pt x="9" y="8"/>
                      <a:pt x="8" y="7"/>
                    </a:cubicBezTo>
                    <a:cubicBezTo>
                      <a:pt x="8" y="7"/>
                      <a:pt x="7" y="7"/>
                      <a:pt x="5" y="7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4"/>
                      <a:pt x="7" y="4"/>
                      <a:pt x="9" y="3"/>
                    </a:cubicBezTo>
                    <a:cubicBezTo>
                      <a:pt x="12" y="3"/>
                      <a:pt x="14" y="2"/>
                      <a:pt x="1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4"/>
                      <a:pt x="20" y="35"/>
                      <a:pt x="21" y="35"/>
                    </a:cubicBezTo>
                    <a:cubicBezTo>
                      <a:pt x="22" y="36"/>
                      <a:pt x="24" y="36"/>
                      <a:pt x="28" y="36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6" y="38"/>
                      <a:pt x="23" y="38"/>
                      <a:pt x="21" y="38"/>
                    </a:cubicBezTo>
                    <a:cubicBezTo>
                      <a:pt x="19" y="38"/>
                      <a:pt x="16" y="38"/>
                      <a:pt x="14" y="38"/>
                    </a:cubicBezTo>
                    <a:cubicBezTo>
                      <a:pt x="11" y="38"/>
                      <a:pt x="8" y="38"/>
                      <a:pt x="6" y="38"/>
                    </a:cubicBezTo>
                    <a:cubicBezTo>
                      <a:pt x="4" y="38"/>
                      <a:pt x="2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lose/>
                    <a:moveTo>
                      <a:pt x="51" y="21"/>
                    </a:moveTo>
                    <a:cubicBezTo>
                      <a:pt x="49" y="22"/>
                      <a:pt x="48" y="23"/>
                      <a:pt x="46" y="24"/>
                    </a:cubicBezTo>
                    <a:cubicBezTo>
                      <a:pt x="45" y="26"/>
                      <a:pt x="45" y="27"/>
                      <a:pt x="45" y="28"/>
                    </a:cubicBezTo>
                    <a:cubicBezTo>
                      <a:pt x="45" y="31"/>
                      <a:pt x="46" y="32"/>
                      <a:pt x="48" y="34"/>
                    </a:cubicBezTo>
                    <a:cubicBezTo>
                      <a:pt x="50" y="35"/>
                      <a:pt x="52" y="36"/>
                      <a:pt x="55" y="36"/>
                    </a:cubicBezTo>
                    <a:cubicBezTo>
                      <a:pt x="57" y="36"/>
                      <a:pt x="59" y="36"/>
                      <a:pt x="61" y="34"/>
                    </a:cubicBezTo>
                    <a:cubicBezTo>
                      <a:pt x="62" y="33"/>
                      <a:pt x="63" y="32"/>
                      <a:pt x="63" y="30"/>
                    </a:cubicBezTo>
                    <a:cubicBezTo>
                      <a:pt x="63" y="28"/>
                      <a:pt x="62" y="27"/>
                      <a:pt x="60" y="25"/>
                    </a:cubicBezTo>
                    <a:cubicBezTo>
                      <a:pt x="58" y="24"/>
                      <a:pt x="55" y="23"/>
                      <a:pt x="51" y="21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56" y="15"/>
                    </a:moveTo>
                    <a:cubicBezTo>
                      <a:pt x="58" y="14"/>
                      <a:pt x="59" y="13"/>
                      <a:pt x="60" y="12"/>
                    </a:cubicBezTo>
                    <a:cubicBezTo>
                      <a:pt x="61" y="11"/>
                      <a:pt x="61" y="10"/>
                      <a:pt x="61" y="8"/>
                    </a:cubicBezTo>
                    <a:cubicBezTo>
                      <a:pt x="61" y="7"/>
                      <a:pt x="60" y="5"/>
                      <a:pt x="59" y="4"/>
                    </a:cubicBezTo>
                    <a:cubicBezTo>
                      <a:pt x="57" y="3"/>
                      <a:pt x="56" y="3"/>
                      <a:pt x="53" y="3"/>
                    </a:cubicBezTo>
                    <a:cubicBezTo>
                      <a:pt x="51" y="3"/>
                      <a:pt x="50" y="3"/>
                      <a:pt x="48" y="4"/>
                    </a:cubicBezTo>
                    <a:cubicBezTo>
                      <a:pt x="47" y="5"/>
                      <a:pt x="46" y="6"/>
                      <a:pt x="46" y="7"/>
                    </a:cubicBezTo>
                    <a:cubicBezTo>
                      <a:pt x="46" y="9"/>
                      <a:pt x="47" y="10"/>
                      <a:pt x="49" y="11"/>
                    </a:cubicBezTo>
                    <a:cubicBezTo>
                      <a:pt x="50" y="13"/>
                      <a:pt x="53" y="14"/>
                      <a:pt x="56" y="15"/>
                    </a:cubicBezTo>
                    <a:cubicBezTo>
                      <a:pt x="56" y="15"/>
                      <a:pt x="56" y="15"/>
                      <a:pt x="56" y="15"/>
                    </a:cubicBezTo>
                    <a:close/>
                    <a:moveTo>
                      <a:pt x="47" y="19"/>
                    </a:moveTo>
                    <a:cubicBezTo>
                      <a:pt x="44" y="18"/>
                      <a:pt x="42" y="16"/>
                      <a:pt x="41" y="15"/>
                    </a:cubicBezTo>
                    <a:cubicBezTo>
                      <a:pt x="39" y="13"/>
                      <a:pt x="39" y="12"/>
                      <a:pt x="39" y="10"/>
                    </a:cubicBezTo>
                    <a:cubicBezTo>
                      <a:pt x="39" y="7"/>
                      <a:pt x="40" y="5"/>
                      <a:pt x="43" y="3"/>
                    </a:cubicBezTo>
                    <a:cubicBezTo>
                      <a:pt x="46" y="1"/>
                      <a:pt x="50" y="0"/>
                      <a:pt x="55" y="0"/>
                    </a:cubicBezTo>
                    <a:cubicBezTo>
                      <a:pt x="59" y="0"/>
                      <a:pt x="62" y="1"/>
                      <a:pt x="65" y="3"/>
                    </a:cubicBezTo>
                    <a:cubicBezTo>
                      <a:pt x="67" y="4"/>
                      <a:pt x="69" y="6"/>
                      <a:pt x="69" y="8"/>
                    </a:cubicBezTo>
                    <a:cubicBezTo>
                      <a:pt x="69" y="10"/>
                      <a:pt x="68" y="11"/>
                      <a:pt x="67" y="13"/>
                    </a:cubicBezTo>
                    <a:cubicBezTo>
                      <a:pt x="65" y="14"/>
                      <a:pt x="63" y="15"/>
                      <a:pt x="60" y="17"/>
                    </a:cubicBezTo>
                    <a:cubicBezTo>
                      <a:pt x="64" y="18"/>
                      <a:pt x="66" y="20"/>
                      <a:pt x="68" y="21"/>
                    </a:cubicBezTo>
                    <a:cubicBezTo>
                      <a:pt x="70" y="23"/>
                      <a:pt x="71" y="25"/>
                      <a:pt x="71" y="28"/>
                    </a:cubicBezTo>
                    <a:cubicBezTo>
                      <a:pt x="71" y="31"/>
                      <a:pt x="69" y="34"/>
                      <a:pt x="66" y="36"/>
                    </a:cubicBezTo>
                    <a:cubicBezTo>
                      <a:pt x="63" y="38"/>
                      <a:pt x="59" y="39"/>
                      <a:pt x="54" y="39"/>
                    </a:cubicBezTo>
                    <a:cubicBezTo>
                      <a:pt x="48" y="39"/>
                      <a:pt x="44" y="38"/>
                      <a:pt x="41" y="36"/>
                    </a:cubicBezTo>
                    <a:cubicBezTo>
                      <a:pt x="38" y="34"/>
                      <a:pt x="36" y="32"/>
                      <a:pt x="36" y="29"/>
                    </a:cubicBezTo>
                    <a:cubicBezTo>
                      <a:pt x="36" y="27"/>
                      <a:pt x="37" y="25"/>
                      <a:pt x="39" y="23"/>
                    </a:cubicBezTo>
                    <a:cubicBezTo>
                      <a:pt x="40" y="22"/>
                      <a:pt x="43" y="20"/>
                      <a:pt x="47" y="19"/>
                    </a:cubicBezTo>
                    <a:cubicBezTo>
                      <a:pt x="47" y="19"/>
                      <a:pt x="47" y="19"/>
                      <a:pt x="47" y="19"/>
                    </a:cubicBezTo>
                    <a:close/>
                    <a:moveTo>
                      <a:pt x="77" y="36"/>
                    </a:moveTo>
                    <a:cubicBezTo>
                      <a:pt x="80" y="33"/>
                      <a:pt x="80" y="33"/>
                      <a:pt x="80" y="33"/>
                    </a:cubicBezTo>
                    <a:cubicBezTo>
                      <a:pt x="81" y="34"/>
                      <a:pt x="82" y="35"/>
                      <a:pt x="83" y="35"/>
                    </a:cubicBezTo>
                    <a:cubicBezTo>
                      <a:pt x="85" y="35"/>
                      <a:pt x="86" y="36"/>
                      <a:pt x="87" y="36"/>
                    </a:cubicBezTo>
                    <a:cubicBezTo>
                      <a:pt x="91" y="36"/>
                      <a:pt x="94" y="34"/>
                      <a:pt x="97" y="31"/>
                    </a:cubicBezTo>
                    <a:cubicBezTo>
                      <a:pt x="99" y="28"/>
                      <a:pt x="100" y="25"/>
                      <a:pt x="100" y="20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99" y="22"/>
                      <a:pt x="97" y="24"/>
                      <a:pt x="95" y="25"/>
                    </a:cubicBezTo>
                    <a:cubicBezTo>
                      <a:pt x="93" y="26"/>
                      <a:pt x="91" y="26"/>
                      <a:pt x="88" y="26"/>
                    </a:cubicBezTo>
                    <a:cubicBezTo>
                      <a:pt x="85" y="26"/>
                      <a:pt x="82" y="25"/>
                      <a:pt x="79" y="23"/>
                    </a:cubicBezTo>
                    <a:cubicBezTo>
                      <a:pt x="77" y="21"/>
                      <a:pt x="76" y="18"/>
                      <a:pt x="76" y="15"/>
                    </a:cubicBezTo>
                    <a:cubicBezTo>
                      <a:pt x="76" y="11"/>
                      <a:pt x="78" y="7"/>
                      <a:pt x="81" y="4"/>
                    </a:cubicBezTo>
                    <a:cubicBezTo>
                      <a:pt x="84" y="2"/>
                      <a:pt x="88" y="0"/>
                      <a:pt x="93" y="0"/>
                    </a:cubicBezTo>
                    <a:cubicBezTo>
                      <a:pt x="98" y="0"/>
                      <a:pt x="102" y="2"/>
                      <a:pt x="105" y="5"/>
                    </a:cubicBezTo>
                    <a:cubicBezTo>
                      <a:pt x="108" y="8"/>
                      <a:pt x="110" y="12"/>
                      <a:pt x="110" y="17"/>
                    </a:cubicBezTo>
                    <a:cubicBezTo>
                      <a:pt x="110" y="20"/>
                      <a:pt x="109" y="23"/>
                      <a:pt x="108" y="26"/>
                    </a:cubicBezTo>
                    <a:cubicBezTo>
                      <a:pt x="107" y="29"/>
                      <a:pt x="106" y="31"/>
                      <a:pt x="104" y="33"/>
                    </a:cubicBezTo>
                    <a:cubicBezTo>
                      <a:pt x="101" y="35"/>
                      <a:pt x="99" y="36"/>
                      <a:pt x="96" y="38"/>
                    </a:cubicBezTo>
                    <a:cubicBezTo>
                      <a:pt x="93" y="39"/>
                      <a:pt x="91" y="39"/>
                      <a:pt x="87" y="39"/>
                    </a:cubicBezTo>
                    <a:cubicBezTo>
                      <a:pt x="85" y="39"/>
                      <a:pt x="83" y="39"/>
                      <a:pt x="81" y="38"/>
                    </a:cubicBezTo>
                    <a:cubicBezTo>
                      <a:pt x="80" y="38"/>
                      <a:pt x="78" y="37"/>
                      <a:pt x="77" y="36"/>
                    </a:cubicBezTo>
                    <a:cubicBezTo>
                      <a:pt x="77" y="36"/>
                      <a:pt x="77" y="36"/>
                      <a:pt x="77" y="36"/>
                    </a:cubicBezTo>
                    <a:close/>
                    <a:moveTo>
                      <a:pt x="93" y="21"/>
                    </a:moveTo>
                    <a:cubicBezTo>
                      <a:pt x="95" y="21"/>
                      <a:pt x="97" y="21"/>
                      <a:pt x="98" y="19"/>
                    </a:cubicBezTo>
                    <a:cubicBezTo>
                      <a:pt x="99" y="18"/>
                      <a:pt x="100" y="16"/>
                      <a:pt x="100" y="14"/>
                    </a:cubicBezTo>
                    <a:cubicBezTo>
                      <a:pt x="100" y="11"/>
                      <a:pt x="99" y="8"/>
                      <a:pt x="98" y="6"/>
                    </a:cubicBezTo>
                    <a:cubicBezTo>
                      <a:pt x="96" y="4"/>
                      <a:pt x="94" y="3"/>
                      <a:pt x="92" y="3"/>
                    </a:cubicBezTo>
                    <a:cubicBezTo>
                      <a:pt x="90" y="3"/>
                      <a:pt x="88" y="4"/>
                      <a:pt x="87" y="6"/>
                    </a:cubicBezTo>
                    <a:cubicBezTo>
                      <a:pt x="86" y="7"/>
                      <a:pt x="86" y="9"/>
                      <a:pt x="86" y="12"/>
                    </a:cubicBezTo>
                    <a:cubicBezTo>
                      <a:pt x="86" y="15"/>
                      <a:pt x="87" y="17"/>
                      <a:pt x="88" y="19"/>
                    </a:cubicBezTo>
                    <a:cubicBezTo>
                      <a:pt x="89" y="21"/>
                      <a:pt x="91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133" y="18"/>
                    </a:moveTo>
                    <a:cubicBezTo>
                      <a:pt x="131" y="18"/>
                      <a:pt x="130" y="19"/>
                      <a:pt x="128" y="20"/>
                    </a:cubicBezTo>
                    <a:cubicBezTo>
                      <a:pt x="127" y="21"/>
                      <a:pt x="127" y="23"/>
                      <a:pt x="127" y="25"/>
                    </a:cubicBezTo>
                    <a:cubicBezTo>
                      <a:pt x="127" y="29"/>
                      <a:pt x="127" y="31"/>
                      <a:pt x="129" y="33"/>
                    </a:cubicBezTo>
                    <a:cubicBezTo>
                      <a:pt x="130" y="35"/>
                      <a:pt x="132" y="36"/>
                      <a:pt x="134" y="36"/>
                    </a:cubicBezTo>
                    <a:cubicBezTo>
                      <a:pt x="136" y="36"/>
                      <a:pt x="138" y="35"/>
                      <a:pt x="139" y="34"/>
                    </a:cubicBezTo>
                    <a:cubicBezTo>
                      <a:pt x="140" y="33"/>
                      <a:pt x="140" y="31"/>
                      <a:pt x="140" y="28"/>
                    </a:cubicBezTo>
                    <a:cubicBezTo>
                      <a:pt x="140" y="25"/>
                      <a:pt x="140" y="22"/>
                      <a:pt x="139" y="21"/>
                    </a:cubicBezTo>
                    <a:cubicBezTo>
                      <a:pt x="137" y="19"/>
                      <a:pt x="136" y="18"/>
                      <a:pt x="133" y="18"/>
                    </a:cubicBezTo>
                    <a:cubicBezTo>
                      <a:pt x="133" y="18"/>
                      <a:pt x="133" y="18"/>
                      <a:pt x="133" y="18"/>
                    </a:cubicBezTo>
                    <a:close/>
                    <a:moveTo>
                      <a:pt x="150" y="4"/>
                    </a:moveTo>
                    <a:cubicBezTo>
                      <a:pt x="146" y="6"/>
                      <a:pt x="146" y="6"/>
                      <a:pt x="146" y="6"/>
                    </a:cubicBezTo>
                    <a:cubicBezTo>
                      <a:pt x="145" y="5"/>
                      <a:pt x="144" y="5"/>
                      <a:pt x="143" y="5"/>
                    </a:cubicBezTo>
                    <a:cubicBezTo>
                      <a:pt x="142" y="4"/>
                      <a:pt x="141" y="4"/>
                      <a:pt x="139" y="4"/>
                    </a:cubicBezTo>
                    <a:cubicBezTo>
                      <a:pt x="135" y="4"/>
                      <a:pt x="132" y="5"/>
                      <a:pt x="130" y="8"/>
                    </a:cubicBezTo>
                    <a:cubicBezTo>
                      <a:pt x="127" y="11"/>
                      <a:pt x="126" y="15"/>
                      <a:pt x="126" y="19"/>
                    </a:cubicBezTo>
                    <a:cubicBezTo>
                      <a:pt x="126" y="19"/>
                      <a:pt x="126" y="19"/>
                      <a:pt x="126" y="19"/>
                    </a:cubicBezTo>
                    <a:cubicBezTo>
                      <a:pt x="127" y="17"/>
                      <a:pt x="129" y="16"/>
                      <a:pt x="131" y="15"/>
                    </a:cubicBezTo>
                    <a:cubicBezTo>
                      <a:pt x="133" y="14"/>
                      <a:pt x="135" y="13"/>
                      <a:pt x="138" y="13"/>
                    </a:cubicBezTo>
                    <a:cubicBezTo>
                      <a:pt x="142" y="13"/>
                      <a:pt x="145" y="14"/>
                      <a:pt x="147" y="16"/>
                    </a:cubicBezTo>
                    <a:cubicBezTo>
                      <a:pt x="149" y="18"/>
                      <a:pt x="150" y="21"/>
                      <a:pt x="150" y="25"/>
                    </a:cubicBezTo>
                    <a:cubicBezTo>
                      <a:pt x="150" y="29"/>
                      <a:pt x="149" y="32"/>
                      <a:pt x="146" y="35"/>
                    </a:cubicBezTo>
                    <a:cubicBezTo>
                      <a:pt x="143" y="38"/>
                      <a:pt x="139" y="39"/>
                      <a:pt x="134" y="39"/>
                    </a:cubicBezTo>
                    <a:cubicBezTo>
                      <a:pt x="128" y="39"/>
                      <a:pt x="124" y="38"/>
                      <a:pt x="121" y="35"/>
                    </a:cubicBezTo>
                    <a:cubicBezTo>
                      <a:pt x="118" y="32"/>
                      <a:pt x="116" y="27"/>
                      <a:pt x="116" y="22"/>
                    </a:cubicBezTo>
                    <a:cubicBezTo>
                      <a:pt x="116" y="19"/>
                      <a:pt x="117" y="16"/>
                      <a:pt x="118" y="13"/>
                    </a:cubicBezTo>
                    <a:cubicBezTo>
                      <a:pt x="119" y="11"/>
                      <a:pt x="121" y="9"/>
                      <a:pt x="123" y="7"/>
                    </a:cubicBezTo>
                    <a:cubicBezTo>
                      <a:pt x="125" y="5"/>
                      <a:pt x="127" y="3"/>
                      <a:pt x="130" y="2"/>
                    </a:cubicBezTo>
                    <a:cubicBezTo>
                      <a:pt x="133" y="1"/>
                      <a:pt x="136" y="0"/>
                      <a:pt x="139" y="0"/>
                    </a:cubicBezTo>
                    <a:cubicBezTo>
                      <a:pt x="141" y="0"/>
                      <a:pt x="143" y="1"/>
                      <a:pt x="145" y="1"/>
                    </a:cubicBezTo>
                    <a:cubicBezTo>
                      <a:pt x="147" y="2"/>
                      <a:pt x="148" y="3"/>
                      <a:pt x="15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ïsļîḑè">
                <a:extLst>
                  <a:ext uri="{FF2B5EF4-FFF2-40B4-BE49-F238E27FC236}">
                    <a16:creationId xmlns:a16="http://schemas.microsoft.com/office/drawing/2014/main" id="{A25947FA-25E0-4D27-A794-C20C9240AF68}"/>
                  </a:ext>
                </a:extLst>
              </p:cNvPr>
              <p:cNvSpPr/>
              <p:nvPr/>
            </p:nvSpPr>
            <p:spPr bwMode="auto">
              <a:xfrm>
                <a:off x="2190751" y="2551113"/>
                <a:ext cx="1754188" cy="1651000"/>
              </a:xfrm>
              <a:custGeom>
                <a:avLst/>
                <a:gdLst>
                  <a:gd name="T0" fmla="*/ 266 w 532"/>
                  <a:gd name="T1" fmla="*/ 0 h 500"/>
                  <a:gd name="T2" fmla="*/ 532 w 532"/>
                  <a:gd name="T3" fmla="*/ 266 h 500"/>
                  <a:gd name="T4" fmla="*/ 395 w 532"/>
                  <a:gd name="T5" fmla="*/ 500 h 500"/>
                  <a:gd name="T6" fmla="*/ 389 w 532"/>
                  <a:gd name="T7" fmla="*/ 489 h 500"/>
                  <a:gd name="T8" fmla="*/ 521 w 532"/>
                  <a:gd name="T9" fmla="*/ 266 h 500"/>
                  <a:gd name="T10" fmla="*/ 266 w 532"/>
                  <a:gd name="T11" fmla="*/ 12 h 500"/>
                  <a:gd name="T12" fmla="*/ 11 w 532"/>
                  <a:gd name="T13" fmla="*/ 266 h 500"/>
                  <a:gd name="T14" fmla="*/ 144 w 532"/>
                  <a:gd name="T15" fmla="*/ 490 h 500"/>
                  <a:gd name="T16" fmla="*/ 139 w 532"/>
                  <a:gd name="T17" fmla="*/ 500 h 500"/>
                  <a:gd name="T18" fmla="*/ 0 w 532"/>
                  <a:gd name="T19" fmla="*/ 266 h 500"/>
                  <a:gd name="T20" fmla="*/ 266 w 532"/>
                  <a:gd name="T2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2" h="500">
                    <a:moveTo>
                      <a:pt x="266" y="0"/>
                    </a:moveTo>
                    <a:cubicBezTo>
                      <a:pt x="413" y="0"/>
                      <a:pt x="532" y="120"/>
                      <a:pt x="532" y="266"/>
                    </a:cubicBezTo>
                    <a:cubicBezTo>
                      <a:pt x="532" y="367"/>
                      <a:pt x="477" y="454"/>
                      <a:pt x="395" y="500"/>
                    </a:cubicBezTo>
                    <a:cubicBezTo>
                      <a:pt x="389" y="489"/>
                      <a:pt x="389" y="489"/>
                      <a:pt x="389" y="489"/>
                    </a:cubicBezTo>
                    <a:cubicBezTo>
                      <a:pt x="468" y="446"/>
                      <a:pt x="521" y="362"/>
                      <a:pt x="521" y="266"/>
                    </a:cubicBezTo>
                    <a:cubicBezTo>
                      <a:pt x="521" y="126"/>
                      <a:pt x="407" y="12"/>
                      <a:pt x="266" y="12"/>
                    </a:cubicBezTo>
                    <a:cubicBezTo>
                      <a:pt x="126" y="12"/>
                      <a:pt x="11" y="126"/>
                      <a:pt x="11" y="266"/>
                    </a:cubicBezTo>
                    <a:cubicBezTo>
                      <a:pt x="11" y="363"/>
                      <a:pt x="65" y="447"/>
                      <a:pt x="144" y="490"/>
                    </a:cubicBezTo>
                    <a:cubicBezTo>
                      <a:pt x="139" y="500"/>
                      <a:pt x="139" y="500"/>
                      <a:pt x="139" y="500"/>
                    </a:cubicBezTo>
                    <a:cubicBezTo>
                      <a:pt x="56" y="455"/>
                      <a:pt x="0" y="367"/>
                      <a:pt x="0" y="266"/>
                    </a:cubicBezTo>
                    <a:cubicBezTo>
                      <a:pt x="0" y="120"/>
                      <a:pt x="120" y="0"/>
                      <a:pt x="26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8" name="íšľïḋé">
              <a:extLst>
                <a:ext uri="{FF2B5EF4-FFF2-40B4-BE49-F238E27FC236}">
                  <a16:creationId xmlns:a16="http://schemas.microsoft.com/office/drawing/2014/main" id="{239FEE5C-6CB3-4223-B165-C47D277753A9}"/>
                </a:ext>
              </a:extLst>
            </p:cNvPr>
            <p:cNvSpPr/>
            <p:nvPr/>
          </p:nvSpPr>
          <p:spPr bwMode="auto">
            <a:xfrm>
              <a:off x="10398657" y="734847"/>
              <a:ext cx="1120243" cy="66549"/>
            </a:xfrm>
            <a:custGeom>
              <a:avLst/>
              <a:gdLst>
                <a:gd name="T0" fmla="*/ 2 w 1702"/>
                <a:gd name="T1" fmla="*/ 29 h 101"/>
                <a:gd name="T2" fmla="*/ 49 w 1702"/>
                <a:gd name="T3" fmla="*/ 13 h 101"/>
                <a:gd name="T4" fmla="*/ 59 w 1702"/>
                <a:gd name="T5" fmla="*/ 92 h 101"/>
                <a:gd name="T6" fmla="*/ 87 w 1702"/>
                <a:gd name="T7" fmla="*/ 93 h 101"/>
                <a:gd name="T8" fmla="*/ 110 w 1702"/>
                <a:gd name="T9" fmla="*/ 3 h 101"/>
                <a:gd name="T10" fmla="*/ 133 w 1702"/>
                <a:gd name="T11" fmla="*/ 99 h 101"/>
                <a:gd name="T12" fmla="*/ 235 w 1702"/>
                <a:gd name="T13" fmla="*/ 34 h 101"/>
                <a:gd name="T14" fmla="*/ 240 w 1702"/>
                <a:gd name="T15" fmla="*/ 77 h 101"/>
                <a:gd name="T16" fmla="*/ 254 w 1702"/>
                <a:gd name="T17" fmla="*/ 99 h 101"/>
                <a:gd name="T18" fmla="*/ 263 w 1702"/>
                <a:gd name="T19" fmla="*/ 2 h 101"/>
                <a:gd name="T20" fmla="*/ 326 w 1702"/>
                <a:gd name="T21" fmla="*/ 9 h 101"/>
                <a:gd name="T22" fmla="*/ 354 w 1702"/>
                <a:gd name="T23" fmla="*/ 9 h 101"/>
                <a:gd name="T24" fmla="*/ 318 w 1702"/>
                <a:gd name="T25" fmla="*/ 93 h 101"/>
                <a:gd name="T26" fmla="*/ 299 w 1702"/>
                <a:gd name="T27" fmla="*/ 98 h 101"/>
                <a:gd name="T28" fmla="*/ 377 w 1702"/>
                <a:gd name="T29" fmla="*/ 2 h 101"/>
                <a:gd name="T30" fmla="*/ 415 w 1702"/>
                <a:gd name="T31" fmla="*/ 82 h 101"/>
                <a:gd name="T32" fmla="*/ 454 w 1702"/>
                <a:gd name="T33" fmla="*/ 2 h 101"/>
                <a:gd name="T34" fmla="*/ 398 w 1702"/>
                <a:gd name="T35" fmla="*/ 93 h 101"/>
                <a:gd name="T36" fmla="*/ 510 w 1702"/>
                <a:gd name="T37" fmla="*/ 93 h 101"/>
                <a:gd name="T38" fmla="*/ 528 w 1702"/>
                <a:gd name="T39" fmla="*/ 2 h 101"/>
                <a:gd name="T40" fmla="*/ 534 w 1702"/>
                <a:gd name="T41" fmla="*/ 93 h 101"/>
                <a:gd name="T42" fmla="*/ 669 w 1702"/>
                <a:gd name="T43" fmla="*/ 9 h 101"/>
                <a:gd name="T44" fmla="*/ 680 w 1702"/>
                <a:gd name="T45" fmla="*/ 17 h 101"/>
                <a:gd name="T46" fmla="*/ 598 w 1702"/>
                <a:gd name="T47" fmla="*/ 98 h 101"/>
                <a:gd name="T48" fmla="*/ 607 w 1702"/>
                <a:gd name="T49" fmla="*/ 3 h 101"/>
                <a:gd name="T50" fmla="*/ 793 w 1702"/>
                <a:gd name="T51" fmla="*/ 3 h 101"/>
                <a:gd name="T52" fmla="*/ 827 w 1702"/>
                <a:gd name="T53" fmla="*/ 89 h 101"/>
                <a:gd name="T54" fmla="*/ 860 w 1702"/>
                <a:gd name="T55" fmla="*/ 2 h 101"/>
                <a:gd name="T56" fmla="*/ 781 w 1702"/>
                <a:gd name="T57" fmla="*/ 16 h 101"/>
                <a:gd name="T58" fmla="*/ 981 w 1702"/>
                <a:gd name="T59" fmla="*/ 7 h 101"/>
                <a:gd name="T60" fmla="*/ 914 w 1702"/>
                <a:gd name="T61" fmla="*/ 99 h 101"/>
                <a:gd name="T62" fmla="*/ 882 w 1702"/>
                <a:gd name="T63" fmla="*/ 7 h 101"/>
                <a:gd name="T64" fmla="*/ 1006 w 1702"/>
                <a:gd name="T65" fmla="*/ 91 h 101"/>
                <a:gd name="T66" fmla="*/ 1042 w 1702"/>
                <a:gd name="T67" fmla="*/ 2 h 101"/>
                <a:gd name="T68" fmla="*/ 1020 w 1702"/>
                <a:gd name="T69" fmla="*/ 98 h 101"/>
                <a:gd name="T70" fmla="*/ 1054 w 1702"/>
                <a:gd name="T71" fmla="*/ 2 h 101"/>
                <a:gd name="T72" fmla="*/ 1090 w 1702"/>
                <a:gd name="T73" fmla="*/ 15 h 101"/>
                <a:gd name="T74" fmla="*/ 1137 w 1702"/>
                <a:gd name="T75" fmla="*/ 2 h 101"/>
                <a:gd name="T76" fmla="*/ 1173 w 1702"/>
                <a:gd name="T77" fmla="*/ 91 h 101"/>
                <a:gd name="T78" fmla="*/ 1224 w 1702"/>
                <a:gd name="T79" fmla="*/ 2 h 101"/>
                <a:gd name="T80" fmla="*/ 1210 w 1702"/>
                <a:gd name="T81" fmla="*/ 46 h 101"/>
                <a:gd name="T82" fmla="*/ 1211 w 1702"/>
                <a:gd name="T83" fmla="*/ 52 h 101"/>
                <a:gd name="T84" fmla="*/ 1221 w 1702"/>
                <a:gd name="T85" fmla="*/ 98 h 101"/>
                <a:gd name="T86" fmla="*/ 1267 w 1702"/>
                <a:gd name="T87" fmla="*/ 9 h 101"/>
                <a:gd name="T88" fmla="*/ 1333 w 1702"/>
                <a:gd name="T89" fmla="*/ 40 h 101"/>
                <a:gd name="T90" fmla="*/ 1324 w 1702"/>
                <a:gd name="T91" fmla="*/ 96 h 101"/>
                <a:gd name="T92" fmla="*/ 1302 w 1702"/>
                <a:gd name="T93" fmla="*/ 93 h 101"/>
                <a:gd name="T94" fmla="*/ 1318 w 1702"/>
                <a:gd name="T95" fmla="*/ 28 h 101"/>
                <a:gd name="T96" fmla="*/ 1413 w 1702"/>
                <a:gd name="T97" fmla="*/ 88 h 101"/>
                <a:gd name="T98" fmla="*/ 1431 w 1702"/>
                <a:gd name="T99" fmla="*/ 4 h 101"/>
                <a:gd name="T100" fmla="*/ 1407 w 1702"/>
                <a:gd name="T101" fmla="*/ 38 h 101"/>
                <a:gd name="T102" fmla="*/ 1370 w 1702"/>
                <a:gd name="T103" fmla="*/ 73 h 101"/>
                <a:gd name="T104" fmla="*/ 1465 w 1702"/>
                <a:gd name="T105" fmla="*/ 9 h 101"/>
                <a:gd name="T106" fmla="*/ 1491 w 1702"/>
                <a:gd name="T107" fmla="*/ 16 h 101"/>
                <a:gd name="T108" fmla="*/ 1456 w 1702"/>
                <a:gd name="T109" fmla="*/ 99 h 101"/>
                <a:gd name="T110" fmla="*/ 1517 w 1702"/>
                <a:gd name="T111" fmla="*/ 26 h 101"/>
                <a:gd name="T112" fmla="*/ 1586 w 1702"/>
                <a:gd name="T113" fmla="*/ 13 h 101"/>
                <a:gd name="T114" fmla="*/ 1545 w 1702"/>
                <a:gd name="T115" fmla="*/ 98 h 101"/>
                <a:gd name="T116" fmla="*/ 1656 w 1702"/>
                <a:gd name="T117" fmla="*/ 98 h 101"/>
                <a:gd name="T118" fmla="*/ 1610 w 1702"/>
                <a:gd name="T119" fmla="*/ 7 h 101"/>
                <a:gd name="T120" fmla="*/ 1644 w 1702"/>
                <a:gd name="T121" fmla="*/ 12 h 101"/>
                <a:gd name="T122" fmla="*/ 1688 w 1702"/>
                <a:gd name="T123" fmla="*/ 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2" h="101">
                  <a:moveTo>
                    <a:pt x="1" y="66"/>
                  </a:moveTo>
                  <a:cubicBezTo>
                    <a:pt x="11" y="66"/>
                    <a:pt x="11" y="66"/>
                    <a:pt x="11" y="66"/>
                  </a:cubicBezTo>
                  <a:cubicBezTo>
                    <a:pt x="11" y="75"/>
                    <a:pt x="13" y="81"/>
                    <a:pt x="16" y="85"/>
                  </a:cubicBezTo>
                  <a:cubicBezTo>
                    <a:pt x="20" y="90"/>
                    <a:pt x="25" y="92"/>
                    <a:pt x="32" y="92"/>
                  </a:cubicBezTo>
                  <a:cubicBezTo>
                    <a:pt x="37" y="92"/>
                    <a:pt x="41" y="90"/>
                    <a:pt x="44" y="88"/>
                  </a:cubicBezTo>
                  <a:cubicBezTo>
                    <a:pt x="48" y="85"/>
                    <a:pt x="49" y="82"/>
                    <a:pt x="49" y="77"/>
                  </a:cubicBezTo>
                  <a:cubicBezTo>
                    <a:pt x="49" y="74"/>
                    <a:pt x="48" y="71"/>
                    <a:pt x="46" y="68"/>
                  </a:cubicBezTo>
                  <a:cubicBezTo>
                    <a:pt x="44" y="66"/>
                    <a:pt x="39" y="63"/>
                    <a:pt x="31" y="60"/>
                  </a:cubicBezTo>
                  <a:cubicBezTo>
                    <a:pt x="20" y="55"/>
                    <a:pt x="12" y="51"/>
                    <a:pt x="8" y="46"/>
                  </a:cubicBezTo>
                  <a:cubicBezTo>
                    <a:pt x="4" y="41"/>
                    <a:pt x="2" y="36"/>
                    <a:pt x="2" y="29"/>
                  </a:cubicBezTo>
                  <a:cubicBezTo>
                    <a:pt x="2" y="20"/>
                    <a:pt x="5" y="13"/>
                    <a:pt x="11" y="8"/>
                  </a:cubicBezTo>
                  <a:cubicBezTo>
                    <a:pt x="17" y="2"/>
                    <a:pt x="25" y="0"/>
                    <a:pt x="34" y="0"/>
                  </a:cubicBezTo>
                  <a:cubicBezTo>
                    <a:pt x="38" y="0"/>
                    <a:pt x="42" y="0"/>
                    <a:pt x="47" y="1"/>
                  </a:cubicBezTo>
                  <a:cubicBezTo>
                    <a:pt x="51" y="1"/>
                    <a:pt x="56" y="2"/>
                    <a:pt x="62" y="3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2" y="9"/>
                    <a:pt x="62" y="14"/>
                    <a:pt x="62" y="17"/>
                  </a:cubicBezTo>
                  <a:cubicBezTo>
                    <a:pt x="62" y="19"/>
                    <a:pt x="62" y="23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2"/>
                    <a:pt x="53" y="17"/>
                    <a:pt x="49" y="13"/>
                  </a:cubicBezTo>
                  <a:cubicBezTo>
                    <a:pt x="46" y="10"/>
                    <a:pt x="42" y="8"/>
                    <a:pt x="36" y="8"/>
                  </a:cubicBezTo>
                  <a:cubicBezTo>
                    <a:pt x="31" y="8"/>
                    <a:pt x="27" y="9"/>
                    <a:pt x="25" y="11"/>
                  </a:cubicBezTo>
                  <a:cubicBezTo>
                    <a:pt x="22" y="14"/>
                    <a:pt x="21" y="17"/>
                    <a:pt x="21" y="21"/>
                  </a:cubicBezTo>
                  <a:cubicBezTo>
                    <a:pt x="21" y="24"/>
                    <a:pt x="22" y="27"/>
                    <a:pt x="24" y="30"/>
                  </a:cubicBezTo>
                  <a:cubicBezTo>
                    <a:pt x="26" y="32"/>
                    <a:pt x="31" y="35"/>
                    <a:pt x="39" y="38"/>
                  </a:cubicBezTo>
                  <a:cubicBezTo>
                    <a:pt x="40" y="38"/>
                    <a:pt x="41" y="39"/>
                    <a:pt x="43" y="40"/>
                  </a:cubicBezTo>
                  <a:cubicBezTo>
                    <a:pt x="51" y="43"/>
                    <a:pt x="57" y="46"/>
                    <a:pt x="60" y="49"/>
                  </a:cubicBezTo>
                  <a:cubicBezTo>
                    <a:pt x="63" y="51"/>
                    <a:pt x="65" y="55"/>
                    <a:pt x="66" y="58"/>
                  </a:cubicBezTo>
                  <a:cubicBezTo>
                    <a:pt x="68" y="61"/>
                    <a:pt x="69" y="65"/>
                    <a:pt x="69" y="69"/>
                  </a:cubicBezTo>
                  <a:cubicBezTo>
                    <a:pt x="69" y="79"/>
                    <a:pt x="65" y="86"/>
                    <a:pt x="59" y="92"/>
                  </a:cubicBezTo>
                  <a:cubicBezTo>
                    <a:pt x="53" y="98"/>
                    <a:pt x="44" y="101"/>
                    <a:pt x="33" y="101"/>
                  </a:cubicBezTo>
                  <a:cubicBezTo>
                    <a:pt x="27" y="101"/>
                    <a:pt x="21" y="100"/>
                    <a:pt x="16" y="99"/>
                  </a:cubicBezTo>
                  <a:cubicBezTo>
                    <a:pt x="11" y="98"/>
                    <a:pt x="5" y="96"/>
                    <a:pt x="0" y="93"/>
                  </a:cubicBezTo>
                  <a:cubicBezTo>
                    <a:pt x="1" y="90"/>
                    <a:pt x="1" y="87"/>
                    <a:pt x="1" y="83"/>
                  </a:cubicBezTo>
                  <a:cubicBezTo>
                    <a:pt x="1" y="80"/>
                    <a:pt x="1" y="77"/>
                    <a:pt x="1" y="73"/>
                  </a:cubicBezTo>
                  <a:cubicBezTo>
                    <a:pt x="1" y="71"/>
                    <a:pt x="1" y="70"/>
                    <a:pt x="1" y="69"/>
                  </a:cubicBezTo>
                  <a:cubicBezTo>
                    <a:pt x="1" y="68"/>
                    <a:pt x="1" y="67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lose/>
                  <a:moveTo>
                    <a:pt x="87" y="99"/>
                  </a:moveTo>
                  <a:cubicBezTo>
                    <a:pt x="87" y="93"/>
                    <a:pt x="87" y="93"/>
                    <a:pt x="87" y="93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93" y="93"/>
                    <a:pt x="95" y="92"/>
                    <a:pt x="97" y="91"/>
                  </a:cubicBezTo>
                  <a:cubicBezTo>
                    <a:pt x="98" y="89"/>
                    <a:pt x="99" y="86"/>
                    <a:pt x="99" y="8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8" y="11"/>
                    <a:pt x="97" y="9"/>
                  </a:cubicBezTo>
                  <a:cubicBezTo>
                    <a:pt x="95" y="8"/>
                    <a:pt x="93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91" y="2"/>
                    <a:pt x="95" y="2"/>
                    <a:pt x="99" y="2"/>
                  </a:cubicBezTo>
                  <a:cubicBezTo>
                    <a:pt x="103" y="3"/>
                    <a:pt x="107" y="3"/>
                    <a:pt x="110" y="3"/>
                  </a:cubicBezTo>
                  <a:cubicBezTo>
                    <a:pt x="114" y="3"/>
                    <a:pt x="118" y="3"/>
                    <a:pt x="122" y="2"/>
                  </a:cubicBezTo>
                  <a:cubicBezTo>
                    <a:pt x="126" y="2"/>
                    <a:pt x="129" y="2"/>
                    <a:pt x="133" y="2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29" y="7"/>
                    <a:pt x="126" y="8"/>
                    <a:pt x="125" y="9"/>
                  </a:cubicBezTo>
                  <a:cubicBezTo>
                    <a:pt x="123" y="10"/>
                    <a:pt x="122" y="12"/>
                    <a:pt x="122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2" y="86"/>
                    <a:pt x="123" y="89"/>
                    <a:pt x="124" y="91"/>
                  </a:cubicBezTo>
                  <a:cubicBezTo>
                    <a:pt x="126" y="92"/>
                    <a:pt x="128" y="93"/>
                    <a:pt x="133" y="93"/>
                  </a:cubicBezTo>
                  <a:cubicBezTo>
                    <a:pt x="133" y="93"/>
                    <a:pt x="133" y="93"/>
                    <a:pt x="133" y="93"/>
                  </a:cubicBezTo>
                  <a:cubicBezTo>
                    <a:pt x="133" y="99"/>
                    <a:pt x="133" y="99"/>
                    <a:pt x="133" y="99"/>
                  </a:cubicBezTo>
                  <a:cubicBezTo>
                    <a:pt x="130" y="98"/>
                    <a:pt x="126" y="98"/>
                    <a:pt x="122" y="98"/>
                  </a:cubicBezTo>
                  <a:cubicBezTo>
                    <a:pt x="118" y="98"/>
                    <a:pt x="114" y="98"/>
                    <a:pt x="110" y="98"/>
                  </a:cubicBezTo>
                  <a:cubicBezTo>
                    <a:pt x="107" y="98"/>
                    <a:pt x="104" y="98"/>
                    <a:pt x="100" y="98"/>
                  </a:cubicBezTo>
                  <a:cubicBezTo>
                    <a:pt x="96" y="98"/>
                    <a:pt x="92" y="98"/>
                    <a:pt x="87" y="99"/>
                  </a:cubicBezTo>
                  <a:cubicBezTo>
                    <a:pt x="87" y="99"/>
                    <a:pt x="87" y="99"/>
                    <a:pt x="87" y="99"/>
                  </a:cubicBezTo>
                  <a:close/>
                  <a:moveTo>
                    <a:pt x="236" y="4"/>
                  </a:moveTo>
                  <a:cubicBezTo>
                    <a:pt x="236" y="8"/>
                    <a:pt x="235" y="11"/>
                    <a:pt x="235" y="14"/>
                  </a:cubicBezTo>
                  <a:cubicBezTo>
                    <a:pt x="235" y="17"/>
                    <a:pt x="235" y="20"/>
                    <a:pt x="235" y="23"/>
                  </a:cubicBezTo>
                  <a:cubicBezTo>
                    <a:pt x="235" y="24"/>
                    <a:pt x="235" y="26"/>
                    <a:pt x="235" y="27"/>
                  </a:cubicBezTo>
                  <a:cubicBezTo>
                    <a:pt x="235" y="29"/>
                    <a:pt x="235" y="31"/>
                    <a:pt x="235" y="34"/>
                  </a:cubicBezTo>
                  <a:cubicBezTo>
                    <a:pt x="227" y="34"/>
                    <a:pt x="227" y="34"/>
                    <a:pt x="227" y="34"/>
                  </a:cubicBezTo>
                  <a:cubicBezTo>
                    <a:pt x="226" y="25"/>
                    <a:pt x="224" y="18"/>
                    <a:pt x="220" y="14"/>
                  </a:cubicBezTo>
                  <a:cubicBezTo>
                    <a:pt x="216" y="10"/>
                    <a:pt x="211" y="7"/>
                    <a:pt x="205" y="7"/>
                  </a:cubicBezTo>
                  <a:cubicBezTo>
                    <a:pt x="195" y="7"/>
                    <a:pt x="188" y="11"/>
                    <a:pt x="183" y="18"/>
                  </a:cubicBezTo>
                  <a:cubicBezTo>
                    <a:pt x="178" y="25"/>
                    <a:pt x="175" y="35"/>
                    <a:pt x="175" y="47"/>
                  </a:cubicBezTo>
                  <a:cubicBezTo>
                    <a:pt x="175" y="60"/>
                    <a:pt x="178" y="71"/>
                    <a:pt x="184" y="78"/>
                  </a:cubicBezTo>
                  <a:cubicBezTo>
                    <a:pt x="189" y="86"/>
                    <a:pt x="197" y="90"/>
                    <a:pt x="206" y="90"/>
                  </a:cubicBezTo>
                  <a:cubicBezTo>
                    <a:pt x="211" y="90"/>
                    <a:pt x="216" y="89"/>
                    <a:pt x="220" y="86"/>
                  </a:cubicBezTo>
                  <a:cubicBezTo>
                    <a:pt x="224" y="83"/>
                    <a:pt x="229" y="79"/>
                    <a:pt x="233" y="73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34" y="85"/>
                    <a:pt x="229" y="91"/>
                    <a:pt x="222" y="95"/>
                  </a:cubicBezTo>
                  <a:cubicBezTo>
                    <a:pt x="215" y="99"/>
                    <a:pt x="208" y="101"/>
                    <a:pt x="199" y="101"/>
                  </a:cubicBezTo>
                  <a:cubicBezTo>
                    <a:pt x="184" y="101"/>
                    <a:pt x="172" y="96"/>
                    <a:pt x="164" y="87"/>
                  </a:cubicBezTo>
                  <a:cubicBezTo>
                    <a:pt x="155" y="78"/>
                    <a:pt x="151" y="66"/>
                    <a:pt x="151" y="50"/>
                  </a:cubicBezTo>
                  <a:cubicBezTo>
                    <a:pt x="151" y="35"/>
                    <a:pt x="156" y="23"/>
                    <a:pt x="165" y="14"/>
                  </a:cubicBezTo>
                  <a:cubicBezTo>
                    <a:pt x="175" y="4"/>
                    <a:pt x="187" y="0"/>
                    <a:pt x="203" y="0"/>
                  </a:cubicBezTo>
                  <a:cubicBezTo>
                    <a:pt x="209" y="0"/>
                    <a:pt x="218" y="1"/>
                    <a:pt x="233" y="4"/>
                  </a:cubicBezTo>
                  <a:cubicBezTo>
                    <a:pt x="234" y="4"/>
                    <a:pt x="235" y="4"/>
                    <a:pt x="236" y="4"/>
                  </a:cubicBezTo>
                  <a:cubicBezTo>
                    <a:pt x="236" y="4"/>
                    <a:pt x="236" y="4"/>
                    <a:pt x="236" y="4"/>
                  </a:cubicBezTo>
                  <a:close/>
                  <a:moveTo>
                    <a:pt x="254" y="99"/>
                  </a:moveTo>
                  <a:cubicBezTo>
                    <a:pt x="254" y="93"/>
                    <a:pt x="254" y="93"/>
                    <a:pt x="254" y="93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9" y="93"/>
                    <a:pt x="262" y="92"/>
                    <a:pt x="263" y="91"/>
                  </a:cubicBezTo>
                  <a:cubicBezTo>
                    <a:pt x="265" y="89"/>
                    <a:pt x="265" y="86"/>
                    <a:pt x="265" y="81"/>
                  </a:cubicBezTo>
                  <a:cubicBezTo>
                    <a:pt x="265" y="16"/>
                    <a:pt x="265" y="16"/>
                    <a:pt x="265" y="16"/>
                  </a:cubicBezTo>
                  <a:cubicBezTo>
                    <a:pt x="265" y="13"/>
                    <a:pt x="265" y="11"/>
                    <a:pt x="263" y="9"/>
                  </a:cubicBezTo>
                  <a:cubicBezTo>
                    <a:pt x="262" y="8"/>
                    <a:pt x="259" y="7"/>
                    <a:pt x="256" y="7"/>
                  </a:cubicBezTo>
                  <a:cubicBezTo>
                    <a:pt x="254" y="7"/>
                    <a:pt x="254" y="7"/>
                    <a:pt x="254" y="7"/>
                  </a:cubicBezTo>
                  <a:cubicBezTo>
                    <a:pt x="254" y="2"/>
                    <a:pt x="254" y="2"/>
                    <a:pt x="254" y="2"/>
                  </a:cubicBezTo>
                  <a:cubicBezTo>
                    <a:pt x="257" y="2"/>
                    <a:pt x="260" y="2"/>
                    <a:pt x="263" y="2"/>
                  </a:cubicBezTo>
                  <a:cubicBezTo>
                    <a:pt x="267" y="3"/>
                    <a:pt x="271" y="3"/>
                    <a:pt x="277" y="3"/>
                  </a:cubicBezTo>
                  <a:cubicBezTo>
                    <a:pt x="282" y="3"/>
                    <a:pt x="286" y="3"/>
                    <a:pt x="290" y="2"/>
                  </a:cubicBezTo>
                  <a:cubicBezTo>
                    <a:pt x="294" y="2"/>
                    <a:pt x="297" y="2"/>
                    <a:pt x="299" y="2"/>
                  </a:cubicBezTo>
                  <a:cubicBezTo>
                    <a:pt x="299" y="7"/>
                    <a:pt x="299" y="7"/>
                    <a:pt x="299" y="7"/>
                  </a:cubicBezTo>
                  <a:cubicBezTo>
                    <a:pt x="295" y="7"/>
                    <a:pt x="292" y="8"/>
                    <a:pt x="291" y="9"/>
                  </a:cubicBezTo>
                  <a:cubicBezTo>
                    <a:pt x="289" y="10"/>
                    <a:pt x="288" y="12"/>
                    <a:pt x="288" y="16"/>
                  </a:cubicBezTo>
                  <a:cubicBezTo>
                    <a:pt x="288" y="43"/>
                    <a:pt x="288" y="43"/>
                    <a:pt x="288" y="43"/>
                  </a:cubicBezTo>
                  <a:cubicBezTo>
                    <a:pt x="329" y="43"/>
                    <a:pt x="329" y="43"/>
                    <a:pt x="329" y="43"/>
                  </a:cubicBezTo>
                  <a:cubicBezTo>
                    <a:pt x="329" y="16"/>
                    <a:pt x="329" y="16"/>
                    <a:pt x="329" y="16"/>
                  </a:cubicBezTo>
                  <a:cubicBezTo>
                    <a:pt x="329" y="13"/>
                    <a:pt x="328" y="10"/>
                    <a:pt x="326" y="9"/>
                  </a:cubicBezTo>
                  <a:cubicBezTo>
                    <a:pt x="325" y="8"/>
                    <a:pt x="322" y="7"/>
                    <a:pt x="318" y="7"/>
                  </a:cubicBezTo>
                  <a:cubicBezTo>
                    <a:pt x="317" y="7"/>
                    <a:pt x="317" y="7"/>
                    <a:pt x="317" y="7"/>
                  </a:cubicBezTo>
                  <a:cubicBezTo>
                    <a:pt x="317" y="2"/>
                    <a:pt x="317" y="2"/>
                    <a:pt x="317" y="2"/>
                  </a:cubicBezTo>
                  <a:cubicBezTo>
                    <a:pt x="321" y="2"/>
                    <a:pt x="324" y="2"/>
                    <a:pt x="328" y="2"/>
                  </a:cubicBezTo>
                  <a:cubicBezTo>
                    <a:pt x="331" y="3"/>
                    <a:pt x="336" y="3"/>
                    <a:pt x="340" y="3"/>
                  </a:cubicBezTo>
                  <a:cubicBezTo>
                    <a:pt x="345" y="3"/>
                    <a:pt x="349" y="3"/>
                    <a:pt x="352" y="2"/>
                  </a:cubicBezTo>
                  <a:cubicBezTo>
                    <a:pt x="356" y="2"/>
                    <a:pt x="359" y="2"/>
                    <a:pt x="362" y="2"/>
                  </a:cubicBezTo>
                  <a:cubicBezTo>
                    <a:pt x="362" y="7"/>
                    <a:pt x="362" y="7"/>
                    <a:pt x="362" y="7"/>
                  </a:cubicBezTo>
                  <a:cubicBezTo>
                    <a:pt x="361" y="7"/>
                    <a:pt x="361" y="7"/>
                    <a:pt x="361" y="7"/>
                  </a:cubicBezTo>
                  <a:cubicBezTo>
                    <a:pt x="357" y="7"/>
                    <a:pt x="355" y="8"/>
                    <a:pt x="354" y="9"/>
                  </a:cubicBezTo>
                  <a:cubicBezTo>
                    <a:pt x="352" y="11"/>
                    <a:pt x="351" y="13"/>
                    <a:pt x="351" y="16"/>
                  </a:cubicBezTo>
                  <a:cubicBezTo>
                    <a:pt x="351" y="81"/>
                    <a:pt x="351" y="81"/>
                    <a:pt x="351" y="81"/>
                  </a:cubicBezTo>
                  <a:cubicBezTo>
                    <a:pt x="351" y="86"/>
                    <a:pt x="352" y="89"/>
                    <a:pt x="354" y="90"/>
                  </a:cubicBezTo>
                  <a:cubicBezTo>
                    <a:pt x="355" y="92"/>
                    <a:pt x="358" y="93"/>
                    <a:pt x="362" y="93"/>
                  </a:cubicBezTo>
                  <a:cubicBezTo>
                    <a:pt x="362" y="99"/>
                    <a:pt x="362" y="99"/>
                    <a:pt x="362" y="99"/>
                  </a:cubicBezTo>
                  <a:cubicBezTo>
                    <a:pt x="358" y="98"/>
                    <a:pt x="354" y="98"/>
                    <a:pt x="350" y="98"/>
                  </a:cubicBezTo>
                  <a:cubicBezTo>
                    <a:pt x="346" y="98"/>
                    <a:pt x="343" y="98"/>
                    <a:pt x="340" y="98"/>
                  </a:cubicBezTo>
                  <a:cubicBezTo>
                    <a:pt x="338" y="98"/>
                    <a:pt x="336" y="98"/>
                    <a:pt x="332" y="98"/>
                  </a:cubicBezTo>
                  <a:cubicBezTo>
                    <a:pt x="328" y="98"/>
                    <a:pt x="323" y="98"/>
                    <a:pt x="318" y="99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23" y="93"/>
                    <a:pt x="325" y="92"/>
                    <a:pt x="327" y="91"/>
                  </a:cubicBezTo>
                  <a:cubicBezTo>
                    <a:pt x="328" y="89"/>
                    <a:pt x="329" y="86"/>
                    <a:pt x="329" y="81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8" y="86"/>
                    <a:pt x="289" y="89"/>
                    <a:pt x="290" y="91"/>
                  </a:cubicBezTo>
                  <a:cubicBezTo>
                    <a:pt x="292" y="92"/>
                    <a:pt x="294" y="93"/>
                    <a:pt x="299" y="93"/>
                  </a:cubicBezTo>
                  <a:cubicBezTo>
                    <a:pt x="299" y="93"/>
                    <a:pt x="299" y="93"/>
                    <a:pt x="299" y="93"/>
                  </a:cubicBezTo>
                  <a:cubicBezTo>
                    <a:pt x="299" y="98"/>
                    <a:pt x="299" y="98"/>
                    <a:pt x="299" y="98"/>
                  </a:cubicBezTo>
                  <a:cubicBezTo>
                    <a:pt x="294" y="98"/>
                    <a:pt x="290" y="98"/>
                    <a:pt x="286" y="98"/>
                  </a:cubicBezTo>
                  <a:cubicBezTo>
                    <a:pt x="282" y="98"/>
                    <a:pt x="279" y="98"/>
                    <a:pt x="277" y="98"/>
                  </a:cubicBezTo>
                  <a:cubicBezTo>
                    <a:pt x="273" y="98"/>
                    <a:pt x="270" y="98"/>
                    <a:pt x="266" y="98"/>
                  </a:cubicBezTo>
                  <a:cubicBezTo>
                    <a:pt x="262" y="98"/>
                    <a:pt x="258" y="98"/>
                    <a:pt x="254" y="99"/>
                  </a:cubicBezTo>
                  <a:cubicBezTo>
                    <a:pt x="254" y="99"/>
                    <a:pt x="254" y="99"/>
                    <a:pt x="254" y="99"/>
                  </a:cubicBezTo>
                  <a:close/>
                  <a:moveTo>
                    <a:pt x="388" y="16"/>
                  </a:moveTo>
                  <a:cubicBezTo>
                    <a:pt x="388" y="13"/>
                    <a:pt x="387" y="11"/>
                    <a:pt x="386" y="9"/>
                  </a:cubicBezTo>
                  <a:cubicBezTo>
                    <a:pt x="384" y="8"/>
                    <a:pt x="382" y="7"/>
                    <a:pt x="378" y="7"/>
                  </a:cubicBezTo>
                  <a:cubicBezTo>
                    <a:pt x="377" y="7"/>
                    <a:pt x="377" y="7"/>
                    <a:pt x="377" y="7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82" y="2"/>
                    <a:pt x="386" y="2"/>
                    <a:pt x="390" y="3"/>
                  </a:cubicBezTo>
                  <a:cubicBezTo>
                    <a:pt x="393" y="3"/>
                    <a:pt x="397" y="3"/>
                    <a:pt x="400" y="3"/>
                  </a:cubicBezTo>
                  <a:cubicBezTo>
                    <a:pt x="403" y="3"/>
                    <a:pt x="406" y="3"/>
                    <a:pt x="410" y="3"/>
                  </a:cubicBezTo>
                  <a:cubicBezTo>
                    <a:pt x="414" y="2"/>
                    <a:pt x="418" y="2"/>
                    <a:pt x="423" y="2"/>
                  </a:cubicBezTo>
                  <a:cubicBezTo>
                    <a:pt x="423" y="7"/>
                    <a:pt x="423" y="7"/>
                    <a:pt x="423" y="7"/>
                  </a:cubicBezTo>
                  <a:cubicBezTo>
                    <a:pt x="418" y="7"/>
                    <a:pt x="415" y="8"/>
                    <a:pt x="414" y="9"/>
                  </a:cubicBezTo>
                  <a:cubicBezTo>
                    <a:pt x="412" y="10"/>
                    <a:pt x="411" y="12"/>
                    <a:pt x="411" y="16"/>
                  </a:cubicBezTo>
                  <a:cubicBezTo>
                    <a:pt x="411" y="60"/>
                    <a:pt x="411" y="60"/>
                    <a:pt x="411" y="60"/>
                  </a:cubicBezTo>
                  <a:cubicBezTo>
                    <a:pt x="411" y="67"/>
                    <a:pt x="412" y="72"/>
                    <a:pt x="412" y="75"/>
                  </a:cubicBezTo>
                  <a:cubicBezTo>
                    <a:pt x="413" y="78"/>
                    <a:pt x="414" y="80"/>
                    <a:pt x="415" y="82"/>
                  </a:cubicBezTo>
                  <a:cubicBezTo>
                    <a:pt x="417" y="84"/>
                    <a:pt x="420" y="86"/>
                    <a:pt x="423" y="88"/>
                  </a:cubicBezTo>
                  <a:cubicBezTo>
                    <a:pt x="426" y="89"/>
                    <a:pt x="430" y="89"/>
                    <a:pt x="434" y="89"/>
                  </a:cubicBezTo>
                  <a:cubicBezTo>
                    <a:pt x="442" y="89"/>
                    <a:pt x="448" y="87"/>
                    <a:pt x="452" y="83"/>
                  </a:cubicBezTo>
                  <a:cubicBezTo>
                    <a:pt x="456" y="78"/>
                    <a:pt x="457" y="70"/>
                    <a:pt x="457" y="60"/>
                  </a:cubicBezTo>
                  <a:cubicBezTo>
                    <a:pt x="457" y="59"/>
                    <a:pt x="457" y="59"/>
                    <a:pt x="457" y="59"/>
                  </a:cubicBezTo>
                  <a:cubicBezTo>
                    <a:pt x="457" y="18"/>
                    <a:pt x="457" y="18"/>
                    <a:pt x="457" y="18"/>
                  </a:cubicBezTo>
                  <a:cubicBezTo>
                    <a:pt x="457" y="14"/>
                    <a:pt x="457" y="11"/>
                    <a:pt x="455" y="9"/>
                  </a:cubicBezTo>
                  <a:cubicBezTo>
                    <a:pt x="454" y="8"/>
                    <a:pt x="451" y="7"/>
                    <a:pt x="446" y="7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9" y="2"/>
                    <a:pt x="452" y="2"/>
                    <a:pt x="454" y="2"/>
                  </a:cubicBezTo>
                  <a:cubicBezTo>
                    <a:pt x="456" y="2"/>
                    <a:pt x="458" y="3"/>
                    <a:pt x="460" y="3"/>
                  </a:cubicBezTo>
                  <a:cubicBezTo>
                    <a:pt x="462" y="3"/>
                    <a:pt x="465" y="2"/>
                    <a:pt x="467" y="2"/>
                  </a:cubicBezTo>
                  <a:cubicBezTo>
                    <a:pt x="469" y="2"/>
                    <a:pt x="472" y="2"/>
                    <a:pt x="474" y="2"/>
                  </a:cubicBezTo>
                  <a:cubicBezTo>
                    <a:pt x="474" y="7"/>
                    <a:pt x="474" y="7"/>
                    <a:pt x="474" y="7"/>
                  </a:cubicBezTo>
                  <a:cubicBezTo>
                    <a:pt x="471" y="7"/>
                    <a:pt x="469" y="8"/>
                    <a:pt x="468" y="9"/>
                  </a:cubicBezTo>
                  <a:cubicBezTo>
                    <a:pt x="467" y="10"/>
                    <a:pt x="466" y="13"/>
                    <a:pt x="466" y="18"/>
                  </a:cubicBezTo>
                  <a:cubicBezTo>
                    <a:pt x="465" y="62"/>
                    <a:pt x="465" y="62"/>
                    <a:pt x="465" y="62"/>
                  </a:cubicBezTo>
                  <a:cubicBezTo>
                    <a:pt x="465" y="76"/>
                    <a:pt x="462" y="86"/>
                    <a:pt x="456" y="92"/>
                  </a:cubicBezTo>
                  <a:cubicBezTo>
                    <a:pt x="450" y="98"/>
                    <a:pt x="440" y="101"/>
                    <a:pt x="427" y="101"/>
                  </a:cubicBezTo>
                  <a:cubicBezTo>
                    <a:pt x="414" y="101"/>
                    <a:pt x="405" y="98"/>
                    <a:pt x="398" y="93"/>
                  </a:cubicBezTo>
                  <a:cubicBezTo>
                    <a:pt x="391" y="87"/>
                    <a:pt x="388" y="79"/>
                    <a:pt x="388" y="69"/>
                  </a:cubicBezTo>
                  <a:cubicBezTo>
                    <a:pt x="388" y="16"/>
                    <a:pt x="388" y="16"/>
                    <a:pt x="388" y="16"/>
                  </a:cubicBezTo>
                  <a:close/>
                  <a:moveTo>
                    <a:pt x="524" y="27"/>
                  </a:moveTo>
                  <a:cubicBezTo>
                    <a:pt x="511" y="60"/>
                    <a:pt x="511" y="60"/>
                    <a:pt x="511" y="60"/>
                  </a:cubicBezTo>
                  <a:cubicBezTo>
                    <a:pt x="536" y="60"/>
                    <a:pt x="536" y="60"/>
                    <a:pt x="536" y="60"/>
                  </a:cubicBezTo>
                  <a:cubicBezTo>
                    <a:pt x="524" y="27"/>
                    <a:pt x="524" y="27"/>
                    <a:pt x="524" y="27"/>
                  </a:cubicBezTo>
                  <a:close/>
                  <a:moveTo>
                    <a:pt x="501" y="84"/>
                  </a:moveTo>
                  <a:cubicBezTo>
                    <a:pt x="500" y="85"/>
                    <a:pt x="500" y="86"/>
                    <a:pt x="500" y="86"/>
                  </a:cubicBezTo>
                  <a:cubicBezTo>
                    <a:pt x="500" y="87"/>
                    <a:pt x="500" y="88"/>
                    <a:pt x="500" y="88"/>
                  </a:cubicBezTo>
                  <a:cubicBezTo>
                    <a:pt x="500" y="91"/>
                    <a:pt x="503" y="92"/>
                    <a:pt x="510" y="93"/>
                  </a:cubicBezTo>
                  <a:cubicBezTo>
                    <a:pt x="510" y="93"/>
                    <a:pt x="510" y="93"/>
                    <a:pt x="510" y="93"/>
                  </a:cubicBezTo>
                  <a:cubicBezTo>
                    <a:pt x="510" y="99"/>
                    <a:pt x="510" y="99"/>
                    <a:pt x="510" y="99"/>
                  </a:cubicBezTo>
                  <a:cubicBezTo>
                    <a:pt x="507" y="98"/>
                    <a:pt x="505" y="98"/>
                    <a:pt x="502" y="98"/>
                  </a:cubicBezTo>
                  <a:cubicBezTo>
                    <a:pt x="499" y="98"/>
                    <a:pt x="497" y="98"/>
                    <a:pt x="495" y="98"/>
                  </a:cubicBezTo>
                  <a:cubicBezTo>
                    <a:pt x="493" y="98"/>
                    <a:pt x="492" y="98"/>
                    <a:pt x="490" y="98"/>
                  </a:cubicBezTo>
                  <a:cubicBezTo>
                    <a:pt x="488" y="98"/>
                    <a:pt x="484" y="98"/>
                    <a:pt x="480" y="99"/>
                  </a:cubicBezTo>
                  <a:cubicBezTo>
                    <a:pt x="480" y="93"/>
                    <a:pt x="480" y="93"/>
                    <a:pt x="480" y="93"/>
                  </a:cubicBezTo>
                  <a:cubicBezTo>
                    <a:pt x="483" y="92"/>
                    <a:pt x="485" y="91"/>
                    <a:pt x="487" y="90"/>
                  </a:cubicBezTo>
                  <a:cubicBezTo>
                    <a:pt x="489" y="88"/>
                    <a:pt x="491" y="85"/>
                    <a:pt x="493" y="81"/>
                  </a:cubicBezTo>
                  <a:cubicBezTo>
                    <a:pt x="528" y="2"/>
                    <a:pt x="528" y="2"/>
                    <a:pt x="528" y="2"/>
                  </a:cubicBezTo>
                  <a:cubicBezTo>
                    <a:pt x="537" y="2"/>
                    <a:pt x="537" y="2"/>
                    <a:pt x="537" y="2"/>
                  </a:cubicBezTo>
                  <a:cubicBezTo>
                    <a:pt x="568" y="86"/>
                    <a:pt x="568" y="86"/>
                    <a:pt x="568" y="86"/>
                  </a:cubicBezTo>
                  <a:cubicBezTo>
                    <a:pt x="569" y="89"/>
                    <a:pt x="571" y="90"/>
                    <a:pt x="572" y="91"/>
                  </a:cubicBezTo>
                  <a:cubicBezTo>
                    <a:pt x="574" y="92"/>
                    <a:pt x="576" y="93"/>
                    <a:pt x="579" y="93"/>
                  </a:cubicBezTo>
                  <a:cubicBezTo>
                    <a:pt x="579" y="99"/>
                    <a:pt x="579" y="99"/>
                    <a:pt x="579" y="99"/>
                  </a:cubicBezTo>
                  <a:cubicBezTo>
                    <a:pt x="575" y="98"/>
                    <a:pt x="571" y="98"/>
                    <a:pt x="567" y="98"/>
                  </a:cubicBezTo>
                  <a:cubicBezTo>
                    <a:pt x="564" y="98"/>
                    <a:pt x="560" y="98"/>
                    <a:pt x="557" y="98"/>
                  </a:cubicBezTo>
                  <a:cubicBezTo>
                    <a:pt x="554" y="98"/>
                    <a:pt x="551" y="98"/>
                    <a:pt x="547" y="98"/>
                  </a:cubicBezTo>
                  <a:cubicBezTo>
                    <a:pt x="543" y="98"/>
                    <a:pt x="538" y="98"/>
                    <a:pt x="534" y="99"/>
                  </a:cubicBezTo>
                  <a:cubicBezTo>
                    <a:pt x="534" y="93"/>
                    <a:pt x="534" y="93"/>
                    <a:pt x="534" y="93"/>
                  </a:cubicBezTo>
                  <a:cubicBezTo>
                    <a:pt x="539" y="93"/>
                    <a:pt x="542" y="92"/>
                    <a:pt x="543" y="92"/>
                  </a:cubicBezTo>
                  <a:cubicBezTo>
                    <a:pt x="545" y="91"/>
                    <a:pt x="545" y="90"/>
                    <a:pt x="545" y="88"/>
                  </a:cubicBezTo>
                  <a:cubicBezTo>
                    <a:pt x="545" y="88"/>
                    <a:pt x="545" y="87"/>
                    <a:pt x="545" y="87"/>
                  </a:cubicBezTo>
                  <a:cubicBezTo>
                    <a:pt x="545" y="86"/>
                    <a:pt x="545" y="86"/>
                    <a:pt x="545" y="85"/>
                  </a:cubicBezTo>
                  <a:cubicBezTo>
                    <a:pt x="538" y="67"/>
                    <a:pt x="538" y="67"/>
                    <a:pt x="538" y="67"/>
                  </a:cubicBezTo>
                  <a:cubicBezTo>
                    <a:pt x="508" y="67"/>
                    <a:pt x="508" y="67"/>
                    <a:pt x="508" y="67"/>
                  </a:cubicBezTo>
                  <a:cubicBezTo>
                    <a:pt x="501" y="84"/>
                    <a:pt x="501" y="84"/>
                    <a:pt x="501" y="84"/>
                  </a:cubicBezTo>
                  <a:close/>
                  <a:moveTo>
                    <a:pt x="672" y="64"/>
                  </a:moveTo>
                  <a:cubicBezTo>
                    <a:pt x="672" y="17"/>
                    <a:pt x="672" y="17"/>
                    <a:pt x="672" y="17"/>
                  </a:cubicBezTo>
                  <a:cubicBezTo>
                    <a:pt x="672" y="13"/>
                    <a:pt x="671" y="10"/>
                    <a:pt x="669" y="9"/>
                  </a:cubicBezTo>
                  <a:cubicBezTo>
                    <a:pt x="668" y="8"/>
                    <a:pt x="664" y="7"/>
                    <a:pt x="659" y="7"/>
                  </a:cubicBezTo>
                  <a:cubicBezTo>
                    <a:pt x="659" y="2"/>
                    <a:pt x="659" y="2"/>
                    <a:pt x="659" y="2"/>
                  </a:cubicBezTo>
                  <a:cubicBezTo>
                    <a:pt x="661" y="2"/>
                    <a:pt x="664" y="2"/>
                    <a:pt x="666" y="2"/>
                  </a:cubicBezTo>
                  <a:cubicBezTo>
                    <a:pt x="669" y="2"/>
                    <a:pt x="672" y="2"/>
                    <a:pt x="675" y="2"/>
                  </a:cubicBezTo>
                  <a:cubicBezTo>
                    <a:pt x="678" y="2"/>
                    <a:pt x="680" y="2"/>
                    <a:pt x="683" y="2"/>
                  </a:cubicBezTo>
                  <a:cubicBezTo>
                    <a:pt x="685" y="2"/>
                    <a:pt x="688" y="2"/>
                    <a:pt x="690" y="2"/>
                  </a:cubicBezTo>
                  <a:cubicBezTo>
                    <a:pt x="690" y="7"/>
                    <a:pt x="690" y="7"/>
                    <a:pt x="690" y="7"/>
                  </a:cubicBezTo>
                  <a:cubicBezTo>
                    <a:pt x="689" y="7"/>
                    <a:pt x="689" y="7"/>
                    <a:pt x="689" y="7"/>
                  </a:cubicBezTo>
                  <a:cubicBezTo>
                    <a:pt x="686" y="7"/>
                    <a:pt x="683" y="8"/>
                    <a:pt x="682" y="9"/>
                  </a:cubicBezTo>
                  <a:cubicBezTo>
                    <a:pt x="681" y="11"/>
                    <a:pt x="680" y="13"/>
                    <a:pt x="680" y="17"/>
                  </a:cubicBezTo>
                  <a:cubicBezTo>
                    <a:pt x="680" y="99"/>
                    <a:pt x="680" y="99"/>
                    <a:pt x="680" y="99"/>
                  </a:cubicBezTo>
                  <a:cubicBezTo>
                    <a:pt x="671" y="99"/>
                    <a:pt x="671" y="99"/>
                    <a:pt x="671" y="99"/>
                  </a:cubicBezTo>
                  <a:cubicBezTo>
                    <a:pt x="610" y="20"/>
                    <a:pt x="610" y="20"/>
                    <a:pt x="610" y="20"/>
                  </a:cubicBezTo>
                  <a:cubicBezTo>
                    <a:pt x="610" y="81"/>
                    <a:pt x="610" y="81"/>
                    <a:pt x="610" y="81"/>
                  </a:cubicBezTo>
                  <a:cubicBezTo>
                    <a:pt x="610" y="86"/>
                    <a:pt x="611" y="89"/>
                    <a:pt x="612" y="91"/>
                  </a:cubicBezTo>
                  <a:cubicBezTo>
                    <a:pt x="614" y="92"/>
                    <a:pt x="617" y="93"/>
                    <a:pt x="623" y="93"/>
                  </a:cubicBezTo>
                  <a:cubicBezTo>
                    <a:pt x="623" y="99"/>
                    <a:pt x="623" y="99"/>
                    <a:pt x="623" y="99"/>
                  </a:cubicBezTo>
                  <a:cubicBezTo>
                    <a:pt x="620" y="98"/>
                    <a:pt x="617" y="98"/>
                    <a:pt x="614" y="98"/>
                  </a:cubicBezTo>
                  <a:cubicBezTo>
                    <a:pt x="611" y="98"/>
                    <a:pt x="608" y="98"/>
                    <a:pt x="605" y="98"/>
                  </a:cubicBezTo>
                  <a:cubicBezTo>
                    <a:pt x="603" y="98"/>
                    <a:pt x="600" y="98"/>
                    <a:pt x="598" y="98"/>
                  </a:cubicBezTo>
                  <a:cubicBezTo>
                    <a:pt x="595" y="98"/>
                    <a:pt x="592" y="98"/>
                    <a:pt x="590" y="99"/>
                  </a:cubicBezTo>
                  <a:cubicBezTo>
                    <a:pt x="590" y="93"/>
                    <a:pt x="590" y="93"/>
                    <a:pt x="590" y="93"/>
                  </a:cubicBezTo>
                  <a:cubicBezTo>
                    <a:pt x="595" y="93"/>
                    <a:pt x="598" y="92"/>
                    <a:pt x="599" y="91"/>
                  </a:cubicBezTo>
                  <a:cubicBezTo>
                    <a:pt x="601" y="89"/>
                    <a:pt x="602" y="86"/>
                    <a:pt x="602" y="81"/>
                  </a:cubicBezTo>
                  <a:cubicBezTo>
                    <a:pt x="602" y="17"/>
                    <a:pt x="602" y="17"/>
                    <a:pt x="602" y="17"/>
                  </a:cubicBezTo>
                  <a:cubicBezTo>
                    <a:pt x="602" y="13"/>
                    <a:pt x="601" y="11"/>
                    <a:pt x="599" y="9"/>
                  </a:cubicBezTo>
                  <a:cubicBezTo>
                    <a:pt x="598" y="8"/>
                    <a:pt x="595" y="8"/>
                    <a:pt x="591" y="7"/>
                  </a:cubicBezTo>
                  <a:cubicBezTo>
                    <a:pt x="591" y="2"/>
                    <a:pt x="591" y="2"/>
                    <a:pt x="591" y="2"/>
                  </a:cubicBezTo>
                  <a:cubicBezTo>
                    <a:pt x="595" y="2"/>
                    <a:pt x="599" y="2"/>
                    <a:pt x="601" y="2"/>
                  </a:cubicBezTo>
                  <a:cubicBezTo>
                    <a:pt x="603" y="2"/>
                    <a:pt x="605" y="3"/>
                    <a:pt x="607" y="3"/>
                  </a:cubicBezTo>
                  <a:cubicBezTo>
                    <a:pt x="609" y="3"/>
                    <a:pt x="612" y="2"/>
                    <a:pt x="614" y="2"/>
                  </a:cubicBezTo>
                  <a:cubicBezTo>
                    <a:pt x="617" y="2"/>
                    <a:pt x="620" y="2"/>
                    <a:pt x="623" y="2"/>
                  </a:cubicBezTo>
                  <a:cubicBezTo>
                    <a:pt x="672" y="64"/>
                    <a:pt x="672" y="64"/>
                    <a:pt x="672" y="64"/>
                  </a:cubicBezTo>
                  <a:close/>
                  <a:moveTo>
                    <a:pt x="781" y="16"/>
                  </a:moveTo>
                  <a:cubicBezTo>
                    <a:pt x="781" y="13"/>
                    <a:pt x="780" y="11"/>
                    <a:pt x="779" y="9"/>
                  </a:cubicBezTo>
                  <a:cubicBezTo>
                    <a:pt x="777" y="8"/>
                    <a:pt x="775" y="7"/>
                    <a:pt x="771" y="7"/>
                  </a:cubicBezTo>
                  <a:cubicBezTo>
                    <a:pt x="770" y="7"/>
                    <a:pt x="770" y="7"/>
                    <a:pt x="770" y="7"/>
                  </a:cubicBezTo>
                  <a:cubicBezTo>
                    <a:pt x="770" y="2"/>
                    <a:pt x="770" y="2"/>
                    <a:pt x="770" y="2"/>
                  </a:cubicBezTo>
                  <a:cubicBezTo>
                    <a:pt x="775" y="2"/>
                    <a:pt x="779" y="2"/>
                    <a:pt x="782" y="3"/>
                  </a:cubicBezTo>
                  <a:cubicBezTo>
                    <a:pt x="786" y="3"/>
                    <a:pt x="790" y="3"/>
                    <a:pt x="793" y="3"/>
                  </a:cubicBezTo>
                  <a:cubicBezTo>
                    <a:pt x="796" y="3"/>
                    <a:pt x="799" y="3"/>
                    <a:pt x="803" y="3"/>
                  </a:cubicBezTo>
                  <a:cubicBezTo>
                    <a:pt x="807" y="2"/>
                    <a:pt x="811" y="2"/>
                    <a:pt x="815" y="2"/>
                  </a:cubicBezTo>
                  <a:cubicBezTo>
                    <a:pt x="815" y="7"/>
                    <a:pt x="815" y="7"/>
                    <a:pt x="815" y="7"/>
                  </a:cubicBezTo>
                  <a:cubicBezTo>
                    <a:pt x="811" y="7"/>
                    <a:pt x="808" y="8"/>
                    <a:pt x="807" y="9"/>
                  </a:cubicBezTo>
                  <a:cubicBezTo>
                    <a:pt x="805" y="10"/>
                    <a:pt x="804" y="12"/>
                    <a:pt x="804" y="16"/>
                  </a:cubicBezTo>
                  <a:cubicBezTo>
                    <a:pt x="804" y="60"/>
                    <a:pt x="804" y="60"/>
                    <a:pt x="804" y="60"/>
                  </a:cubicBezTo>
                  <a:cubicBezTo>
                    <a:pt x="804" y="67"/>
                    <a:pt x="805" y="72"/>
                    <a:pt x="805" y="75"/>
                  </a:cubicBezTo>
                  <a:cubicBezTo>
                    <a:pt x="806" y="78"/>
                    <a:pt x="807" y="80"/>
                    <a:pt x="808" y="82"/>
                  </a:cubicBezTo>
                  <a:cubicBezTo>
                    <a:pt x="810" y="84"/>
                    <a:pt x="813" y="86"/>
                    <a:pt x="816" y="88"/>
                  </a:cubicBezTo>
                  <a:cubicBezTo>
                    <a:pt x="819" y="89"/>
                    <a:pt x="822" y="89"/>
                    <a:pt x="827" y="89"/>
                  </a:cubicBezTo>
                  <a:cubicBezTo>
                    <a:pt x="835" y="89"/>
                    <a:pt x="841" y="87"/>
                    <a:pt x="845" y="83"/>
                  </a:cubicBezTo>
                  <a:cubicBezTo>
                    <a:pt x="848" y="78"/>
                    <a:pt x="850" y="70"/>
                    <a:pt x="850" y="60"/>
                  </a:cubicBezTo>
                  <a:cubicBezTo>
                    <a:pt x="850" y="59"/>
                    <a:pt x="850" y="59"/>
                    <a:pt x="850" y="59"/>
                  </a:cubicBezTo>
                  <a:cubicBezTo>
                    <a:pt x="850" y="18"/>
                    <a:pt x="850" y="18"/>
                    <a:pt x="850" y="18"/>
                  </a:cubicBezTo>
                  <a:cubicBezTo>
                    <a:pt x="850" y="14"/>
                    <a:pt x="849" y="11"/>
                    <a:pt x="848" y="9"/>
                  </a:cubicBezTo>
                  <a:cubicBezTo>
                    <a:pt x="847" y="8"/>
                    <a:pt x="844" y="7"/>
                    <a:pt x="839" y="7"/>
                  </a:cubicBezTo>
                  <a:cubicBezTo>
                    <a:pt x="839" y="2"/>
                    <a:pt x="839" y="2"/>
                    <a:pt x="839" y="2"/>
                  </a:cubicBezTo>
                  <a:cubicBezTo>
                    <a:pt x="842" y="2"/>
                    <a:pt x="845" y="2"/>
                    <a:pt x="847" y="2"/>
                  </a:cubicBezTo>
                  <a:cubicBezTo>
                    <a:pt x="849" y="2"/>
                    <a:pt x="851" y="3"/>
                    <a:pt x="853" y="3"/>
                  </a:cubicBezTo>
                  <a:cubicBezTo>
                    <a:pt x="855" y="3"/>
                    <a:pt x="857" y="2"/>
                    <a:pt x="860" y="2"/>
                  </a:cubicBezTo>
                  <a:cubicBezTo>
                    <a:pt x="862" y="2"/>
                    <a:pt x="865" y="2"/>
                    <a:pt x="867" y="2"/>
                  </a:cubicBezTo>
                  <a:cubicBezTo>
                    <a:pt x="867" y="7"/>
                    <a:pt x="867" y="7"/>
                    <a:pt x="867" y="7"/>
                  </a:cubicBezTo>
                  <a:cubicBezTo>
                    <a:pt x="864" y="7"/>
                    <a:pt x="862" y="8"/>
                    <a:pt x="861" y="9"/>
                  </a:cubicBezTo>
                  <a:cubicBezTo>
                    <a:pt x="860" y="10"/>
                    <a:pt x="859" y="13"/>
                    <a:pt x="859" y="18"/>
                  </a:cubicBezTo>
                  <a:cubicBezTo>
                    <a:pt x="858" y="62"/>
                    <a:pt x="858" y="62"/>
                    <a:pt x="858" y="62"/>
                  </a:cubicBezTo>
                  <a:cubicBezTo>
                    <a:pt x="858" y="76"/>
                    <a:pt x="855" y="86"/>
                    <a:pt x="849" y="92"/>
                  </a:cubicBezTo>
                  <a:cubicBezTo>
                    <a:pt x="843" y="98"/>
                    <a:pt x="833" y="101"/>
                    <a:pt x="820" y="101"/>
                  </a:cubicBezTo>
                  <a:cubicBezTo>
                    <a:pt x="807" y="101"/>
                    <a:pt x="797" y="98"/>
                    <a:pt x="791" y="93"/>
                  </a:cubicBezTo>
                  <a:cubicBezTo>
                    <a:pt x="784" y="87"/>
                    <a:pt x="781" y="79"/>
                    <a:pt x="781" y="69"/>
                  </a:cubicBezTo>
                  <a:cubicBezTo>
                    <a:pt x="781" y="16"/>
                    <a:pt x="781" y="16"/>
                    <a:pt x="781" y="16"/>
                  </a:cubicBezTo>
                  <a:close/>
                  <a:moveTo>
                    <a:pt x="963" y="64"/>
                  </a:moveTo>
                  <a:cubicBezTo>
                    <a:pt x="963" y="17"/>
                    <a:pt x="963" y="17"/>
                    <a:pt x="963" y="17"/>
                  </a:cubicBezTo>
                  <a:cubicBezTo>
                    <a:pt x="963" y="13"/>
                    <a:pt x="962" y="10"/>
                    <a:pt x="961" y="9"/>
                  </a:cubicBezTo>
                  <a:cubicBezTo>
                    <a:pt x="959" y="8"/>
                    <a:pt x="956" y="7"/>
                    <a:pt x="950" y="7"/>
                  </a:cubicBezTo>
                  <a:cubicBezTo>
                    <a:pt x="950" y="2"/>
                    <a:pt x="950" y="2"/>
                    <a:pt x="950" y="2"/>
                  </a:cubicBezTo>
                  <a:cubicBezTo>
                    <a:pt x="953" y="2"/>
                    <a:pt x="955" y="2"/>
                    <a:pt x="958" y="2"/>
                  </a:cubicBezTo>
                  <a:cubicBezTo>
                    <a:pt x="960" y="2"/>
                    <a:pt x="963" y="2"/>
                    <a:pt x="966" y="2"/>
                  </a:cubicBezTo>
                  <a:cubicBezTo>
                    <a:pt x="969" y="2"/>
                    <a:pt x="972" y="2"/>
                    <a:pt x="974" y="2"/>
                  </a:cubicBezTo>
                  <a:cubicBezTo>
                    <a:pt x="977" y="2"/>
                    <a:pt x="979" y="2"/>
                    <a:pt x="981" y="2"/>
                  </a:cubicBezTo>
                  <a:cubicBezTo>
                    <a:pt x="981" y="7"/>
                    <a:pt x="981" y="7"/>
                    <a:pt x="981" y="7"/>
                  </a:cubicBezTo>
                  <a:cubicBezTo>
                    <a:pt x="980" y="7"/>
                    <a:pt x="980" y="7"/>
                    <a:pt x="980" y="7"/>
                  </a:cubicBezTo>
                  <a:cubicBezTo>
                    <a:pt x="977" y="7"/>
                    <a:pt x="975" y="8"/>
                    <a:pt x="973" y="9"/>
                  </a:cubicBezTo>
                  <a:cubicBezTo>
                    <a:pt x="972" y="11"/>
                    <a:pt x="971" y="13"/>
                    <a:pt x="971" y="17"/>
                  </a:cubicBezTo>
                  <a:cubicBezTo>
                    <a:pt x="971" y="99"/>
                    <a:pt x="971" y="99"/>
                    <a:pt x="971" y="99"/>
                  </a:cubicBezTo>
                  <a:cubicBezTo>
                    <a:pt x="963" y="99"/>
                    <a:pt x="963" y="99"/>
                    <a:pt x="963" y="99"/>
                  </a:cubicBezTo>
                  <a:cubicBezTo>
                    <a:pt x="901" y="20"/>
                    <a:pt x="901" y="20"/>
                    <a:pt x="901" y="20"/>
                  </a:cubicBezTo>
                  <a:cubicBezTo>
                    <a:pt x="901" y="81"/>
                    <a:pt x="901" y="81"/>
                    <a:pt x="901" y="81"/>
                  </a:cubicBezTo>
                  <a:cubicBezTo>
                    <a:pt x="901" y="86"/>
                    <a:pt x="902" y="89"/>
                    <a:pt x="904" y="91"/>
                  </a:cubicBezTo>
                  <a:cubicBezTo>
                    <a:pt x="905" y="92"/>
                    <a:pt x="909" y="93"/>
                    <a:pt x="914" y="93"/>
                  </a:cubicBezTo>
                  <a:cubicBezTo>
                    <a:pt x="914" y="99"/>
                    <a:pt x="914" y="99"/>
                    <a:pt x="914" y="99"/>
                  </a:cubicBezTo>
                  <a:cubicBezTo>
                    <a:pt x="911" y="98"/>
                    <a:pt x="908" y="98"/>
                    <a:pt x="905" y="98"/>
                  </a:cubicBezTo>
                  <a:cubicBezTo>
                    <a:pt x="902" y="98"/>
                    <a:pt x="900" y="98"/>
                    <a:pt x="897" y="98"/>
                  </a:cubicBezTo>
                  <a:cubicBezTo>
                    <a:pt x="894" y="98"/>
                    <a:pt x="892" y="98"/>
                    <a:pt x="889" y="98"/>
                  </a:cubicBezTo>
                  <a:cubicBezTo>
                    <a:pt x="886" y="98"/>
                    <a:pt x="884" y="98"/>
                    <a:pt x="881" y="99"/>
                  </a:cubicBezTo>
                  <a:cubicBezTo>
                    <a:pt x="881" y="93"/>
                    <a:pt x="881" y="93"/>
                    <a:pt x="881" y="93"/>
                  </a:cubicBezTo>
                  <a:cubicBezTo>
                    <a:pt x="886" y="93"/>
                    <a:pt x="889" y="92"/>
                    <a:pt x="891" y="91"/>
                  </a:cubicBezTo>
                  <a:cubicBezTo>
                    <a:pt x="892" y="89"/>
                    <a:pt x="893" y="86"/>
                    <a:pt x="893" y="81"/>
                  </a:cubicBezTo>
                  <a:cubicBezTo>
                    <a:pt x="893" y="17"/>
                    <a:pt x="893" y="17"/>
                    <a:pt x="893" y="17"/>
                  </a:cubicBezTo>
                  <a:cubicBezTo>
                    <a:pt x="893" y="13"/>
                    <a:pt x="892" y="11"/>
                    <a:pt x="891" y="9"/>
                  </a:cubicBezTo>
                  <a:cubicBezTo>
                    <a:pt x="889" y="8"/>
                    <a:pt x="886" y="8"/>
                    <a:pt x="882" y="7"/>
                  </a:cubicBezTo>
                  <a:cubicBezTo>
                    <a:pt x="882" y="2"/>
                    <a:pt x="882" y="2"/>
                    <a:pt x="882" y="2"/>
                  </a:cubicBezTo>
                  <a:cubicBezTo>
                    <a:pt x="887" y="2"/>
                    <a:pt x="890" y="2"/>
                    <a:pt x="892" y="2"/>
                  </a:cubicBezTo>
                  <a:cubicBezTo>
                    <a:pt x="895" y="2"/>
                    <a:pt x="897" y="3"/>
                    <a:pt x="899" y="3"/>
                  </a:cubicBezTo>
                  <a:cubicBezTo>
                    <a:pt x="901" y="3"/>
                    <a:pt x="903" y="2"/>
                    <a:pt x="906" y="2"/>
                  </a:cubicBezTo>
                  <a:cubicBezTo>
                    <a:pt x="908" y="2"/>
                    <a:pt x="911" y="2"/>
                    <a:pt x="915" y="2"/>
                  </a:cubicBezTo>
                  <a:cubicBezTo>
                    <a:pt x="963" y="64"/>
                    <a:pt x="963" y="64"/>
                    <a:pt x="963" y="64"/>
                  </a:cubicBezTo>
                  <a:close/>
                  <a:moveTo>
                    <a:pt x="997" y="99"/>
                  </a:moveTo>
                  <a:cubicBezTo>
                    <a:pt x="997" y="93"/>
                    <a:pt x="997" y="93"/>
                    <a:pt x="997" y="93"/>
                  </a:cubicBezTo>
                  <a:cubicBezTo>
                    <a:pt x="997" y="93"/>
                    <a:pt x="997" y="93"/>
                    <a:pt x="997" y="93"/>
                  </a:cubicBezTo>
                  <a:cubicBezTo>
                    <a:pt x="1002" y="93"/>
                    <a:pt x="1005" y="92"/>
                    <a:pt x="1006" y="91"/>
                  </a:cubicBezTo>
                  <a:cubicBezTo>
                    <a:pt x="1007" y="89"/>
                    <a:pt x="1008" y="86"/>
                    <a:pt x="1008" y="81"/>
                  </a:cubicBezTo>
                  <a:cubicBezTo>
                    <a:pt x="1008" y="16"/>
                    <a:pt x="1008" y="16"/>
                    <a:pt x="1008" y="16"/>
                  </a:cubicBezTo>
                  <a:cubicBezTo>
                    <a:pt x="1008" y="13"/>
                    <a:pt x="1007" y="11"/>
                    <a:pt x="1006" y="9"/>
                  </a:cubicBezTo>
                  <a:cubicBezTo>
                    <a:pt x="1004" y="8"/>
                    <a:pt x="1002" y="7"/>
                    <a:pt x="998" y="7"/>
                  </a:cubicBezTo>
                  <a:cubicBezTo>
                    <a:pt x="997" y="7"/>
                    <a:pt x="997" y="7"/>
                    <a:pt x="997" y="7"/>
                  </a:cubicBezTo>
                  <a:cubicBezTo>
                    <a:pt x="997" y="2"/>
                    <a:pt x="997" y="2"/>
                    <a:pt x="997" y="2"/>
                  </a:cubicBezTo>
                  <a:cubicBezTo>
                    <a:pt x="1001" y="2"/>
                    <a:pt x="1004" y="2"/>
                    <a:pt x="1008" y="2"/>
                  </a:cubicBezTo>
                  <a:cubicBezTo>
                    <a:pt x="1012" y="3"/>
                    <a:pt x="1016" y="3"/>
                    <a:pt x="1020" y="3"/>
                  </a:cubicBezTo>
                  <a:cubicBezTo>
                    <a:pt x="1023" y="3"/>
                    <a:pt x="1027" y="3"/>
                    <a:pt x="1031" y="2"/>
                  </a:cubicBezTo>
                  <a:cubicBezTo>
                    <a:pt x="1035" y="2"/>
                    <a:pt x="1039" y="2"/>
                    <a:pt x="1042" y="2"/>
                  </a:cubicBezTo>
                  <a:cubicBezTo>
                    <a:pt x="1042" y="7"/>
                    <a:pt x="1042" y="7"/>
                    <a:pt x="1042" y="7"/>
                  </a:cubicBezTo>
                  <a:cubicBezTo>
                    <a:pt x="1038" y="7"/>
                    <a:pt x="1035" y="8"/>
                    <a:pt x="1034" y="9"/>
                  </a:cubicBezTo>
                  <a:cubicBezTo>
                    <a:pt x="1032" y="10"/>
                    <a:pt x="1031" y="12"/>
                    <a:pt x="1031" y="16"/>
                  </a:cubicBezTo>
                  <a:cubicBezTo>
                    <a:pt x="1031" y="81"/>
                    <a:pt x="1031" y="81"/>
                    <a:pt x="1031" y="81"/>
                  </a:cubicBezTo>
                  <a:cubicBezTo>
                    <a:pt x="1031" y="86"/>
                    <a:pt x="1032" y="89"/>
                    <a:pt x="1033" y="91"/>
                  </a:cubicBezTo>
                  <a:cubicBezTo>
                    <a:pt x="1035" y="92"/>
                    <a:pt x="1038" y="93"/>
                    <a:pt x="1042" y="93"/>
                  </a:cubicBezTo>
                  <a:cubicBezTo>
                    <a:pt x="1042" y="93"/>
                    <a:pt x="1042" y="93"/>
                    <a:pt x="1042" y="93"/>
                  </a:cubicBezTo>
                  <a:cubicBezTo>
                    <a:pt x="1042" y="99"/>
                    <a:pt x="1042" y="99"/>
                    <a:pt x="1042" y="99"/>
                  </a:cubicBezTo>
                  <a:cubicBezTo>
                    <a:pt x="1039" y="98"/>
                    <a:pt x="1035" y="98"/>
                    <a:pt x="1031" y="98"/>
                  </a:cubicBezTo>
                  <a:cubicBezTo>
                    <a:pt x="1027" y="98"/>
                    <a:pt x="1024" y="98"/>
                    <a:pt x="1020" y="98"/>
                  </a:cubicBezTo>
                  <a:cubicBezTo>
                    <a:pt x="1016" y="98"/>
                    <a:pt x="1013" y="98"/>
                    <a:pt x="1009" y="98"/>
                  </a:cubicBezTo>
                  <a:cubicBezTo>
                    <a:pt x="1005" y="98"/>
                    <a:pt x="1001" y="98"/>
                    <a:pt x="997" y="99"/>
                  </a:cubicBezTo>
                  <a:cubicBezTo>
                    <a:pt x="997" y="99"/>
                    <a:pt x="997" y="99"/>
                    <a:pt x="997" y="99"/>
                  </a:cubicBezTo>
                  <a:close/>
                  <a:moveTo>
                    <a:pt x="1107" y="100"/>
                  </a:moveTo>
                  <a:cubicBezTo>
                    <a:pt x="1097" y="100"/>
                    <a:pt x="1097" y="100"/>
                    <a:pt x="1097" y="100"/>
                  </a:cubicBezTo>
                  <a:cubicBezTo>
                    <a:pt x="1066" y="16"/>
                    <a:pt x="1066" y="16"/>
                    <a:pt x="1066" y="16"/>
                  </a:cubicBezTo>
                  <a:cubicBezTo>
                    <a:pt x="1065" y="13"/>
                    <a:pt x="1064" y="11"/>
                    <a:pt x="1062" y="9"/>
                  </a:cubicBezTo>
                  <a:cubicBezTo>
                    <a:pt x="1060" y="8"/>
                    <a:pt x="1058" y="7"/>
                    <a:pt x="1055" y="7"/>
                  </a:cubicBezTo>
                  <a:cubicBezTo>
                    <a:pt x="1054" y="7"/>
                    <a:pt x="1054" y="7"/>
                    <a:pt x="1054" y="7"/>
                  </a:cubicBezTo>
                  <a:cubicBezTo>
                    <a:pt x="1054" y="2"/>
                    <a:pt x="1054" y="2"/>
                    <a:pt x="1054" y="2"/>
                  </a:cubicBezTo>
                  <a:cubicBezTo>
                    <a:pt x="1058" y="2"/>
                    <a:pt x="1062" y="2"/>
                    <a:pt x="1066" y="2"/>
                  </a:cubicBezTo>
                  <a:cubicBezTo>
                    <a:pt x="1070" y="2"/>
                    <a:pt x="1073" y="3"/>
                    <a:pt x="1076" y="3"/>
                  </a:cubicBezTo>
                  <a:cubicBezTo>
                    <a:pt x="1079" y="3"/>
                    <a:pt x="1081" y="2"/>
                    <a:pt x="1085" y="2"/>
                  </a:cubicBezTo>
                  <a:cubicBezTo>
                    <a:pt x="1088" y="2"/>
                    <a:pt x="1093" y="2"/>
                    <a:pt x="1100" y="2"/>
                  </a:cubicBezTo>
                  <a:cubicBezTo>
                    <a:pt x="1100" y="7"/>
                    <a:pt x="1100" y="7"/>
                    <a:pt x="1100" y="7"/>
                  </a:cubicBezTo>
                  <a:cubicBezTo>
                    <a:pt x="1099" y="7"/>
                    <a:pt x="1099" y="7"/>
                    <a:pt x="1099" y="7"/>
                  </a:cubicBezTo>
                  <a:cubicBezTo>
                    <a:pt x="1095" y="7"/>
                    <a:pt x="1093" y="8"/>
                    <a:pt x="1092" y="8"/>
                  </a:cubicBezTo>
                  <a:cubicBezTo>
                    <a:pt x="1090" y="9"/>
                    <a:pt x="1089" y="11"/>
                    <a:pt x="1089" y="12"/>
                  </a:cubicBezTo>
                  <a:cubicBezTo>
                    <a:pt x="1089" y="13"/>
                    <a:pt x="1089" y="13"/>
                    <a:pt x="1090" y="14"/>
                  </a:cubicBezTo>
                  <a:cubicBezTo>
                    <a:pt x="1090" y="14"/>
                    <a:pt x="1090" y="15"/>
                    <a:pt x="1090" y="15"/>
                  </a:cubicBezTo>
                  <a:cubicBezTo>
                    <a:pt x="1110" y="74"/>
                    <a:pt x="1110" y="74"/>
                    <a:pt x="1110" y="74"/>
                  </a:cubicBezTo>
                  <a:cubicBezTo>
                    <a:pt x="1133" y="16"/>
                    <a:pt x="1133" y="16"/>
                    <a:pt x="1133" y="16"/>
                  </a:cubicBezTo>
                  <a:cubicBezTo>
                    <a:pt x="1134" y="14"/>
                    <a:pt x="1134" y="14"/>
                    <a:pt x="1134" y="13"/>
                  </a:cubicBezTo>
                  <a:cubicBezTo>
                    <a:pt x="1134" y="12"/>
                    <a:pt x="1135" y="11"/>
                    <a:pt x="1135" y="11"/>
                  </a:cubicBezTo>
                  <a:cubicBezTo>
                    <a:pt x="1135" y="9"/>
                    <a:pt x="1134" y="9"/>
                    <a:pt x="1132" y="8"/>
                  </a:cubicBezTo>
                  <a:cubicBezTo>
                    <a:pt x="1131" y="7"/>
                    <a:pt x="1128" y="7"/>
                    <a:pt x="1125" y="7"/>
                  </a:cubicBezTo>
                  <a:cubicBezTo>
                    <a:pt x="1124" y="7"/>
                    <a:pt x="1124" y="7"/>
                    <a:pt x="1124" y="7"/>
                  </a:cubicBezTo>
                  <a:cubicBezTo>
                    <a:pt x="1124" y="2"/>
                    <a:pt x="1124" y="2"/>
                    <a:pt x="1124" y="2"/>
                  </a:cubicBezTo>
                  <a:cubicBezTo>
                    <a:pt x="1126" y="2"/>
                    <a:pt x="1128" y="2"/>
                    <a:pt x="1130" y="2"/>
                  </a:cubicBezTo>
                  <a:cubicBezTo>
                    <a:pt x="1132" y="2"/>
                    <a:pt x="1135" y="2"/>
                    <a:pt x="1137" y="2"/>
                  </a:cubicBezTo>
                  <a:cubicBezTo>
                    <a:pt x="1140" y="2"/>
                    <a:pt x="1143" y="2"/>
                    <a:pt x="1145" y="2"/>
                  </a:cubicBezTo>
                  <a:cubicBezTo>
                    <a:pt x="1147" y="2"/>
                    <a:pt x="1149" y="2"/>
                    <a:pt x="1151" y="2"/>
                  </a:cubicBezTo>
                  <a:cubicBezTo>
                    <a:pt x="1152" y="7"/>
                    <a:pt x="1152" y="7"/>
                    <a:pt x="1152" y="7"/>
                  </a:cubicBezTo>
                  <a:cubicBezTo>
                    <a:pt x="1149" y="7"/>
                    <a:pt x="1148" y="8"/>
                    <a:pt x="1146" y="9"/>
                  </a:cubicBezTo>
                  <a:cubicBezTo>
                    <a:pt x="1145" y="10"/>
                    <a:pt x="1144" y="12"/>
                    <a:pt x="1143" y="15"/>
                  </a:cubicBezTo>
                  <a:cubicBezTo>
                    <a:pt x="1107" y="100"/>
                    <a:pt x="1107" y="100"/>
                    <a:pt x="1107" y="100"/>
                  </a:cubicBezTo>
                  <a:close/>
                  <a:moveTo>
                    <a:pt x="1163" y="99"/>
                  </a:moveTo>
                  <a:cubicBezTo>
                    <a:pt x="1163" y="93"/>
                    <a:pt x="1163" y="93"/>
                    <a:pt x="1163" y="93"/>
                  </a:cubicBezTo>
                  <a:cubicBezTo>
                    <a:pt x="1165" y="93"/>
                    <a:pt x="1165" y="93"/>
                    <a:pt x="1165" y="93"/>
                  </a:cubicBezTo>
                  <a:cubicBezTo>
                    <a:pt x="1168" y="93"/>
                    <a:pt x="1171" y="92"/>
                    <a:pt x="1173" y="91"/>
                  </a:cubicBezTo>
                  <a:cubicBezTo>
                    <a:pt x="1174" y="89"/>
                    <a:pt x="1175" y="87"/>
                    <a:pt x="1175" y="84"/>
                  </a:cubicBezTo>
                  <a:cubicBezTo>
                    <a:pt x="1175" y="16"/>
                    <a:pt x="1175" y="16"/>
                    <a:pt x="1175" y="16"/>
                  </a:cubicBezTo>
                  <a:cubicBezTo>
                    <a:pt x="1175" y="13"/>
                    <a:pt x="1174" y="11"/>
                    <a:pt x="1173" y="10"/>
                  </a:cubicBezTo>
                  <a:cubicBezTo>
                    <a:pt x="1171" y="8"/>
                    <a:pt x="1168" y="7"/>
                    <a:pt x="1165" y="7"/>
                  </a:cubicBezTo>
                  <a:cubicBezTo>
                    <a:pt x="1163" y="7"/>
                    <a:pt x="1163" y="7"/>
                    <a:pt x="1163" y="7"/>
                  </a:cubicBezTo>
                  <a:cubicBezTo>
                    <a:pt x="1163" y="2"/>
                    <a:pt x="1163" y="2"/>
                    <a:pt x="1163" y="2"/>
                  </a:cubicBezTo>
                  <a:cubicBezTo>
                    <a:pt x="1166" y="2"/>
                    <a:pt x="1170" y="2"/>
                    <a:pt x="1174" y="2"/>
                  </a:cubicBezTo>
                  <a:cubicBezTo>
                    <a:pt x="1178" y="2"/>
                    <a:pt x="1184" y="2"/>
                    <a:pt x="1193" y="2"/>
                  </a:cubicBezTo>
                  <a:cubicBezTo>
                    <a:pt x="1207" y="2"/>
                    <a:pt x="1207" y="2"/>
                    <a:pt x="1207" y="2"/>
                  </a:cubicBezTo>
                  <a:cubicBezTo>
                    <a:pt x="1214" y="2"/>
                    <a:pt x="1219" y="2"/>
                    <a:pt x="1224" y="2"/>
                  </a:cubicBezTo>
                  <a:cubicBezTo>
                    <a:pt x="1228" y="2"/>
                    <a:pt x="1232" y="2"/>
                    <a:pt x="1236" y="2"/>
                  </a:cubicBezTo>
                  <a:cubicBezTo>
                    <a:pt x="1236" y="5"/>
                    <a:pt x="1236" y="9"/>
                    <a:pt x="1236" y="13"/>
                  </a:cubicBezTo>
                  <a:cubicBezTo>
                    <a:pt x="1236" y="16"/>
                    <a:pt x="1237" y="21"/>
                    <a:pt x="1237" y="25"/>
                  </a:cubicBezTo>
                  <a:cubicBezTo>
                    <a:pt x="1231" y="25"/>
                    <a:pt x="1231" y="25"/>
                    <a:pt x="1231" y="25"/>
                  </a:cubicBezTo>
                  <a:cubicBezTo>
                    <a:pt x="1230" y="19"/>
                    <a:pt x="1228" y="15"/>
                    <a:pt x="1225" y="12"/>
                  </a:cubicBezTo>
                  <a:cubicBezTo>
                    <a:pt x="1222" y="10"/>
                    <a:pt x="1216" y="9"/>
                    <a:pt x="1208" y="9"/>
                  </a:cubicBezTo>
                  <a:cubicBezTo>
                    <a:pt x="1204" y="9"/>
                    <a:pt x="1201" y="9"/>
                    <a:pt x="1200" y="10"/>
                  </a:cubicBezTo>
                  <a:cubicBezTo>
                    <a:pt x="1198" y="10"/>
                    <a:pt x="1198" y="12"/>
                    <a:pt x="1198" y="13"/>
                  </a:cubicBezTo>
                  <a:cubicBezTo>
                    <a:pt x="1198" y="46"/>
                    <a:pt x="1198" y="46"/>
                    <a:pt x="1198" y="46"/>
                  </a:cubicBezTo>
                  <a:cubicBezTo>
                    <a:pt x="1210" y="46"/>
                    <a:pt x="1210" y="46"/>
                    <a:pt x="1210" y="46"/>
                  </a:cubicBezTo>
                  <a:cubicBezTo>
                    <a:pt x="1214" y="46"/>
                    <a:pt x="1217" y="45"/>
                    <a:pt x="1219" y="42"/>
                  </a:cubicBezTo>
                  <a:cubicBezTo>
                    <a:pt x="1221" y="40"/>
                    <a:pt x="1222" y="37"/>
                    <a:pt x="1222" y="32"/>
                  </a:cubicBezTo>
                  <a:cubicBezTo>
                    <a:pt x="1227" y="32"/>
                    <a:pt x="1227" y="32"/>
                    <a:pt x="1227" y="32"/>
                  </a:cubicBezTo>
                  <a:cubicBezTo>
                    <a:pt x="1227" y="35"/>
                    <a:pt x="1227" y="38"/>
                    <a:pt x="1227" y="40"/>
                  </a:cubicBezTo>
                  <a:cubicBezTo>
                    <a:pt x="1227" y="43"/>
                    <a:pt x="1227" y="46"/>
                    <a:pt x="1227" y="49"/>
                  </a:cubicBezTo>
                  <a:cubicBezTo>
                    <a:pt x="1227" y="52"/>
                    <a:pt x="1227" y="54"/>
                    <a:pt x="1227" y="57"/>
                  </a:cubicBezTo>
                  <a:cubicBezTo>
                    <a:pt x="1227" y="60"/>
                    <a:pt x="1227" y="63"/>
                    <a:pt x="1227" y="65"/>
                  </a:cubicBezTo>
                  <a:cubicBezTo>
                    <a:pt x="1222" y="65"/>
                    <a:pt x="1222" y="65"/>
                    <a:pt x="1222" y="65"/>
                  </a:cubicBezTo>
                  <a:cubicBezTo>
                    <a:pt x="1222" y="60"/>
                    <a:pt x="1221" y="57"/>
                    <a:pt x="1219" y="55"/>
                  </a:cubicBezTo>
                  <a:cubicBezTo>
                    <a:pt x="1218" y="53"/>
                    <a:pt x="1215" y="52"/>
                    <a:pt x="1211" y="52"/>
                  </a:cubicBezTo>
                  <a:cubicBezTo>
                    <a:pt x="1198" y="52"/>
                    <a:pt x="1198" y="52"/>
                    <a:pt x="1198" y="52"/>
                  </a:cubicBezTo>
                  <a:cubicBezTo>
                    <a:pt x="1198" y="85"/>
                    <a:pt x="1198" y="85"/>
                    <a:pt x="1198" y="85"/>
                  </a:cubicBezTo>
                  <a:cubicBezTo>
                    <a:pt x="1198" y="87"/>
                    <a:pt x="1198" y="88"/>
                    <a:pt x="1199" y="89"/>
                  </a:cubicBezTo>
                  <a:cubicBezTo>
                    <a:pt x="1201" y="90"/>
                    <a:pt x="1202" y="90"/>
                    <a:pt x="1205" y="90"/>
                  </a:cubicBezTo>
                  <a:cubicBezTo>
                    <a:pt x="1216" y="90"/>
                    <a:pt x="1224" y="89"/>
                    <a:pt x="1229" y="86"/>
                  </a:cubicBezTo>
                  <a:cubicBezTo>
                    <a:pt x="1233" y="83"/>
                    <a:pt x="1236" y="78"/>
                    <a:pt x="1238" y="71"/>
                  </a:cubicBezTo>
                  <a:cubicBezTo>
                    <a:pt x="1244" y="71"/>
                    <a:pt x="1244" y="71"/>
                    <a:pt x="1244" y="71"/>
                  </a:cubicBezTo>
                  <a:cubicBezTo>
                    <a:pt x="1243" y="76"/>
                    <a:pt x="1242" y="80"/>
                    <a:pt x="1241" y="85"/>
                  </a:cubicBezTo>
                  <a:cubicBezTo>
                    <a:pt x="1240" y="90"/>
                    <a:pt x="1239" y="94"/>
                    <a:pt x="1239" y="99"/>
                  </a:cubicBezTo>
                  <a:cubicBezTo>
                    <a:pt x="1233" y="98"/>
                    <a:pt x="1228" y="98"/>
                    <a:pt x="1221" y="98"/>
                  </a:cubicBezTo>
                  <a:cubicBezTo>
                    <a:pt x="1215" y="98"/>
                    <a:pt x="1208" y="98"/>
                    <a:pt x="1201" y="98"/>
                  </a:cubicBezTo>
                  <a:cubicBezTo>
                    <a:pt x="1193" y="98"/>
                    <a:pt x="1186" y="98"/>
                    <a:pt x="1180" y="98"/>
                  </a:cubicBezTo>
                  <a:cubicBezTo>
                    <a:pt x="1174" y="98"/>
                    <a:pt x="1168" y="98"/>
                    <a:pt x="1163" y="99"/>
                  </a:cubicBezTo>
                  <a:cubicBezTo>
                    <a:pt x="1163" y="99"/>
                    <a:pt x="1163" y="99"/>
                    <a:pt x="1163" y="99"/>
                  </a:cubicBezTo>
                  <a:close/>
                  <a:moveTo>
                    <a:pt x="1259" y="99"/>
                  </a:moveTo>
                  <a:cubicBezTo>
                    <a:pt x="1259" y="93"/>
                    <a:pt x="1259" y="93"/>
                    <a:pt x="1259" y="93"/>
                  </a:cubicBezTo>
                  <a:cubicBezTo>
                    <a:pt x="1263" y="93"/>
                    <a:pt x="1266" y="92"/>
                    <a:pt x="1267" y="91"/>
                  </a:cubicBezTo>
                  <a:cubicBezTo>
                    <a:pt x="1269" y="89"/>
                    <a:pt x="1270" y="86"/>
                    <a:pt x="1270" y="81"/>
                  </a:cubicBezTo>
                  <a:cubicBezTo>
                    <a:pt x="1270" y="16"/>
                    <a:pt x="1270" y="16"/>
                    <a:pt x="1270" y="16"/>
                  </a:cubicBezTo>
                  <a:cubicBezTo>
                    <a:pt x="1270" y="13"/>
                    <a:pt x="1269" y="11"/>
                    <a:pt x="1267" y="9"/>
                  </a:cubicBezTo>
                  <a:cubicBezTo>
                    <a:pt x="1266" y="8"/>
                    <a:pt x="1263" y="7"/>
                    <a:pt x="1260" y="7"/>
                  </a:cubicBezTo>
                  <a:cubicBezTo>
                    <a:pt x="1259" y="7"/>
                    <a:pt x="1259" y="7"/>
                    <a:pt x="1259" y="7"/>
                  </a:cubicBezTo>
                  <a:cubicBezTo>
                    <a:pt x="1259" y="2"/>
                    <a:pt x="1259" y="2"/>
                    <a:pt x="1259" y="2"/>
                  </a:cubicBezTo>
                  <a:cubicBezTo>
                    <a:pt x="1262" y="2"/>
                    <a:pt x="1265" y="2"/>
                    <a:pt x="1268" y="2"/>
                  </a:cubicBezTo>
                  <a:cubicBezTo>
                    <a:pt x="1271" y="2"/>
                    <a:pt x="1274" y="3"/>
                    <a:pt x="1277" y="3"/>
                  </a:cubicBezTo>
                  <a:cubicBezTo>
                    <a:pt x="1281" y="3"/>
                    <a:pt x="1286" y="2"/>
                    <a:pt x="1292" y="2"/>
                  </a:cubicBezTo>
                  <a:cubicBezTo>
                    <a:pt x="1298" y="2"/>
                    <a:pt x="1302" y="2"/>
                    <a:pt x="1305" y="2"/>
                  </a:cubicBezTo>
                  <a:cubicBezTo>
                    <a:pt x="1316" y="2"/>
                    <a:pt x="1325" y="4"/>
                    <a:pt x="1330" y="7"/>
                  </a:cubicBezTo>
                  <a:cubicBezTo>
                    <a:pt x="1336" y="11"/>
                    <a:pt x="1339" y="17"/>
                    <a:pt x="1339" y="24"/>
                  </a:cubicBezTo>
                  <a:cubicBezTo>
                    <a:pt x="1339" y="30"/>
                    <a:pt x="1337" y="36"/>
                    <a:pt x="1333" y="40"/>
                  </a:cubicBezTo>
                  <a:cubicBezTo>
                    <a:pt x="1329" y="45"/>
                    <a:pt x="1323" y="49"/>
                    <a:pt x="1316" y="51"/>
                  </a:cubicBezTo>
                  <a:cubicBezTo>
                    <a:pt x="1320" y="53"/>
                    <a:pt x="1324" y="56"/>
                    <a:pt x="1328" y="61"/>
                  </a:cubicBezTo>
                  <a:cubicBezTo>
                    <a:pt x="1332" y="66"/>
                    <a:pt x="1336" y="73"/>
                    <a:pt x="1341" y="82"/>
                  </a:cubicBezTo>
                  <a:cubicBezTo>
                    <a:pt x="1341" y="83"/>
                    <a:pt x="1341" y="84"/>
                    <a:pt x="1342" y="85"/>
                  </a:cubicBezTo>
                  <a:cubicBezTo>
                    <a:pt x="1345" y="92"/>
                    <a:pt x="1348" y="95"/>
                    <a:pt x="1351" y="95"/>
                  </a:cubicBezTo>
                  <a:cubicBezTo>
                    <a:pt x="1352" y="95"/>
                    <a:pt x="1352" y="95"/>
                    <a:pt x="1352" y="95"/>
                  </a:cubicBezTo>
                  <a:cubicBezTo>
                    <a:pt x="1352" y="100"/>
                    <a:pt x="1352" y="100"/>
                    <a:pt x="1352" y="100"/>
                  </a:cubicBezTo>
                  <a:cubicBezTo>
                    <a:pt x="1347" y="99"/>
                    <a:pt x="1341" y="99"/>
                    <a:pt x="1334" y="98"/>
                  </a:cubicBezTo>
                  <a:cubicBezTo>
                    <a:pt x="1333" y="98"/>
                    <a:pt x="1333" y="98"/>
                    <a:pt x="1332" y="98"/>
                  </a:cubicBezTo>
                  <a:cubicBezTo>
                    <a:pt x="1328" y="98"/>
                    <a:pt x="1326" y="97"/>
                    <a:pt x="1324" y="96"/>
                  </a:cubicBezTo>
                  <a:cubicBezTo>
                    <a:pt x="1322" y="94"/>
                    <a:pt x="1320" y="91"/>
                    <a:pt x="1318" y="86"/>
                  </a:cubicBezTo>
                  <a:cubicBezTo>
                    <a:pt x="1317" y="83"/>
                    <a:pt x="1316" y="80"/>
                    <a:pt x="1314" y="75"/>
                  </a:cubicBezTo>
                  <a:cubicBezTo>
                    <a:pt x="1310" y="64"/>
                    <a:pt x="1307" y="58"/>
                    <a:pt x="1304" y="56"/>
                  </a:cubicBezTo>
                  <a:cubicBezTo>
                    <a:pt x="1303" y="56"/>
                    <a:pt x="1302" y="55"/>
                    <a:pt x="1301" y="55"/>
                  </a:cubicBezTo>
                  <a:cubicBezTo>
                    <a:pt x="1300" y="55"/>
                    <a:pt x="1298" y="55"/>
                    <a:pt x="1296" y="55"/>
                  </a:cubicBezTo>
                  <a:cubicBezTo>
                    <a:pt x="1296" y="55"/>
                    <a:pt x="1295" y="55"/>
                    <a:pt x="1295" y="55"/>
                  </a:cubicBezTo>
                  <a:cubicBezTo>
                    <a:pt x="1294" y="55"/>
                    <a:pt x="1293" y="55"/>
                    <a:pt x="1292" y="55"/>
                  </a:cubicBezTo>
                  <a:cubicBezTo>
                    <a:pt x="1292" y="81"/>
                    <a:pt x="1292" y="81"/>
                    <a:pt x="1292" y="81"/>
                  </a:cubicBezTo>
                  <a:cubicBezTo>
                    <a:pt x="1292" y="86"/>
                    <a:pt x="1293" y="89"/>
                    <a:pt x="1294" y="90"/>
                  </a:cubicBezTo>
                  <a:cubicBezTo>
                    <a:pt x="1295" y="92"/>
                    <a:pt x="1298" y="93"/>
                    <a:pt x="1302" y="93"/>
                  </a:cubicBezTo>
                  <a:cubicBezTo>
                    <a:pt x="1302" y="99"/>
                    <a:pt x="1302" y="99"/>
                    <a:pt x="1302" y="99"/>
                  </a:cubicBezTo>
                  <a:cubicBezTo>
                    <a:pt x="1297" y="98"/>
                    <a:pt x="1292" y="98"/>
                    <a:pt x="1289" y="98"/>
                  </a:cubicBezTo>
                  <a:cubicBezTo>
                    <a:pt x="1285" y="98"/>
                    <a:pt x="1282" y="98"/>
                    <a:pt x="1281" y="98"/>
                  </a:cubicBezTo>
                  <a:cubicBezTo>
                    <a:pt x="1277" y="98"/>
                    <a:pt x="1274" y="98"/>
                    <a:pt x="1270" y="98"/>
                  </a:cubicBezTo>
                  <a:cubicBezTo>
                    <a:pt x="1267" y="98"/>
                    <a:pt x="1263" y="98"/>
                    <a:pt x="1259" y="99"/>
                  </a:cubicBezTo>
                  <a:cubicBezTo>
                    <a:pt x="1259" y="99"/>
                    <a:pt x="1259" y="99"/>
                    <a:pt x="1259" y="99"/>
                  </a:cubicBezTo>
                  <a:close/>
                  <a:moveTo>
                    <a:pt x="1292" y="48"/>
                  </a:moveTo>
                  <a:cubicBezTo>
                    <a:pt x="1298" y="48"/>
                    <a:pt x="1298" y="48"/>
                    <a:pt x="1298" y="48"/>
                  </a:cubicBezTo>
                  <a:cubicBezTo>
                    <a:pt x="1305" y="48"/>
                    <a:pt x="1310" y="46"/>
                    <a:pt x="1313" y="43"/>
                  </a:cubicBezTo>
                  <a:cubicBezTo>
                    <a:pt x="1316" y="40"/>
                    <a:pt x="1318" y="35"/>
                    <a:pt x="1318" y="28"/>
                  </a:cubicBezTo>
                  <a:cubicBezTo>
                    <a:pt x="1318" y="21"/>
                    <a:pt x="1316" y="16"/>
                    <a:pt x="1313" y="13"/>
                  </a:cubicBezTo>
                  <a:cubicBezTo>
                    <a:pt x="1309" y="10"/>
                    <a:pt x="1304" y="8"/>
                    <a:pt x="1297" y="8"/>
                  </a:cubicBezTo>
                  <a:cubicBezTo>
                    <a:pt x="1295" y="8"/>
                    <a:pt x="1295" y="8"/>
                    <a:pt x="1294" y="8"/>
                  </a:cubicBezTo>
                  <a:cubicBezTo>
                    <a:pt x="1293" y="9"/>
                    <a:pt x="1293" y="9"/>
                    <a:pt x="1292" y="9"/>
                  </a:cubicBezTo>
                  <a:cubicBezTo>
                    <a:pt x="1292" y="48"/>
                    <a:pt x="1292" y="48"/>
                    <a:pt x="1292" y="48"/>
                  </a:cubicBezTo>
                  <a:close/>
                  <a:moveTo>
                    <a:pt x="1370" y="66"/>
                  </a:moveTo>
                  <a:cubicBezTo>
                    <a:pt x="1380" y="66"/>
                    <a:pt x="1380" y="66"/>
                    <a:pt x="1380" y="66"/>
                  </a:cubicBezTo>
                  <a:cubicBezTo>
                    <a:pt x="1380" y="75"/>
                    <a:pt x="1382" y="81"/>
                    <a:pt x="1385" y="85"/>
                  </a:cubicBezTo>
                  <a:cubicBezTo>
                    <a:pt x="1389" y="90"/>
                    <a:pt x="1394" y="92"/>
                    <a:pt x="1400" y="92"/>
                  </a:cubicBezTo>
                  <a:cubicBezTo>
                    <a:pt x="1406" y="92"/>
                    <a:pt x="1410" y="90"/>
                    <a:pt x="1413" y="88"/>
                  </a:cubicBezTo>
                  <a:cubicBezTo>
                    <a:pt x="1416" y="85"/>
                    <a:pt x="1418" y="82"/>
                    <a:pt x="1418" y="77"/>
                  </a:cubicBezTo>
                  <a:cubicBezTo>
                    <a:pt x="1418" y="74"/>
                    <a:pt x="1417" y="71"/>
                    <a:pt x="1415" y="68"/>
                  </a:cubicBezTo>
                  <a:cubicBezTo>
                    <a:pt x="1413" y="66"/>
                    <a:pt x="1408" y="63"/>
                    <a:pt x="1400" y="60"/>
                  </a:cubicBezTo>
                  <a:cubicBezTo>
                    <a:pt x="1389" y="55"/>
                    <a:pt x="1381" y="51"/>
                    <a:pt x="1377" y="46"/>
                  </a:cubicBezTo>
                  <a:cubicBezTo>
                    <a:pt x="1373" y="41"/>
                    <a:pt x="1371" y="36"/>
                    <a:pt x="1371" y="29"/>
                  </a:cubicBezTo>
                  <a:cubicBezTo>
                    <a:pt x="1371" y="20"/>
                    <a:pt x="1374" y="13"/>
                    <a:pt x="1380" y="8"/>
                  </a:cubicBezTo>
                  <a:cubicBezTo>
                    <a:pt x="1386" y="2"/>
                    <a:pt x="1393" y="0"/>
                    <a:pt x="1403" y="0"/>
                  </a:cubicBezTo>
                  <a:cubicBezTo>
                    <a:pt x="1407" y="0"/>
                    <a:pt x="1411" y="0"/>
                    <a:pt x="1415" y="1"/>
                  </a:cubicBezTo>
                  <a:cubicBezTo>
                    <a:pt x="1420" y="1"/>
                    <a:pt x="1425" y="2"/>
                    <a:pt x="1431" y="3"/>
                  </a:cubicBezTo>
                  <a:cubicBezTo>
                    <a:pt x="1431" y="4"/>
                    <a:pt x="1431" y="4"/>
                    <a:pt x="1431" y="4"/>
                  </a:cubicBezTo>
                  <a:cubicBezTo>
                    <a:pt x="1431" y="9"/>
                    <a:pt x="1431" y="14"/>
                    <a:pt x="1431" y="17"/>
                  </a:cubicBezTo>
                  <a:cubicBezTo>
                    <a:pt x="1431" y="19"/>
                    <a:pt x="1431" y="23"/>
                    <a:pt x="1431" y="29"/>
                  </a:cubicBezTo>
                  <a:cubicBezTo>
                    <a:pt x="1431" y="29"/>
                    <a:pt x="1431" y="29"/>
                    <a:pt x="1431" y="29"/>
                  </a:cubicBezTo>
                  <a:cubicBezTo>
                    <a:pt x="1423" y="29"/>
                    <a:pt x="1423" y="29"/>
                    <a:pt x="1423" y="29"/>
                  </a:cubicBezTo>
                  <a:cubicBezTo>
                    <a:pt x="1423" y="22"/>
                    <a:pt x="1421" y="17"/>
                    <a:pt x="1418" y="13"/>
                  </a:cubicBezTo>
                  <a:cubicBezTo>
                    <a:pt x="1415" y="10"/>
                    <a:pt x="1410" y="8"/>
                    <a:pt x="1404" y="8"/>
                  </a:cubicBezTo>
                  <a:cubicBezTo>
                    <a:pt x="1400" y="8"/>
                    <a:pt x="1396" y="9"/>
                    <a:pt x="1393" y="11"/>
                  </a:cubicBezTo>
                  <a:cubicBezTo>
                    <a:pt x="1391" y="14"/>
                    <a:pt x="1389" y="17"/>
                    <a:pt x="1389" y="21"/>
                  </a:cubicBezTo>
                  <a:cubicBezTo>
                    <a:pt x="1389" y="24"/>
                    <a:pt x="1390" y="27"/>
                    <a:pt x="1392" y="30"/>
                  </a:cubicBezTo>
                  <a:cubicBezTo>
                    <a:pt x="1395" y="32"/>
                    <a:pt x="1400" y="35"/>
                    <a:pt x="1407" y="38"/>
                  </a:cubicBezTo>
                  <a:cubicBezTo>
                    <a:pt x="1408" y="38"/>
                    <a:pt x="1410" y="39"/>
                    <a:pt x="1412" y="40"/>
                  </a:cubicBezTo>
                  <a:cubicBezTo>
                    <a:pt x="1420" y="43"/>
                    <a:pt x="1426" y="46"/>
                    <a:pt x="1429" y="49"/>
                  </a:cubicBezTo>
                  <a:cubicBezTo>
                    <a:pt x="1432" y="51"/>
                    <a:pt x="1434" y="55"/>
                    <a:pt x="1435" y="58"/>
                  </a:cubicBezTo>
                  <a:cubicBezTo>
                    <a:pt x="1437" y="61"/>
                    <a:pt x="1437" y="65"/>
                    <a:pt x="1437" y="69"/>
                  </a:cubicBezTo>
                  <a:cubicBezTo>
                    <a:pt x="1437" y="79"/>
                    <a:pt x="1434" y="86"/>
                    <a:pt x="1428" y="92"/>
                  </a:cubicBezTo>
                  <a:cubicBezTo>
                    <a:pt x="1421" y="98"/>
                    <a:pt x="1413" y="101"/>
                    <a:pt x="1402" y="101"/>
                  </a:cubicBezTo>
                  <a:cubicBezTo>
                    <a:pt x="1396" y="101"/>
                    <a:pt x="1390" y="100"/>
                    <a:pt x="1385" y="99"/>
                  </a:cubicBezTo>
                  <a:cubicBezTo>
                    <a:pt x="1379" y="98"/>
                    <a:pt x="1374" y="96"/>
                    <a:pt x="1369" y="93"/>
                  </a:cubicBezTo>
                  <a:cubicBezTo>
                    <a:pt x="1370" y="90"/>
                    <a:pt x="1370" y="87"/>
                    <a:pt x="1370" y="83"/>
                  </a:cubicBezTo>
                  <a:cubicBezTo>
                    <a:pt x="1370" y="80"/>
                    <a:pt x="1370" y="77"/>
                    <a:pt x="1370" y="73"/>
                  </a:cubicBezTo>
                  <a:cubicBezTo>
                    <a:pt x="1370" y="71"/>
                    <a:pt x="1370" y="70"/>
                    <a:pt x="1370" y="69"/>
                  </a:cubicBezTo>
                  <a:cubicBezTo>
                    <a:pt x="1370" y="68"/>
                    <a:pt x="1370" y="67"/>
                    <a:pt x="1370" y="66"/>
                  </a:cubicBezTo>
                  <a:cubicBezTo>
                    <a:pt x="1370" y="66"/>
                    <a:pt x="1370" y="66"/>
                    <a:pt x="1370" y="66"/>
                  </a:cubicBezTo>
                  <a:close/>
                  <a:moveTo>
                    <a:pt x="1456" y="99"/>
                  </a:moveTo>
                  <a:cubicBezTo>
                    <a:pt x="1456" y="93"/>
                    <a:pt x="1456" y="93"/>
                    <a:pt x="1456" y="93"/>
                  </a:cubicBezTo>
                  <a:cubicBezTo>
                    <a:pt x="1457" y="93"/>
                    <a:pt x="1457" y="93"/>
                    <a:pt x="1457" y="93"/>
                  </a:cubicBezTo>
                  <a:cubicBezTo>
                    <a:pt x="1461" y="93"/>
                    <a:pt x="1464" y="92"/>
                    <a:pt x="1466" y="91"/>
                  </a:cubicBezTo>
                  <a:cubicBezTo>
                    <a:pt x="1467" y="89"/>
                    <a:pt x="1468" y="86"/>
                    <a:pt x="1468" y="81"/>
                  </a:cubicBezTo>
                  <a:cubicBezTo>
                    <a:pt x="1468" y="16"/>
                    <a:pt x="1468" y="16"/>
                    <a:pt x="1468" y="16"/>
                  </a:cubicBezTo>
                  <a:cubicBezTo>
                    <a:pt x="1468" y="13"/>
                    <a:pt x="1467" y="11"/>
                    <a:pt x="1465" y="9"/>
                  </a:cubicBezTo>
                  <a:cubicBezTo>
                    <a:pt x="1464" y="8"/>
                    <a:pt x="1461" y="7"/>
                    <a:pt x="1458" y="7"/>
                  </a:cubicBezTo>
                  <a:cubicBezTo>
                    <a:pt x="1456" y="7"/>
                    <a:pt x="1456" y="7"/>
                    <a:pt x="1456" y="7"/>
                  </a:cubicBezTo>
                  <a:cubicBezTo>
                    <a:pt x="1456" y="2"/>
                    <a:pt x="1456" y="2"/>
                    <a:pt x="1456" y="2"/>
                  </a:cubicBezTo>
                  <a:cubicBezTo>
                    <a:pt x="1460" y="2"/>
                    <a:pt x="1464" y="2"/>
                    <a:pt x="1468" y="2"/>
                  </a:cubicBezTo>
                  <a:cubicBezTo>
                    <a:pt x="1472" y="3"/>
                    <a:pt x="1475" y="3"/>
                    <a:pt x="1479" y="3"/>
                  </a:cubicBezTo>
                  <a:cubicBezTo>
                    <a:pt x="1483" y="3"/>
                    <a:pt x="1487" y="3"/>
                    <a:pt x="1491" y="2"/>
                  </a:cubicBezTo>
                  <a:cubicBezTo>
                    <a:pt x="1494" y="2"/>
                    <a:pt x="1498" y="2"/>
                    <a:pt x="1502" y="2"/>
                  </a:cubicBezTo>
                  <a:cubicBezTo>
                    <a:pt x="1502" y="7"/>
                    <a:pt x="1502" y="7"/>
                    <a:pt x="1502" y="7"/>
                  </a:cubicBezTo>
                  <a:cubicBezTo>
                    <a:pt x="1498" y="7"/>
                    <a:pt x="1495" y="8"/>
                    <a:pt x="1493" y="9"/>
                  </a:cubicBezTo>
                  <a:cubicBezTo>
                    <a:pt x="1492" y="10"/>
                    <a:pt x="1491" y="12"/>
                    <a:pt x="1491" y="16"/>
                  </a:cubicBezTo>
                  <a:cubicBezTo>
                    <a:pt x="1491" y="81"/>
                    <a:pt x="1491" y="81"/>
                    <a:pt x="1491" y="81"/>
                  </a:cubicBezTo>
                  <a:cubicBezTo>
                    <a:pt x="1491" y="86"/>
                    <a:pt x="1492" y="89"/>
                    <a:pt x="1493" y="91"/>
                  </a:cubicBezTo>
                  <a:cubicBezTo>
                    <a:pt x="1494" y="92"/>
                    <a:pt x="1497" y="93"/>
                    <a:pt x="1501" y="93"/>
                  </a:cubicBezTo>
                  <a:cubicBezTo>
                    <a:pt x="1502" y="93"/>
                    <a:pt x="1502" y="93"/>
                    <a:pt x="1502" y="93"/>
                  </a:cubicBezTo>
                  <a:cubicBezTo>
                    <a:pt x="1502" y="99"/>
                    <a:pt x="1502" y="99"/>
                    <a:pt x="1502" y="99"/>
                  </a:cubicBezTo>
                  <a:cubicBezTo>
                    <a:pt x="1498" y="98"/>
                    <a:pt x="1495" y="98"/>
                    <a:pt x="1491" y="98"/>
                  </a:cubicBezTo>
                  <a:cubicBezTo>
                    <a:pt x="1487" y="98"/>
                    <a:pt x="1483" y="98"/>
                    <a:pt x="1479" y="98"/>
                  </a:cubicBezTo>
                  <a:cubicBezTo>
                    <a:pt x="1476" y="98"/>
                    <a:pt x="1472" y="98"/>
                    <a:pt x="1469" y="98"/>
                  </a:cubicBezTo>
                  <a:cubicBezTo>
                    <a:pt x="1465" y="98"/>
                    <a:pt x="1461" y="98"/>
                    <a:pt x="1456" y="99"/>
                  </a:cubicBezTo>
                  <a:cubicBezTo>
                    <a:pt x="1456" y="99"/>
                    <a:pt x="1456" y="99"/>
                    <a:pt x="1456" y="99"/>
                  </a:cubicBezTo>
                  <a:close/>
                  <a:moveTo>
                    <a:pt x="1533" y="99"/>
                  </a:moveTo>
                  <a:cubicBezTo>
                    <a:pt x="1533" y="93"/>
                    <a:pt x="1533" y="93"/>
                    <a:pt x="1533" y="93"/>
                  </a:cubicBezTo>
                  <a:cubicBezTo>
                    <a:pt x="1535" y="93"/>
                    <a:pt x="1535" y="93"/>
                    <a:pt x="1535" y="93"/>
                  </a:cubicBezTo>
                  <a:cubicBezTo>
                    <a:pt x="1539" y="93"/>
                    <a:pt x="1542" y="92"/>
                    <a:pt x="1543" y="91"/>
                  </a:cubicBezTo>
                  <a:cubicBezTo>
                    <a:pt x="1545" y="89"/>
                    <a:pt x="1546" y="87"/>
                    <a:pt x="1546" y="84"/>
                  </a:cubicBezTo>
                  <a:cubicBezTo>
                    <a:pt x="1546" y="9"/>
                    <a:pt x="1546" y="9"/>
                    <a:pt x="1546" y="9"/>
                  </a:cubicBezTo>
                  <a:cubicBezTo>
                    <a:pt x="1543" y="9"/>
                    <a:pt x="1543" y="9"/>
                    <a:pt x="1543" y="9"/>
                  </a:cubicBezTo>
                  <a:cubicBezTo>
                    <a:pt x="1537" y="9"/>
                    <a:pt x="1532" y="10"/>
                    <a:pt x="1528" y="13"/>
                  </a:cubicBezTo>
                  <a:cubicBezTo>
                    <a:pt x="1525" y="16"/>
                    <a:pt x="1523" y="20"/>
                    <a:pt x="1522" y="26"/>
                  </a:cubicBezTo>
                  <a:cubicBezTo>
                    <a:pt x="1517" y="26"/>
                    <a:pt x="1517" y="26"/>
                    <a:pt x="1517" y="26"/>
                  </a:cubicBezTo>
                  <a:cubicBezTo>
                    <a:pt x="1518" y="2"/>
                    <a:pt x="1518" y="2"/>
                    <a:pt x="1518" y="2"/>
                  </a:cubicBezTo>
                  <a:cubicBezTo>
                    <a:pt x="1520" y="2"/>
                    <a:pt x="1522" y="2"/>
                    <a:pt x="1524" y="2"/>
                  </a:cubicBezTo>
                  <a:cubicBezTo>
                    <a:pt x="1527" y="2"/>
                    <a:pt x="1531" y="2"/>
                    <a:pt x="1536" y="2"/>
                  </a:cubicBezTo>
                  <a:cubicBezTo>
                    <a:pt x="1557" y="2"/>
                    <a:pt x="1557" y="2"/>
                    <a:pt x="1557" y="2"/>
                  </a:cubicBezTo>
                  <a:cubicBezTo>
                    <a:pt x="1578" y="2"/>
                    <a:pt x="1578" y="2"/>
                    <a:pt x="1578" y="2"/>
                  </a:cubicBezTo>
                  <a:cubicBezTo>
                    <a:pt x="1584" y="2"/>
                    <a:pt x="1588" y="2"/>
                    <a:pt x="1591" y="2"/>
                  </a:cubicBezTo>
                  <a:cubicBezTo>
                    <a:pt x="1593" y="2"/>
                    <a:pt x="1595" y="2"/>
                    <a:pt x="1597" y="2"/>
                  </a:cubicBezTo>
                  <a:cubicBezTo>
                    <a:pt x="1598" y="26"/>
                    <a:pt x="1598" y="26"/>
                    <a:pt x="1598" y="26"/>
                  </a:cubicBezTo>
                  <a:cubicBezTo>
                    <a:pt x="1593" y="26"/>
                    <a:pt x="1593" y="26"/>
                    <a:pt x="1593" y="26"/>
                  </a:cubicBezTo>
                  <a:cubicBezTo>
                    <a:pt x="1592" y="20"/>
                    <a:pt x="1590" y="16"/>
                    <a:pt x="1586" y="13"/>
                  </a:cubicBezTo>
                  <a:cubicBezTo>
                    <a:pt x="1583" y="10"/>
                    <a:pt x="1578" y="9"/>
                    <a:pt x="1572" y="9"/>
                  </a:cubicBezTo>
                  <a:cubicBezTo>
                    <a:pt x="1569" y="9"/>
                    <a:pt x="1569" y="9"/>
                    <a:pt x="1569" y="9"/>
                  </a:cubicBezTo>
                  <a:cubicBezTo>
                    <a:pt x="1569" y="83"/>
                    <a:pt x="1569" y="83"/>
                    <a:pt x="1569" y="83"/>
                  </a:cubicBezTo>
                  <a:cubicBezTo>
                    <a:pt x="1569" y="87"/>
                    <a:pt x="1570" y="89"/>
                    <a:pt x="1571" y="91"/>
                  </a:cubicBezTo>
                  <a:cubicBezTo>
                    <a:pt x="1573" y="92"/>
                    <a:pt x="1576" y="93"/>
                    <a:pt x="1580" y="93"/>
                  </a:cubicBezTo>
                  <a:cubicBezTo>
                    <a:pt x="1581" y="93"/>
                    <a:pt x="1581" y="93"/>
                    <a:pt x="1581" y="93"/>
                  </a:cubicBezTo>
                  <a:cubicBezTo>
                    <a:pt x="1581" y="99"/>
                    <a:pt x="1581" y="99"/>
                    <a:pt x="1581" y="99"/>
                  </a:cubicBezTo>
                  <a:cubicBezTo>
                    <a:pt x="1576" y="98"/>
                    <a:pt x="1571" y="98"/>
                    <a:pt x="1567" y="98"/>
                  </a:cubicBezTo>
                  <a:cubicBezTo>
                    <a:pt x="1563" y="98"/>
                    <a:pt x="1560" y="98"/>
                    <a:pt x="1557" y="98"/>
                  </a:cubicBezTo>
                  <a:cubicBezTo>
                    <a:pt x="1553" y="98"/>
                    <a:pt x="1549" y="98"/>
                    <a:pt x="1545" y="98"/>
                  </a:cubicBezTo>
                  <a:cubicBezTo>
                    <a:pt x="1541" y="98"/>
                    <a:pt x="1537" y="98"/>
                    <a:pt x="1533" y="99"/>
                  </a:cubicBezTo>
                  <a:cubicBezTo>
                    <a:pt x="1533" y="99"/>
                    <a:pt x="1533" y="99"/>
                    <a:pt x="1533" y="99"/>
                  </a:cubicBezTo>
                  <a:close/>
                  <a:moveTo>
                    <a:pt x="1666" y="56"/>
                  </a:moveTo>
                  <a:cubicBezTo>
                    <a:pt x="1666" y="81"/>
                    <a:pt x="1666" y="81"/>
                    <a:pt x="1666" y="81"/>
                  </a:cubicBezTo>
                  <a:cubicBezTo>
                    <a:pt x="1666" y="86"/>
                    <a:pt x="1667" y="89"/>
                    <a:pt x="1669" y="91"/>
                  </a:cubicBezTo>
                  <a:cubicBezTo>
                    <a:pt x="1670" y="92"/>
                    <a:pt x="1673" y="93"/>
                    <a:pt x="1678" y="93"/>
                  </a:cubicBezTo>
                  <a:cubicBezTo>
                    <a:pt x="1680" y="93"/>
                    <a:pt x="1680" y="93"/>
                    <a:pt x="1680" y="93"/>
                  </a:cubicBezTo>
                  <a:cubicBezTo>
                    <a:pt x="1680" y="99"/>
                    <a:pt x="1680" y="99"/>
                    <a:pt x="1680" y="99"/>
                  </a:cubicBezTo>
                  <a:cubicBezTo>
                    <a:pt x="1675" y="98"/>
                    <a:pt x="1670" y="98"/>
                    <a:pt x="1666" y="98"/>
                  </a:cubicBezTo>
                  <a:cubicBezTo>
                    <a:pt x="1661" y="98"/>
                    <a:pt x="1658" y="98"/>
                    <a:pt x="1656" y="98"/>
                  </a:cubicBezTo>
                  <a:cubicBezTo>
                    <a:pt x="1653" y="98"/>
                    <a:pt x="1649" y="98"/>
                    <a:pt x="1645" y="98"/>
                  </a:cubicBezTo>
                  <a:cubicBezTo>
                    <a:pt x="1640" y="98"/>
                    <a:pt x="1635" y="98"/>
                    <a:pt x="1630" y="99"/>
                  </a:cubicBezTo>
                  <a:cubicBezTo>
                    <a:pt x="1630" y="93"/>
                    <a:pt x="1630" y="93"/>
                    <a:pt x="1630" y="93"/>
                  </a:cubicBezTo>
                  <a:cubicBezTo>
                    <a:pt x="1633" y="93"/>
                    <a:pt x="1633" y="93"/>
                    <a:pt x="1633" y="93"/>
                  </a:cubicBezTo>
                  <a:cubicBezTo>
                    <a:pt x="1638" y="93"/>
                    <a:pt x="1641" y="92"/>
                    <a:pt x="1642" y="91"/>
                  </a:cubicBezTo>
                  <a:cubicBezTo>
                    <a:pt x="1644" y="89"/>
                    <a:pt x="1644" y="86"/>
                    <a:pt x="1644" y="81"/>
                  </a:cubicBezTo>
                  <a:cubicBezTo>
                    <a:pt x="1644" y="56"/>
                    <a:pt x="1644" y="56"/>
                    <a:pt x="1644" y="56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6" y="10"/>
                    <a:pt x="1613" y="7"/>
                    <a:pt x="1610" y="7"/>
                  </a:cubicBezTo>
                  <a:cubicBezTo>
                    <a:pt x="1608" y="7"/>
                    <a:pt x="1608" y="7"/>
                    <a:pt x="1608" y="7"/>
                  </a:cubicBezTo>
                  <a:cubicBezTo>
                    <a:pt x="1608" y="2"/>
                    <a:pt x="1608" y="2"/>
                    <a:pt x="1608" y="2"/>
                  </a:cubicBezTo>
                  <a:cubicBezTo>
                    <a:pt x="1612" y="2"/>
                    <a:pt x="1616" y="2"/>
                    <a:pt x="1620" y="2"/>
                  </a:cubicBezTo>
                  <a:cubicBezTo>
                    <a:pt x="1623" y="2"/>
                    <a:pt x="1627" y="3"/>
                    <a:pt x="1631" y="3"/>
                  </a:cubicBezTo>
                  <a:cubicBezTo>
                    <a:pt x="1636" y="3"/>
                    <a:pt x="1640" y="2"/>
                    <a:pt x="1644" y="2"/>
                  </a:cubicBezTo>
                  <a:cubicBezTo>
                    <a:pt x="1648" y="2"/>
                    <a:pt x="1651" y="2"/>
                    <a:pt x="1654" y="2"/>
                  </a:cubicBezTo>
                  <a:cubicBezTo>
                    <a:pt x="1654" y="7"/>
                    <a:pt x="1654" y="7"/>
                    <a:pt x="1654" y="7"/>
                  </a:cubicBezTo>
                  <a:cubicBezTo>
                    <a:pt x="1650" y="7"/>
                    <a:pt x="1647" y="7"/>
                    <a:pt x="1646" y="8"/>
                  </a:cubicBezTo>
                  <a:cubicBezTo>
                    <a:pt x="1644" y="9"/>
                    <a:pt x="1644" y="9"/>
                    <a:pt x="1644" y="11"/>
                  </a:cubicBezTo>
                  <a:cubicBezTo>
                    <a:pt x="1644" y="11"/>
                    <a:pt x="1644" y="11"/>
                    <a:pt x="1644" y="12"/>
                  </a:cubicBezTo>
                  <a:cubicBezTo>
                    <a:pt x="1644" y="12"/>
                    <a:pt x="1644" y="13"/>
                    <a:pt x="1644" y="13"/>
                  </a:cubicBezTo>
                  <a:cubicBezTo>
                    <a:pt x="1664" y="48"/>
                    <a:pt x="1664" y="48"/>
                    <a:pt x="1664" y="48"/>
                  </a:cubicBezTo>
                  <a:cubicBezTo>
                    <a:pt x="1683" y="13"/>
                    <a:pt x="1683" y="13"/>
                    <a:pt x="1683" y="13"/>
                  </a:cubicBezTo>
                  <a:cubicBezTo>
                    <a:pt x="1683" y="12"/>
                    <a:pt x="1683" y="12"/>
                    <a:pt x="1683" y="11"/>
                  </a:cubicBezTo>
                  <a:cubicBezTo>
                    <a:pt x="1683" y="11"/>
                    <a:pt x="1683" y="11"/>
                    <a:pt x="1683" y="10"/>
                  </a:cubicBezTo>
                  <a:cubicBezTo>
                    <a:pt x="1683" y="9"/>
                    <a:pt x="1683" y="8"/>
                    <a:pt x="1681" y="8"/>
                  </a:cubicBezTo>
                  <a:cubicBezTo>
                    <a:pt x="1679" y="7"/>
                    <a:pt x="1677" y="7"/>
                    <a:pt x="1673" y="7"/>
                  </a:cubicBezTo>
                  <a:cubicBezTo>
                    <a:pt x="1673" y="2"/>
                    <a:pt x="1673" y="2"/>
                    <a:pt x="1673" y="2"/>
                  </a:cubicBezTo>
                  <a:cubicBezTo>
                    <a:pt x="1676" y="2"/>
                    <a:pt x="1679" y="2"/>
                    <a:pt x="1682" y="2"/>
                  </a:cubicBezTo>
                  <a:cubicBezTo>
                    <a:pt x="1684" y="2"/>
                    <a:pt x="1686" y="3"/>
                    <a:pt x="1688" y="3"/>
                  </a:cubicBezTo>
                  <a:cubicBezTo>
                    <a:pt x="1691" y="3"/>
                    <a:pt x="1693" y="2"/>
                    <a:pt x="1695" y="2"/>
                  </a:cubicBezTo>
                  <a:cubicBezTo>
                    <a:pt x="1698" y="2"/>
                    <a:pt x="1700" y="2"/>
                    <a:pt x="1702" y="2"/>
                  </a:cubicBezTo>
                  <a:cubicBezTo>
                    <a:pt x="1702" y="7"/>
                    <a:pt x="1702" y="7"/>
                    <a:pt x="1702" y="7"/>
                  </a:cubicBezTo>
                  <a:cubicBezTo>
                    <a:pt x="1699" y="7"/>
                    <a:pt x="1697" y="8"/>
                    <a:pt x="1696" y="8"/>
                  </a:cubicBezTo>
                  <a:cubicBezTo>
                    <a:pt x="1695" y="9"/>
                    <a:pt x="1694" y="10"/>
                    <a:pt x="1692" y="13"/>
                  </a:cubicBezTo>
                  <a:lnTo>
                    <a:pt x="1666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9" name="í$ļîdé">
              <a:extLst>
                <a:ext uri="{FF2B5EF4-FFF2-40B4-BE49-F238E27FC236}">
                  <a16:creationId xmlns:a16="http://schemas.microsoft.com/office/drawing/2014/main" id="{CFD350E9-26D4-4158-9C68-BF5372911DA6}"/>
                </a:ext>
              </a:extLst>
            </p:cNvPr>
            <p:cNvGrpSpPr/>
            <p:nvPr/>
          </p:nvGrpSpPr>
          <p:grpSpPr>
            <a:xfrm>
              <a:off x="10450629" y="404003"/>
              <a:ext cx="1011546" cy="270315"/>
              <a:chOff x="5102226" y="2428875"/>
              <a:chExt cx="5067300" cy="1354138"/>
            </a:xfrm>
            <a:grpFill/>
          </p:grpSpPr>
          <p:sp>
            <p:nvSpPr>
              <p:cNvPr id="10" name="ís1ïḋe">
                <a:extLst>
                  <a:ext uri="{FF2B5EF4-FFF2-40B4-BE49-F238E27FC236}">
                    <a16:creationId xmlns:a16="http://schemas.microsoft.com/office/drawing/2014/main" id="{DA56ED6D-140D-45D8-ABE5-C33B36E9EC77}"/>
                  </a:ext>
                </a:extLst>
              </p:cNvPr>
              <p:cNvSpPr/>
              <p:nvPr/>
            </p:nvSpPr>
            <p:spPr bwMode="auto">
              <a:xfrm>
                <a:off x="5102226" y="2884488"/>
                <a:ext cx="1347788" cy="673100"/>
              </a:xfrm>
              <a:custGeom>
                <a:avLst/>
                <a:gdLst>
                  <a:gd name="T0" fmla="*/ 62 w 409"/>
                  <a:gd name="T1" fmla="*/ 79 h 204"/>
                  <a:gd name="T2" fmla="*/ 47 w 409"/>
                  <a:gd name="T3" fmla="*/ 55 h 204"/>
                  <a:gd name="T4" fmla="*/ 23 w 409"/>
                  <a:gd name="T5" fmla="*/ 49 h 204"/>
                  <a:gd name="T6" fmla="*/ 0 w 409"/>
                  <a:gd name="T7" fmla="*/ 87 h 204"/>
                  <a:gd name="T8" fmla="*/ 34 w 409"/>
                  <a:gd name="T9" fmla="*/ 193 h 204"/>
                  <a:gd name="T10" fmla="*/ 70 w 409"/>
                  <a:gd name="T11" fmla="*/ 186 h 204"/>
                  <a:gd name="T12" fmla="*/ 65 w 409"/>
                  <a:gd name="T13" fmla="*/ 129 h 204"/>
                  <a:gd name="T14" fmla="*/ 132 w 409"/>
                  <a:gd name="T15" fmla="*/ 63 h 204"/>
                  <a:gd name="T16" fmla="*/ 219 w 409"/>
                  <a:gd name="T17" fmla="*/ 42 h 204"/>
                  <a:gd name="T18" fmla="*/ 223 w 409"/>
                  <a:gd name="T19" fmla="*/ 63 h 204"/>
                  <a:gd name="T20" fmla="*/ 191 w 409"/>
                  <a:gd name="T21" fmla="*/ 105 h 204"/>
                  <a:gd name="T22" fmla="*/ 179 w 409"/>
                  <a:gd name="T23" fmla="*/ 103 h 204"/>
                  <a:gd name="T24" fmla="*/ 166 w 409"/>
                  <a:gd name="T25" fmla="*/ 77 h 204"/>
                  <a:gd name="T26" fmla="*/ 141 w 409"/>
                  <a:gd name="T27" fmla="*/ 85 h 204"/>
                  <a:gd name="T28" fmla="*/ 150 w 409"/>
                  <a:gd name="T29" fmla="*/ 113 h 204"/>
                  <a:gd name="T30" fmla="*/ 156 w 409"/>
                  <a:gd name="T31" fmla="*/ 127 h 204"/>
                  <a:gd name="T32" fmla="*/ 126 w 409"/>
                  <a:gd name="T33" fmla="*/ 142 h 204"/>
                  <a:gd name="T34" fmla="*/ 108 w 409"/>
                  <a:gd name="T35" fmla="*/ 153 h 204"/>
                  <a:gd name="T36" fmla="*/ 122 w 409"/>
                  <a:gd name="T37" fmla="*/ 177 h 204"/>
                  <a:gd name="T38" fmla="*/ 160 w 409"/>
                  <a:gd name="T39" fmla="*/ 156 h 204"/>
                  <a:gd name="T40" fmla="*/ 202 w 409"/>
                  <a:gd name="T41" fmla="*/ 149 h 204"/>
                  <a:gd name="T42" fmla="*/ 225 w 409"/>
                  <a:gd name="T43" fmla="*/ 169 h 204"/>
                  <a:gd name="T44" fmla="*/ 280 w 409"/>
                  <a:gd name="T45" fmla="*/ 173 h 204"/>
                  <a:gd name="T46" fmla="*/ 369 w 409"/>
                  <a:gd name="T47" fmla="*/ 139 h 204"/>
                  <a:gd name="T48" fmla="*/ 404 w 409"/>
                  <a:gd name="T49" fmla="*/ 129 h 204"/>
                  <a:gd name="T50" fmla="*/ 337 w 409"/>
                  <a:gd name="T51" fmla="*/ 21 h 204"/>
                  <a:gd name="T52" fmla="*/ 193 w 409"/>
                  <a:gd name="T53" fmla="*/ 12 h 204"/>
                  <a:gd name="T54" fmla="*/ 93 w 409"/>
                  <a:gd name="T55" fmla="*/ 54 h 204"/>
                  <a:gd name="T56" fmla="*/ 62 w 409"/>
                  <a:gd name="T57" fmla="*/ 79 h 204"/>
                  <a:gd name="T58" fmla="*/ 62 w 409"/>
                  <a:gd name="T59" fmla="*/ 79 h 204"/>
                  <a:gd name="T60" fmla="*/ 204 w 409"/>
                  <a:gd name="T61" fmla="*/ 125 h 204"/>
                  <a:gd name="T62" fmla="*/ 194 w 409"/>
                  <a:gd name="T63" fmla="*/ 124 h 204"/>
                  <a:gd name="T64" fmla="*/ 244 w 409"/>
                  <a:gd name="T65" fmla="*/ 90 h 204"/>
                  <a:gd name="T66" fmla="*/ 245 w 409"/>
                  <a:gd name="T67" fmla="*/ 60 h 204"/>
                  <a:gd name="T68" fmla="*/ 234 w 409"/>
                  <a:gd name="T69" fmla="*/ 45 h 204"/>
                  <a:gd name="T70" fmla="*/ 284 w 409"/>
                  <a:gd name="T71" fmla="*/ 43 h 204"/>
                  <a:gd name="T72" fmla="*/ 357 w 409"/>
                  <a:gd name="T73" fmla="*/ 75 h 204"/>
                  <a:gd name="T74" fmla="*/ 307 w 409"/>
                  <a:gd name="T75" fmla="*/ 112 h 204"/>
                  <a:gd name="T76" fmla="*/ 249 w 409"/>
                  <a:gd name="T77" fmla="*/ 142 h 204"/>
                  <a:gd name="T78" fmla="*/ 229 w 409"/>
                  <a:gd name="T79" fmla="*/ 127 h 204"/>
                  <a:gd name="T80" fmla="*/ 204 w 409"/>
                  <a:gd name="T81" fmla="*/ 1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09" h="204">
                    <a:moveTo>
                      <a:pt x="62" y="79"/>
                    </a:moveTo>
                    <a:cubicBezTo>
                      <a:pt x="56" y="77"/>
                      <a:pt x="57" y="61"/>
                      <a:pt x="47" y="55"/>
                    </a:cubicBezTo>
                    <a:cubicBezTo>
                      <a:pt x="38" y="49"/>
                      <a:pt x="30" y="49"/>
                      <a:pt x="23" y="49"/>
                    </a:cubicBezTo>
                    <a:cubicBezTo>
                      <a:pt x="16" y="50"/>
                      <a:pt x="1" y="62"/>
                      <a:pt x="0" y="87"/>
                    </a:cubicBezTo>
                    <a:cubicBezTo>
                      <a:pt x="0" y="112"/>
                      <a:pt x="25" y="181"/>
                      <a:pt x="34" y="193"/>
                    </a:cubicBezTo>
                    <a:cubicBezTo>
                      <a:pt x="43" y="204"/>
                      <a:pt x="74" y="198"/>
                      <a:pt x="70" y="186"/>
                    </a:cubicBezTo>
                    <a:cubicBezTo>
                      <a:pt x="65" y="175"/>
                      <a:pt x="57" y="144"/>
                      <a:pt x="65" y="129"/>
                    </a:cubicBezTo>
                    <a:cubicBezTo>
                      <a:pt x="73" y="115"/>
                      <a:pt x="88" y="89"/>
                      <a:pt x="132" y="63"/>
                    </a:cubicBezTo>
                    <a:cubicBezTo>
                      <a:pt x="177" y="38"/>
                      <a:pt x="211" y="39"/>
                      <a:pt x="219" y="42"/>
                    </a:cubicBezTo>
                    <a:cubicBezTo>
                      <a:pt x="227" y="45"/>
                      <a:pt x="224" y="59"/>
                      <a:pt x="223" y="63"/>
                    </a:cubicBezTo>
                    <a:cubicBezTo>
                      <a:pt x="221" y="67"/>
                      <a:pt x="191" y="102"/>
                      <a:pt x="191" y="105"/>
                    </a:cubicBezTo>
                    <a:cubicBezTo>
                      <a:pt x="190" y="108"/>
                      <a:pt x="180" y="114"/>
                      <a:pt x="179" y="103"/>
                    </a:cubicBezTo>
                    <a:cubicBezTo>
                      <a:pt x="179" y="92"/>
                      <a:pt x="177" y="81"/>
                      <a:pt x="166" y="77"/>
                    </a:cubicBezTo>
                    <a:cubicBezTo>
                      <a:pt x="156" y="73"/>
                      <a:pt x="146" y="71"/>
                      <a:pt x="141" y="85"/>
                    </a:cubicBezTo>
                    <a:cubicBezTo>
                      <a:pt x="137" y="99"/>
                      <a:pt x="144" y="109"/>
                      <a:pt x="150" y="113"/>
                    </a:cubicBezTo>
                    <a:cubicBezTo>
                      <a:pt x="155" y="118"/>
                      <a:pt x="164" y="126"/>
                      <a:pt x="156" y="127"/>
                    </a:cubicBezTo>
                    <a:cubicBezTo>
                      <a:pt x="149" y="127"/>
                      <a:pt x="126" y="142"/>
                      <a:pt x="126" y="142"/>
                    </a:cubicBezTo>
                    <a:cubicBezTo>
                      <a:pt x="126" y="142"/>
                      <a:pt x="111" y="140"/>
                      <a:pt x="108" y="153"/>
                    </a:cubicBezTo>
                    <a:cubicBezTo>
                      <a:pt x="106" y="166"/>
                      <a:pt x="115" y="181"/>
                      <a:pt x="122" y="177"/>
                    </a:cubicBezTo>
                    <a:cubicBezTo>
                      <a:pt x="128" y="173"/>
                      <a:pt x="148" y="161"/>
                      <a:pt x="160" y="156"/>
                    </a:cubicBezTo>
                    <a:cubicBezTo>
                      <a:pt x="173" y="151"/>
                      <a:pt x="194" y="144"/>
                      <a:pt x="202" y="149"/>
                    </a:cubicBezTo>
                    <a:cubicBezTo>
                      <a:pt x="210" y="154"/>
                      <a:pt x="211" y="162"/>
                      <a:pt x="225" y="169"/>
                    </a:cubicBezTo>
                    <a:cubicBezTo>
                      <a:pt x="240" y="177"/>
                      <a:pt x="268" y="178"/>
                      <a:pt x="280" y="173"/>
                    </a:cubicBezTo>
                    <a:cubicBezTo>
                      <a:pt x="292" y="167"/>
                      <a:pt x="356" y="138"/>
                      <a:pt x="369" y="139"/>
                    </a:cubicBezTo>
                    <a:cubicBezTo>
                      <a:pt x="383" y="140"/>
                      <a:pt x="398" y="154"/>
                      <a:pt x="404" y="129"/>
                    </a:cubicBezTo>
                    <a:cubicBezTo>
                      <a:pt x="409" y="104"/>
                      <a:pt x="378" y="37"/>
                      <a:pt x="337" y="21"/>
                    </a:cubicBezTo>
                    <a:cubicBezTo>
                      <a:pt x="295" y="5"/>
                      <a:pt x="248" y="0"/>
                      <a:pt x="193" y="12"/>
                    </a:cubicBezTo>
                    <a:cubicBezTo>
                      <a:pt x="139" y="23"/>
                      <a:pt x="113" y="34"/>
                      <a:pt x="93" y="54"/>
                    </a:cubicBezTo>
                    <a:cubicBezTo>
                      <a:pt x="73" y="73"/>
                      <a:pt x="68" y="82"/>
                      <a:pt x="62" y="79"/>
                    </a:cubicBezTo>
                    <a:cubicBezTo>
                      <a:pt x="62" y="79"/>
                      <a:pt x="62" y="79"/>
                      <a:pt x="62" y="79"/>
                    </a:cubicBezTo>
                    <a:close/>
                    <a:moveTo>
                      <a:pt x="204" y="125"/>
                    </a:moveTo>
                    <a:cubicBezTo>
                      <a:pt x="204" y="125"/>
                      <a:pt x="200" y="122"/>
                      <a:pt x="194" y="124"/>
                    </a:cubicBezTo>
                    <a:cubicBezTo>
                      <a:pt x="188" y="125"/>
                      <a:pt x="229" y="99"/>
                      <a:pt x="244" y="90"/>
                    </a:cubicBezTo>
                    <a:cubicBezTo>
                      <a:pt x="259" y="81"/>
                      <a:pt x="253" y="71"/>
                      <a:pt x="245" y="60"/>
                    </a:cubicBezTo>
                    <a:cubicBezTo>
                      <a:pt x="238" y="50"/>
                      <a:pt x="238" y="50"/>
                      <a:pt x="234" y="45"/>
                    </a:cubicBezTo>
                    <a:cubicBezTo>
                      <a:pt x="251" y="42"/>
                      <a:pt x="264" y="41"/>
                      <a:pt x="284" y="43"/>
                    </a:cubicBezTo>
                    <a:cubicBezTo>
                      <a:pt x="310" y="45"/>
                      <a:pt x="341" y="53"/>
                      <a:pt x="357" y="75"/>
                    </a:cubicBezTo>
                    <a:cubicBezTo>
                      <a:pt x="366" y="87"/>
                      <a:pt x="319" y="105"/>
                      <a:pt x="307" y="112"/>
                    </a:cubicBezTo>
                    <a:cubicBezTo>
                      <a:pt x="294" y="118"/>
                      <a:pt x="257" y="138"/>
                      <a:pt x="249" y="142"/>
                    </a:cubicBezTo>
                    <a:cubicBezTo>
                      <a:pt x="241" y="145"/>
                      <a:pt x="238" y="137"/>
                      <a:pt x="229" y="127"/>
                    </a:cubicBezTo>
                    <a:cubicBezTo>
                      <a:pt x="220" y="118"/>
                      <a:pt x="204" y="125"/>
                      <a:pt x="20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îślïḍê">
                <a:extLst>
                  <a:ext uri="{FF2B5EF4-FFF2-40B4-BE49-F238E27FC236}">
                    <a16:creationId xmlns:a16="http://schemas.microsoft.com/office/drawing/2014/main" id="{36EB57CD-68E5-41A9-89CB-6684910DA779}"/>
                  </a:ext>
                </a:extLst>
              </p:cNvPr>
              <p:cNvSpPr/>
              <p:nvPr/>
            </p:nvSpPr>
            <p:spPr bwMode="auto">
              <a:xfrm>
                <a:off x="6911976" y="2584450"/>
                <a:ext cx="781050" cy="1198563"/>
              </a:xfrm>
              <a:custGeom>
                <a:avLst/>
                <a:gdLst>
                  <a:gd name="T0" fmla="*/ 35 w 237"/>
                  <a:gd name="T1" fmla="*/ 87 h 363"/>
                  <a:gd name="T2" fmla="*/ 18 w 237"/>
                  <a:gd name="T3" fmla="*/ 113 h 363"/>
                  <a:gd name="T4" fmla="*/ 29 w 237"/>
                  <a:gd name="T5" fmla="*/ 166 h 363"/>
                  <a:gd name="T6" fmla="*/ 18 w 237"/>
                  <a:gd name="T7" fmla="*/ 273 h 363"/>
                  <a:gd name="T8" fmla="*/ 7 w 237"/>
                  <a:gd name="T9" fmla="*/ 306 h 363"/>
                  <a:gd name="T10" fmla="*/ 16 w 237"/>
                  <a:gd name="T11" fmla="*/ 338 h 363"/>
                  <a:gd name="T12" fmla="*/ 35 w 237"/>
                  <a:gd name="T13" fmla="*/ 311 h 363"/>
                  <a:gd name="T14" fmla="*/ 48 w 237"/>
                  <a:gd name="T15" fmla="*/ 205 h 363"/>
                  <a:gd name="T16" fmla="*/ 52 w 237"/>
                  <a:gd name="T17" fmla="*/ 149 h 363"/>
                  <a:gd name="T18" fmla="*/ 54 w 237"/>
                  <a:gd name="T19" fmla="*/ 114 h 363"/>
                  <a:gd name="T20" fmla="*/ 35 w 237"/>
                  <a:gd name="T21" fmla="*/ 87 h 363"/>
                  <a:gd name="T22" fmla="*/ 35 w 237"/>
                  <a:gd name="T23" fmla="*/ 87 h 363"/>
                  <a:gd name="T24" fmla="*/ 112 w 237"/>
                  <a:gd name="T25" fmla="*/ 102 h 363"/>
                  <a:gd name="T26" fmla="*/ 94 w 237"/>
                  <a:gd name="T27" fmla="*/ 109 h 363"/>
                  <a:gd name="T28" fmla="*/ 98 w 237"/>
                  <a:gd name="T29" fmla="*/ 142 h 363"/>
                  <a:gd name="T30" fmla="*/ 103 w 237"/>
                  <a:gd name="T31" fmla="*/ 171 h 363"/>
                  <a:gd name="T32" fmla="*/ 106 w 237"/>
                  <a:gd name="T33" fmla="*/ 246 h 363"/>
                  <a:gd name="T34" fmla="*/ 127 w 237"/>
                  <a:gd name="T35" fmla="*/ 232 h 363"/>
                  <a:gd name="T36" fmla="*/ 133 w 237"/>
                  <a:gd name="T37" fmla="*/ 191 h 363"/>
                  <a:gd name="T38" fmla="*/ 135 w 237"/>
                  <a:gd name="T39" fmla="*/ 161 h 363"/>
                  <a:gd name="T40" fmla="*/ 133 w 237"/>
                  <a:gd name="T41" fmla="*/ 119 h 363"/>
                  <a:gd name="T42" fmla="*/ 112 w 237"/>
                  <a:gd name="T43" fmla="*/ 102 h 363"/>
                  <a:gd name="T44" fmla="*/ 112 w 237"/>
                  <a:gd name="T45" fmla="*/ 102 h 363"/>
                  <a:gd name="T46" fmla="*/ 209 w 237"/>
                  <a:gd name="T47" fmla="*/ 2 h 363"/>
                  <a:gd name="T48" fmla="*/ 186 w 237"/>
                  <a:gd name="T49" fmla="*/ 5 h 363"/>
                  <a:gd name="T50" fmla="*/ 184 w 237"/>
                  <a:gd name="T51" fmla="*/ 33 h 363"/>
                  <a:gd name="T52" fmla="*/ 190 w 237"/>
                  <a:gd name="T53" fmla="*/ 65 h 363"/>
                  <a:gd name="T54" fmla="*/ 191 w 237"/>
                  <a:gd name="T55" fmla="*/ 174 h 363"/>
                  <a:gd name="T56" fmla="*/ 189 w 237"/>
                  <a:gd name="T57" fmla="*/ 262 h 363"/>
                  <a:gd name="T58" fmla="*/ 199 w 237"/>
                  <a:gd name="T59" fmla="*/ 350 h 363"/>
                  <a:gd name="T60" fmla="*/ 221 w 237"/>
                  <a:gd name="T61" fmla="*/ 330 h 363"/>
                  <a:gd name="T62" fmla="*/ 212 w 237"/>
                  <a:gd name="T63" fmla="*/ 296 h 363"/>
                  <a:gd name="T64" fmla="*/ 208 w 237"/>
                  <a:gd name="T65" fmla="*/ 128 h 363"/>
                  <a:gd name="T66" fmla="*/ 217 w 237"/>
                  <a:gd name="T67" fmla="*/ 68 h 363"/>
                  <a:gd name="T68" fmla="*/ 234 w 237"/>
                  <a:gd name="T69" fmla="*/ 32 h 363"/>
                  <a:gd name="T70" fmla="*/ 209 w 237"/>
                  <a:gd name="T71" fmla="*/ 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37" h="363">
                    <a:moveTo>
                      <a:pt x="35" y="87"/>
                    </a:moveTo>
                    <a:cubicBezTo>
                      <a:pt x="23" y="88"/>
                      <a:pt x="16" y="93"/>
                      <a:pt x="18" y="113"/>
                    </a:cubicBezTo>
                    <a:cubicBezTo>
                      <a:pt x="21" y="132"/>
                      <a:pt x="33" y="134"/>
                      <a:pt x="29" y="166"/>
                    </a:cubicBezTo>
                    <a:cubicBezTo>
                      <a:pt x="25" y="197"/>
                      <a:pt x="18" y="262"/>
                      <a:pt x="18" y="273"/>
                    </a:cubicBezTo>
                    <a:cubicBezTo>
                      <a:pt x="18" y="283"/>
                      <a:pt x="9" y="299"/>
                      <a:pt x="7" y="306"/>
                    </a:cubicBezTo>
                    <a:cubicBezTo>
                      <a:pt x="4" y="313"/>
                      <a:pt x="0" y="335"/>
                      <a:pt x="16" y="338"/>
                    </a:cubicBezTo>
                    <a:cubicBezTo>
                      <a:pt x="32" y="341"/>
                      <a:pt x="33" y="320"/>
                      <a:pt x="35" y="311"/>
                    </a:cubicBezTo>
                    <a:cubicBezTo>
                      <a:pt x="38" y="301"/>
                      <a:pt x="48" y="218"/>
                      <a:pt x="48" y="205"/>
                    </a:cubicBezTo>
                    <a:cubicBezTo>
                      <a:pt x="47" y="192"/>
                      <a:pt x="49" y="160"/>
                      <a:pt x="52" y="149"/>
                    </a:cubicBezTo>
                    <a:cubicBezTo>
                      <a:pt x="55" y="138"/>
                      <a:pt x="59" y="128"/>
                      <a:pt x="54" y="114"/>
                    </a:cubicBezTo>
                    <a:cubicBezTo>
                      <a:pt x="49" y="101"/>
                      <a:pt x="47" y="86"/>
                      <a:pt x="35" y="87"/>
                    </a:cubicBezTo>
                    <a:cubicBezTo>
                      <a:pt x="35" y="87"/>
                      <a:pt x="35" y="87"/>
                      <a:pt x="35" y="87"/>
                    </a:cubicBezTo>
                    <a:close/>
                    <a:moveTo>
                      <a:pt x="112" y="102"/>
                    </a:moveTo>
                    <a:cubicBezTo>
                      <a:pt x="107" y="101"/>
                      <a:pt x="98" y="100"/>
                      <a:pt x="94" y="109"/>
                    </a:cubicBezTo>
                    <a:cubicBezTo>
                      <a:pt x="89" y="118"/>
                      <a:pt x="94" y="133"/>
                      <a:pt x="98" y="142"/>
                    </a:cubicBezTo>
                    <a:cubicBezTo>
                      <a:pt x="101" y="152"/>
                      <a:pt x="104" y="162"/>
                      <a:pt x="103" y="171"/>
                    </a:cubicBezTo>
                    <a:cubicBezTo>
                      <a:pt x="101" y="180"/>
                      <a:pt x="100" y="240"/>
                      <a:pt x="106" y="246"/>
                    </a:cubicBezTo>
                    <a:cubicBezTo>
                      <a:pt x="111" y="252"/>
                      <a:pt x="121" y="245"/>
                      <a:pt x="127" y="232"/>
                    </a:cubicBezTo>
                    <a:cubicBezTo>
                      <a:pt x="133" y="218"/>
                      <a:pt x="137" y="200"/>
                      <a:pt x="133" y="191"/>
                    </a:cubicBezTo>
                    <a:cubicBezTo>
                      <a:pt x="130" y="183"/>
                      <a:pt x="130" y="173"/>
                      <a:pt x="135" y="161"/>
                    </a:cubicBezTo>
                    <a:cubicBezTo>
                      <a:pt x="140" y="149"/>
                      <a:pt x="137" y="133"/>
                      <a:pt x="133" y="119"/>
                    </a:cubicBezTo>
                    <a:cubicBezTo>
                      <a:pt x="129" y="105"/>
                      <a:pt x="117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lose/>
                    <a:moveTo>
                      <a:pt x="209" y="2"/>
                    </a:moveTo>
                    <a:cubicBezTo>
                      <a:pt x="203" y="1"/>
                      <a:pt x="190" y="0"/>
                      <a:pt x="186" y="5"/>
                    </a:cubicBezTo>
                    <a:cubicBezTo>
                      <a:pt x="181" y="10"/>
                      <a:pt x="179" y="21"/>
                      <a:pt x="184" y="33"/>
                    </a:cubicBezTo>
                    <a:cubicBezTo>
                      <a:pt x="190" y="46"/>
                      <a:pt x="191" y="57"/>
                      <a:pt x="190" y="65"/>
                    </a:cubicBezTo>
                    <a:cubicBezTo>
                      <a:pt x="189" y="72"/>
                      <a:pt x="191" y="153"/>
                      <a:pt x="191" y="174"/>
                    </a:cubicBezTo>
                    <a:cubicBezTo>
                      <a:pt x="191" y="195"/>
                      <a:pt x="188" y="235"/>
                      <a:pt x="189" y="262"/>
                    </a:cubicBezTo>
                    <a:cubicBezTo>
                      <a:pt x="190" y="289"/>
                      <a:pt x="189" y="337"/>
                      <a:pt x="199" y="350"/>
                    </a:cubicBezTo>
                    <a:cubicBezTo>
                      <a:pt x="210" y="363"/>
                      <a:pt x="225" y="344"/>
                      <a:pt x="221" y="330"/>
                    </a:cubicBezTo>
                    <a:cubicBezTo>
                      <a:pt x="217" y="317"/>
                      <a:pt x="216" y="321"/>
                      <a:pt x="212" y="296"/>
                    </a:cubicBezTo>
                    <a:cubicBezTo>
                      <a:pt x="209" y="270"/>
                      <a:pt x="208" y="138"/>
                      <a:pt x="208" y="128"/>
                    </a:cubicBezTo>
                    <a:cubicBezTo>
                      <a:pt x="209" y="117"/>
                      <a:pt x="212" y="79"/>
                      <a:pt x="217" y="68"/>
                    </a:cubicBezTo>
                    <a:cubicBezTo>
                      <a:pt x="221" y="57"/>
                      <a:pt x="237" y="45"/>
                      <a:pt x="234" y="32"/>
                    </a:cubicBezTo>
                    <a:cubicBezTo>
                      <a:pt x="236" y="20"/>
                      <a:pt x="215" y="4"/>
                      <a:pt x="20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iśḷiḍê">
                <a:extLst>
                  <a:ext uri="{FF2B5EF4-FFF2-40B4-BE49-F238E27FC236}">
                    <a16:creationId xmlns:a16="http://schemas.microsoft.com/office/drawing/2014/main" id="{D82E550D-550E-4B99-B4A6-6F0DD40C4D8F}"/>
                  </a:ext>
                </a:extLst>
              </p:cNvPr>
              <p:cNvSpPr/>
              <p:nvPr/>
            </p:nvSpPr>
            <p:spPr bwMode="auto">
              <a:xfrm>
                <a:off x="8172451" y="2600325"/>
                <a:ext cx="806450" cy="1046163"/>
              </a:xfrm>
              <a:custGeom>
                <a:avLst/>
                <a:gdLst>
                  <a:gd name="T0" fmla="*/ 144 w 245"/>
                  <a:gd name="T1" fmla="*/ 240 h 317"/>
                  <a:gd name="T2" fmla="*/ 216 w 245"/>
                  <a:gd name="T3" fmla="*/ 298 h 317"/>
                  <a:gd name="T4" fmla="*/ 221 w 245"/>
                  <a:gd name="T5" fmla="*/ 247 h 317"/>
                  <a:gd name="T6" fmla="*/ 155 w 245"/>
                  <a:gd name="T7" fmla="*/ 214 h 317"/>
                  <a:gd name="T8" fmla="*/ 144 w 245"/>
                  <a:gd name="T9" fmla="*/ 240 h 317"/>
                  <a:gd name="T10" fmla="*/ 144 w 245"/>
                  <a:gd name="T11" fmla="*/ 240 h 317"/>
                  <a:gd name="T12" fmla="*/ 117 w 245"/>
                  <a:gd name="T13" fmla="*/ 59 h 317"/>
                  <a:gd name="T14" fmla="*/ 114 w 245"/>
                  <a:gd name="T15" fmla="*/ 20 h 317"/>
                  <a:gd name="T16" fmla="*/ 132 w 245"/>
                  <a:gd name="T17" fmla="*/ 2 h 317"/>
                  <a:gd name="T18" fmla="*/ 151 w 245"/>
                  <a:gd name="T19" fmla="*/ 32 h 317"/>
                  <a:gd name="T20" fmla="*/ 142 w 245"/>
                  <a:gd name="T21" fmla="*/ 57 h 317"/>
                  <a:gd name="T22" fmla="*/ 136 w 245"/>
                  <a:gd name="T23" fmla="*/ 74 h 317"/>
                  <a:gd name="T24" fmla="*/ 131 w 245"/>
                  <a:gd name="T25" fmla="*/ 98 h 317"/>
                  <a:gd name="T26" fmla="*/ 151 w 245"/>
                  <a:gd name="T27" fmla="*/ 91 h 317"/>
                  <a:gd name="T28" fmla="*/ 177 w 245"/>
                  <a:gd name="T29" fmla="*/ 76 h 317"/>
                  <a:gd name="T30" fmla="*/ 208 w 245"/>
                  <a:gd name="T31" fmla="*/ 82 h 317"/>
                  <a:gd name="T32" fmla="*/ 199 w 245"/>
                  <a:gd name="T33" fmla="*/ 103 h 317"/>
                  <a:gd name="T34" fmla="*/ 172 w 245"/>
                  <a:gd name="T35" fmla="*/ 109 h 317"/>
                  <a:gd name="T36" fmla="*/ 124 w 245"/>
                  <a:gd name="T37" fmla="*/ 132 h 317"/>
                  <a:gd name="T38" fmla="*/ 107 w 245"/>
                  <a:gd name="T39" fmla="*/ 203 h 317"/>
                  <a:gd name="T40" fmla="*/ 65 w 245"/>
                  <a:gd name="T41" fmla="*/ 263 h 317"/>
                  <a:gd name="T42" fmla="*/ 32 w 245"/>
                  <a:gd name="T43" fmla="*/ 308 h 317"/>
                  <a:gd name="T44" fmla="*/ 14 w 245"/>
                  <a:gd name="T45" fmla="*/ 303 h 317"/>
                  <a:gd name="T46" fmla="*/ 8 w 245"/>
                  <a:gd name="T47" fmla="*/ 275 h 317"/>
                  <a:gd name="T48" fmla="*/ 24 w 245"/>
                  <a:gd name="T49" fmla="*/ 263 h 317"/>
                  <a:gd name="T50" fmla="*/ 36 w 245"/>
                  <a:gd name="T51" fmla="*/ 267 h 317"/>
                  <a:gd name="T52" fmla="*/ 70 w 245"/>
                  <a:gd name="T53" fmla="*/ 222 h 317"/>
                  <a:gd name="T54" fmla="*/ 93 w 245"/>
                  <a:gd name="T55" fmla="*/ 165 h 317"/>
                  <a:gd name="T56" fmla="*/ 98 w 245"/>
                  <a:gd name="T57" fmla="*/ 148 h 317"/>
                  <a:gd name="T58" fmla="*/ 79 w 245"/>
                  <a:gd name="T59" fmla="*/ 160 h 317"/>
                  <a:gd name="T60" fmla="*/ 46 w 245"/>
                  <a:gd name="T61" fmla="*/ 163 h 317"/>
                  <a:gd name="T62" fmla="*/ 20 w 245"/>
                  <a:gd name="T63" fmla="*/ 134 h 317"/>
                  <a:gd name="T64" fmla="*/ 30 w 245"/>
                  <a:gd name="T65" fmla="*/ 115 h 317"/>
                  <a:gd name="T66" fmla="*/ 64 w 245"/>
                  <a:gd name="T67" fmla="*/ 119 h 317"/>
                  <a:gd name="T68" fmla="*/ 105 w 245"/>
                  <a:gd name="T69" fmla="*/ 106 h 317"/>
                  <a:gd name="T70" fmla="*/ 106 w 245"/>
                  <a:gd name="T71" fmla="*/ 105 h 317"/>
                  <a:gd name="T72" fmla="*/ 117 w 245"/>
                  <a:gd name="T73" fmla="*/ 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5" h="317">
                    <a:moveTo>
                      <a:pt x="144" y="240"/>
                    </a:moveTo>
                    <a:cubicBezTo>
                      <a:pt x="154" y="257"/>
                      <a:pt x="187" y="309"/>
                      <a:pt x="216" y="298"/>
                    </a:cubicBezTo>
                    <a:cubicBezTo>
                      <a:pt x="245" y="288"/>
                      <a:pt x="233" y="255"/>
                      <a:pt x="221" y="247"/>
                    </a:cubicBezTo>
                    <a:cubicBezTo>
                      <a:pt x="210" y="239"/>
                      <a:pt x="155" y="214"/>
                      <a:pt x="155" y="214"/>
                    </a:cubicBezTo>
                    <a:cubicBezTo>
                      <a:pt x="132" y="204"/>
                      <a:pt x="138" y="230"/>
                      <a:pt x="144" y="240"/>
                    </a:cubicBezTo>
                    <a:cubicBezTo>
                      <a:pt x="144" y="240"/>
                      <a:pt x="144" y="240"/>
                      <a:pt x="144" y="240"/>
                    </a:cubicBezTo>
                    <a:close/>
                    <a:moveTo>
                      <a:pt x="117" y="59"/>
                    </a:moveTo>
                    <a:cubicBezTo>
                      <a:pt x="120" y="57"/>
                      <a:pt x="113" y="32"/>
                      <a:pt x="114" y="20"/>
                    </a:cubicBezTo>
                    <a:cubicBezTo>
                      <a:pt x="115" y="8"/>
                      <a:pt x="124" y="0"/>
                      <a:pt x="132" y="2"/>
                    </a:cubicBezTo>
                    <a:cubicBezTo>
                      <a:pt x="140" y="4"/>
                      <a:pt x="152" y="23"/>
                      <a:pt x="151" y="32"/>
                    </a:cubicBezTo>
                    <a:cubicBezTo>
                      <a:pt x="150" y="42"/>
                      <a:pt x="145" y="53"/>
                      <a:pt x="142" y="57"/>
                    </a:cubicBezTo>
                    <a:cubicBezTo>
                      <a:pt x="139" y="60"/>
                      <a:pt x="137" y="64"/>
                      <a:pt x="136" y="74"/>
                    </a:cubicBezTo>
                    <a:cubicBezTo>
                      <a:pt x="135" y="80"/>
                      <a:pt x="133" y="89"/>
                      <a:pt x="131" y="98"/>
                    </a:cubicBezTo>
                    <a:cubicBezTo>
                      <a:pt x="140" y="95"/>
                      <a:pt x="148" y="93"/>
                      <a:pt x="151" y="91"/>
                    </a:cubicBezTo>
                    <a:cubicBezTo>
                      <a:pt x="157" y="87"/>
                      <a:pt x="168" y="83"/>
                      <a:pt x="177" y="76"/>
                    </a:cubicBezTo>
                    <a:cubicBezTo>
                      <a:pt x="187" y="68"/>
                      <a:pt x="197" y="76"/>
                      <a:pt x="208" y="82"/>
                    </a:cubicBezTo>
                    <a:cubicBezTo>
                      <a:pt x="218" y="88"/>
                      <a:pt x="209" y="98"/>
                      <a:pt x="199" y="103"/>
                    </a:cubicBezTo>
                    <a:cubicBezTo>
                      <a:pt x="188" y="109"/>
                      <a:pt x="179" y="106"/>
                      <a:pt x="172" y="109"/>
                    </a:cubicBezTo>
                    <a:cubicBezTo>
                      <a:pt x="166" y="112"/>
                      <a:pt x="138" y="124"/>
                      <a:pt x="124" y="132"/>
                    </a:cubicBezTo>
                    <a:cubicBezTo>
                      <a:pt x="121" y="152"/>
                      <a:pt x="113" y="188"/>
                      <a:pt x="107" y="203"/>
                    </a:cubicBezTo>
                    <a:cubicBezTo>
                      <a:pt x="101" y="221"/>
                      <a:pt x="77" y="248"/>
                      <a:pt x="65" y="263"/>
                    </a:cubicBezTo>
                    <a:cubicBezTo>
                      <a:pt x="52" y="279"/>
                      <a:pt x="45" y="300"/>
                      <a:pt x="32" y="308"/>
                    </a:cubicBezTo>
                    <a:cubicBezTo>
                      <a:pt x="19" y="317"/>
                      <a:pt x="16" y="311"/>
                      <a:pt x="14" y="303"/>
                    </a:cubicBezTo>
                    <a:cubicBezTo>
                      <a:pt x="12" y="295"/>
                      <a:pt x="0" y="285"/>
                      <a:pt x="8" y="275"/>
                    </a:cubicBezTo>
                    <a:cubicBezTo>
                      <a:pt x="16" y="264"/>
                      <a:pt x="18" y="252"/>
                      <a:pt x="24" y="263"/>
                    </a:cubicBezTo>
                    <a:cubicBezTo>
                      <a:pt x="29" y="273"/>
                      <a:pt x="38" y="267"/>
                      <a:pt x="36" y="267"/>
                    </a:cubicBezTo>
                    <a:cubicBezTo>
                      <a:pt x="34" y="266"/>
                      <a:pt x="62" y="236"/>
                      <a:pt x="70" y="222"/>
                    </a:cubicBezTo>
                    <a:cubicBezTo>
                      <a:pt x="79" y="207"/>
                      <a:pt x="89" y="173"/>
                      <a:pt x="93" y="165"/>
                    </a:cubicBezTo>
                    <a:cubicBezTo>
                      <a:pt x="94" y="163"/>
                      <a:pt x="96" y="157"/>
                      <a:pt x="98" y="148"/>
                    </a:cubicBezTo>
                    <a:cubicBezTo>
                      <a:pt x="91" y="152"/>
                      <a:pt x="84" y="156"/>
                      <a:pt x="79" y="160"/>
                    </a:cubicBezTo>
                    <a:cubicBezTo>
                      <a:pt x="68" y="168"/>
                      <a:pt x="66" y="171"/>
                      <a:pt x="46" y="163"/>
                    </a:cubicBezTo>
                    <a:cubicBezTo>
                      <a:pt x="26" y="154"/>
                      <a:pt x="21" y="145"/>
                      <a:pt x="20" y="134"/>
                    </a:cubicBezTo>
                    <a:cubicBezTo>
                      <a:pt x="18" y="123"/>
                      <a:pt x="24" y="116"/>
                      <a:pt x="30" y="115"/>
                    </a:cubicBezTo>
                    <a:cubicBezTo>
                      <a:pt x="37" y="113"/>
                      <a:pt x="53" y="117"/>
                      <a:pt x="64" y="119"/>
                    </a:cubicBezTo>
                    <a:cubicBezTo>
                      <a:pt x="76" y="121"/>
                      <a:pt x="99" y="108"/>
                      <a:pt x="105" y="106"/>
                    </a:cubicBezTo>
                    <a:cubicBezTo>
                      <a:pt x="105" y="106"/>
                      <a:pt x="106" y="105"/>
                      <a:pt x="106" y="105"/>
                    </a:cubicBezTo>
                    <a:cubicBezTo>
                      <a:pt x="111" y="82"/>
                      <a:pt x="115" y="60"/>
                      <a:pt x="117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iṧľíḑe">
                <a:extLst>
                  <a:ext uri="{FF2B5EF4-FFF2-40B4-BE49-F238E27FC236}">
                    <a16:creationId xmlns:a16="http://schemas.microsoft.com/office/drawing/2014/main" id="{6483977F-0F18-4007-A966-4189EEB49494}"/>
                  </a:ext>
                </a:extLst>
              </p:cNvPr>
              <p:cNvSpPr/>
              <p:nvPr/>
            </p:nvSpPr>
            <p:spPr bwMode="auto">
              <a:xfrm>
                <a:off x="9385301" y="2428875"/>
                <a:ext cx="784225" cy="1284288"/>
              </a:xfrm>
              <a:custGeom>
                <a:avLst/>
                <a:gdLst>
                  <a:gd name="T0" fmla="*/ 62 w 238"/>
                  <a:gd name="T1" fmla="*/ 102 h 389"/>
                  <a:gd name="T2" fmla="*/ 70 w 238"/>
                  <a:gd name="T3" fmla="*/ 150 h 389"/>
                  <a:gd name="T4" fmla="*/ 80 w 238"/>
                  <a:gd name="T5" fmla="*/ 191 h 389"/>
                  <a:gd name="T6" fmla="*/ 98 w 238"/>
                  <a:gd name="T7" fmla="*/ 182 h 389"/>
                  <a:gd name="T8" fmla="*/ 98 w 238"/>
                  <a:gd name="T9" fmla="*/ 198 h 389"/>
                  <a:gd name="T10" fmla="*/ 16 w 238"/>
                  <a:gd name="T11" fmla="*/ 237 h 389"/>
                  <a:gd name="T12" fmla="*/ 7 w 238"/>
                  <a:gd name="T13" fmla="*/ 265 h 389"/>
                  <a:gd name="T14" fmla="*/ 70 w 238"/>
                  <a:gd name="T15" fmla="*/ 235 h 389"/>
                  <a:gd name="T16" fmla="*/ 183 w 238"/>
                  <a:gd name="T17" fmla="*/ 180 h 389"/>
                  <a:gd name="T18" fmla="*/ 183 w 238"/>
                  <a:gd name="T19" fmla="*/ 205 h 389"/>
                  <a:gd name="T20" fmla="*/ 199 w 238"/>
                  <a:gd name="T21" fmla="*/ 209 h 389"/>
                  <a:gd name="T22" fmla="*/ 212 w 238"/>
                  <a:gd name="T23" fmla="*/ 164 h 389"/>
                  <a:gd name="T24" fmla="*/ 163 w 238"/>
                  <a:gd name="T25" fmla="*/ 161 h 389"/>
                  <a:gd name="T26" fmla="*/ 188 w 238"/>
                  <a:gd name="T27" fmla="*/ 110 h 389"/>
                  <a:gd name="T28" fmla="*/ 183 w 238"/>
                  <a:gd name="T29" fmla="*/ 77 h 389"/>
                  <a:gd name="T30" fmla="*/ 179 w 238"/>
                  <a:gd name="T31" fmla="*/ 43 h 389"/>
                  <a:gd name="T32" fmla="*/ 189 w 238"/>
                  <a:gd name="T33" fmla="*/ 22 h 389"/>
                  <a:gd name="T34" fmla="*/ 163 w 238"/>
                  <a:gd name="T35" fmla="*/ 5 h 389"/>
                  <a:gd name="T36" fmla="*/ 163 w 238"/>
                  <a:gd name="T37" fmla="*/ 42 h 389"/>
                  <a:gd name="T38" fmla="*/ 159 w 238"/>
                  <a:gd name="T39" fmla="*/ 65 h 389"/>
                  <a:gd name="T40" fmla="*/ 145 w 238"/>
                  <a:gd name="T41" fmla="*/ 96 h 389"/>
                  <a:gd name="T42" fmla="*/ 139 w 238"/>
                  <a:gd name="T43" fmla="*/ 145 h 389"/>
                  <a:gd name="T44" fmla="*/ 147 w 238"/>
                  <a:gd name="T45" fmla="*/ 172 h 389"/>
                  <a:gd name="T46" fmla="*/ 120 w 238"/>
                  <a:gd name="T47" fmla="*/ 172 h 389"/>
                  <a:gd name="T48" fmla="*/ 125 w 238"/>
                  <a:gd name="T49" fmla="*/ 127 h 389"/>
                  <a:gd name="T50" fmla="*/ 110 w 238"/>
                  <a:gd name="T51" fmla="*/ 117 h 389"/>
                  <a:gd name="T52" fmla="*/ 115 w 238"/>
                  <a:gd name="T53" fmla="*/ 39 h 389"/>
                  <a:gd name="T54" fmla="*/ 104 w 238"/>
                  <a:gd name="T55" fmla="*/ 73 h 389"/>
                  <a:gd name="T56" fmla="*/ 101 w 238"/>
                  <a:gd name="T57" fmla="*/ 134 h 389"/>
                  <a:gd name="T58" fmla="*/ 86 w 238"/>
                  <a:gd name="T59" fmla="*/ 96 h 389"/>
                  <a:gd name="T60" fmla="*/ 54 w 238"/>
                  <a:gd name="T61" fmla="*/ 88 h 389"/>
                  <a:gd name="T62" fmla="*/ 93 w 238"/>
                  <a:gd name="T63" fmla="*/ 244 h 389"/>
                  <a:gd name="T64" fmla="*/ 151 w 238"/>
                  <a:gd name="T65" fmla="*/ 216 h 389"/>
                  <a:gd name="T66" fmla="*/ 146 w 238"/>
                  <a:gd name="T67" fmla="*/ 262 h 389"/>
                  <a:gd name="T68" fmla="*/ 194 w 238"/>
                  <a:gd name="T69" fmla="*/ 265 h 389"/>
                  <a:gd name="T70" fmla="*/ 168 w 238"/>
                  <a:gd name="T71" fmla="*/ 297 h 389"/>
                  <a:gd name="T72" fmla="*/ 158 w 238"/>
                  <a:gd name="T73" fmla="*/ 349 h 389"/>
                  <a:gd name="T74" fmla="*/ 102 w 238"/>
                  <a:gd name="T75" fmla="*/ 372 h 389"/>
                  <a:gd name="T76" fmla="*/ 112 w 238"/>
                  <a:gd name="T77" fmla="*/ 355 h 389"/>
                  <a:gd name="T78" fmla="*/ 151 w 238"/>
                  <a:gd name="T79" fmla="*/ 319 h 389"/>
                  <a:gd name="T80" fmla="*/ 114 w 238"/>
                  <a:gd name="T81" fmla="*/ 312 h 389"/>
                  <a:gd name="T82" fmla="*/ 62 w 238"/>
                  <a:gd name="T83" fmla="*/ 309 h 389"/>
                  <a:gd name="T84" fmla="*/ 133 w 238"/>
                  <a:gd name="T85" fmla="*/ 280 h 389"/>
                  <a:gd name="T86" fmla="*/ 106 w 238"/>
                  <a:gd name="T87" fmla="*/ 25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8" h="389">
                    <a:moveTo>
                      <a:pt x="54" y="88"/>
                    </a:moveTo>
                    <a:cubicBezTo>
                      <a:pt x="55" y="91"/>
                      <a:pt x="59" y="99"/>
                      <a:pt x="62" y="102"/>
                    </a:cubicBezTo>
                    <a:cubicBezTo>
                      <a:pt x="66" y="106"/>
                      <a:pt x="73" y="113"/>
                      <a:pt x="72" y="116"/>
                    </a:cubicBezTo>
                    <a:cubicBezTo>
                      <a:pt x="72" y="120"/>
                      <a:pt x="70" y="144"/>
                      <a:pt x="70" y="150"/>
                    </a:cubicBezTo>
                    <a:cubicBezTo>
                      <a:pt x="70" y="156"/>
                      <a:pt x="67" y="172"/>
                      <a:pt x="71" y="176"/>
                    </a:cubicBezTo>
                    <a:cubicBezTo>
                      <a:pt x="74" y="180"/>
                      <a:pt x="80" y="191"/>
                      <a:pt x="80" y="191"/>
                    </a:cubicBezTo>
                    <a:cubicBezTo>
                      <a:pt x="80" y="191"/>
                      <a:pt x="88" y="193"/>
                      <a:pt x="90" y="187"/>
                    </a:cubicBezTo>
                    <a:cubicBezTo>
                      <a:pt x="92" y="180"/>
                      <a:pt x="98" y="182"/>
                      <a:pt x="98" y="182"/>
                    </a:cubicBezTo>
                    <a:cubicBezTo>
                      <a:pt x="98" y="182"/>
                      <a:pt x="110" y="187"/>
                      <a:pt x="107" y="190"/>
                    </a:cubicBezTo>
                    <a:cubicBezTo>
                      <a:pt x="104" y="193"/>
                      <a:pt x="105" y="194"/>
                      <a:pt x="98" y="198"/>
                    </a:cubicBezTo>
                    <a:cubicBezTo>
                      <a:pt x="92" y="202"/>
                      <a:pt x="39" y="231"/>
                      <a:pt x="39" y="231"/>
                    </a:cubicBezTo>
                    <a:cubicBezTo>
                      <a:pt x="39" y="231"/>
                      <a:pt x="21" y="236"/>
                      <a:pt x="16" y="237"/>
                    </a:cubicBezTo>
                    <a:cubicBezTo>
                      <a:pt x="11" y="238"/>
                      <a:pt x="4" y="236"/>
                      <a:pt x="2" y="243"/>
                    </a:cubicBezTo>
                    <a:cubicBezTo>
                      <a:pt x="0" y="250"/>
                      <a:pt x="2" y="260"/>
                      <a:pt x="7" y="265"/>
                    </a:cubicBezTo>
                    <a:cubicBezTo>
                      <a:pt x="10" y="266"/>
                      <a:pt x="22" y="271"/>
                      <a:pt x="33" y="266"/>
                    </a:cubicBezTo>
                    <a:cubicBezTo>
                      <a:pt x="47" y="260"/>
                      <a:pt x="60" y="244"/>
                      <a:pt x="70" y="235"/>
                    </a:cubicBezTo>
                    <a:cubicBezTo>
                      <a:pt x="88" y="221"/>
                      <a:pt x="104" y="211"/>
                      <a:pt x="119" y="204"/>
                    </a:cubicBezTo>
                    <a:cubicBezTo>
                      <a:pt x="134" y="198"/>
                      <a:pt x="167" y="182"/>
                      <a:pt x="183" y="180"/>
                    </a:cubicBezTo>
                    <a:cubicBezTo>
                      <a:pt x="199" y="178"/>
                      <a:pt x="202" y="186"/>
                      <a:pt x="199" y="190"/>
                    </a:cubicBezTo>
                    <a:cubicBezTo>
                      <a:pt x="197" y="195"/>
                      <a:pt x="188" y="203"/>
                      <a:pt x="183" y="205"/>
                    </a:cubicBezTo>
                    <a:cubicBezTo>
                      <a:pt x="179" y="208"/>
                      <a:pt x="181" y="213"/>
                      <a:pt x="181" y="213"/>
                    </a:cubicBezTo>
                    <a:cubicBezTo>
                      <a:pt x="181" y="213"/>
                      <a:pt x="185" y="213"/>
                      <a:pt x="199" y="209"/>
                    </a:cubicBezTo>
                    <a:cubicBezTo>
                      <a:pt x="214" y="205"/>
                      <a:pt x="234" y="205"/>
                      <a:pt x="236" y="200"/>
                    </a:cubicBezTo>
                    <a:cubicBezTo>
                      <a:pt x="238" y="196"/>
                      <a:pt x="230" y="165"/>
                      <a:pt x="212" y="164"/>
                    </a:cubicBezTo>
                    <a:cubicBezTo>
                      <a:pt x="193" y="163"/>
                      <a:pt x="172" y="168"/>
                      <a:pt x="167" y="170"/>
                    </a:cubicBezTo>
                    <a:cubicBezTo>
                      <a:pt x="162" y="171"/>
                      <a:pt x="157" y="167"/>
                      <a:pt x="163" y="161"/>
                    </a:cubicBezTo>
                    <a:cubicBezTo>
                      <a:pt x="169" y="154"/>
                      <a:pt x="178" y="146"/>
                      <a:pt x="182" y="133"/>
                    </a:cubicBezTo>
                    <a:cubicBezTo>
                      <a:pt x="186" y="119"/>
                      <a:pt x="192" y="116"/>
                      <a:pt x="188" y="110"/>
                    </a:cubicBezTo>
                    <a:cubicBezTo>
                      <a:pt x="183" y="104"/>
                      <a:pt x="176" y="92"/>
                      <a:pt x="173" y="90"/>
                    </a:cubicBezTo>
                    <a:cubicBezTo>
                      <a:pt x="170" y="88"/>
                      <a:pt x="173" y="81"/>
                      <a:pt x="183" y="77"/>
                    </a:cubicBezTo>
                    <a:cubicBezTo>
                      <a:pt x="193" y="72"/>
                      <a:pt x="204" y="61"/>
                      <a:pt x="198" y="54"/>
                    </a:cubicBezTo>
                    <a:cubicBezTo>
                      <a:pt x="192" y="46"/>
                      <a:pt x="180" y="50"/>
                      <a:pt x="179" y="43"/>
                    </a:cubicBezTo>
                    <a:cubicBezTo>
                      <a:pt x="179" y="35"/>
                      <a:pt x="173" y="31"/>
                      <a:pt x="179" y="29"/>
                    </a:cubicBezTo>
                    <a:cubicBezTo>
                      <a:pt x="185" y="27"/>
                      <a:pt x="191" y="25"/>
                      <a:pt x="189" y="22"/>
                    </a:cubicBezTo>
                    <a:cubicBezTo>
                      <a:pt x="187" y="18"/>
                      <a:pt x="184" y="12"/>
                      <a:pt x="180" y="6"/>
                    </a:cubicBezTo>
                    <a:cubicBezTo>
                      <a:pt x="175" y="1"/>
                      <a:pt x="164" y="0"/>
                      <a:pt x="163" y="5"/>
                    </a:cubicBezTo>
                    <a:cubicBezTo>
                      <a:pt x="161" y="11"/>
                      <a:pt x="161" y="21"/>
                      <a:pt x="161" y="26"/>
                    </a:cubicBezTo>
                    <a:cubicBezTo>
                      <a:pt x="161" y="31"/>
                      <a:pt x="160" y="38"/>
                      <a:pt x="163" y="42"/>
                    </a:cubicBezTo>
                    <a:cubicBezTo>
                      <a:pt x="167" y="46"/>
                      <a:pt x="168" y="48"/>
                      <a:pt x="167" y="52"/>
                    </a:cubicBezTo>
                    <a:cubicBezTo>
                      <a:pt x="166" y="55"/>
                      <a:pt x="166" y="61"/>
                      <a:pt x="159" y="65"/>
                    </a:cubicBezTo>
                    <a:cubicBezTo>
                      <a:pt x="151" y="69"/>
                      <a:pt x="147" y="69"/>
                      <a:pt x="145" y="74"/>
                    </a:cubicBezTo>
                    <a:cubicBezTo>
                      <a:pt x="142" y="80"/>
                      <a:pt x="142" y="94"/>
                      <a:pt x="145" y="96"/>
                    </a:cubicBezTo>
                    <a:cubicBezTo>
                      <a:pt x="147" y="97"/>
                      <a:pt x="155" y="95"/>
                      <a:pt x="153" y="105"/>
                    </a:cubicBezTo>
                    <a:cubicBezTo>
                      <a:pt x="150" y="116"/>
                      <a:pt x="138" y="141"/>
                      <a:pt x="139" y="145"/>
                    </a:cubicBezTo>
                    <a:cubicBezTo>
                      <a:pt x="140" y="150"/>
                      <a:pt x="148" y="148"/>
                      <a:pt x="148" y="153"/>
                    </a:cubicBezTo>
                    <a:cubicBezTo>
                      <a:pt x="148" y="159"/>
                      <a:pt x="151" y="169"/>
                      <a:pt x="147" y="172"/>
                    </a:cubicBezTo>
                    <a:cubicBezTo>
                      <a:pt x="143" y="176"/>
                      <a:pt x="130" y="180"/>
                      <a:pt x="130" y="180"/>
                    </a:cubicBezTo>
                    <a:cubicBezTo>
                      <a:pt x="130" y="180"/>
                      <a:pt x="116" y="184"/>
                      <a:pt x="120" y="172"/>
                    </a:cubicBezTo>
                    <a:cubicBezTo>
                      <a:pt x="123" y="160"/>
                      <a:pt x="126" y="141"/>
                      <a:pt x="127" y="137"/>
                    </a:cubicBezTo>
                    <a:cubicBezTo>
                      <a:pt x="127" y="133"/>
                      <a:pt x="131" y="128"/>
                      <a:pt x="125" y="127"/>
                    </a:cubicBezTo>
                    <a:cubicBezTo>
                      <a:pt x="120" y="127"/>
                      <a:pt x="126" y="117"/>
                      <a:pt x="119" y="120"/>
                    </a:cubicBezTo>
                    <a:cubicBezTo>
                      <a:pt x="113" y="122"/>
                      <a:pt x="108" y="125"/>
                      <a:pt x="110" y="117"/>
                    </a:cubicBezTo>
                    <a:cubicBezTo>
                      <a:pt x="111" y="108"/>
                      <a:pt x="121" y="80"/>
                      <a:pt x="124" y="63"/>
                    </a:cubicBezTo>
                    <a:cubicBezTo>
                      <a:pt x="126" y="46"/>
                      <a:pt x="120" y="43"/>
                      <a:pt x="115" y="39"/>
                    </a:cubicBezTo>
                    <a:cubicBezTo>
                      <a:pt x="110" y="36"/>
                      <a:pt x="95" y="44"/>
                      <a:pt x="95" y="50"/>
                    </a:cubicBezTo>
                    <a:cubicBezTo>
                      <a:pt x="95" y="56"/>
                      <a:pt x="103" y="65"/>
                      <a:pt x="104" y="73"/>
                    </a:cubicBezTo>
                    <a:cubicBezTo>
                      <a:pt x="105" y="81"/>
                      <a:pt x="103" y="107"/>
                      <a:pt x="104" y="110"/>
                    </a:cubicBezTo>
                    <a:cubicBezTo>
                      <a:pt x="104" y="113"/>
                      <a:pt x="102" y="130"/>
                      <a:pt x="101" y="134"/>
                    </a:cubicBezTo>
                    <a:cubicBezTo>
                      <a:pt x="100" y="137"/>
                      <a:pt x="83" y="150"/>
                      <a:pt x="85" y="136"/>
                    </a:cubicBezTo>
                    <a:cubicBezTo>
                      <a:pt x="88" y="122"/>
                      <a:pt x="89" y="105"/>
                      <a:pt x="86" y="96"/>
                    </a:cubicBezTo>
                    <a:cubicBezTo>
                      <a:pt x="82" y="87"/>
                      <a:pt x="67" y="75"/>
                      <a:pt x="62" y="74"/>
                    </a:cubicBezTo>
                    <a:cubicBezTo>
                      <a:pt x="58" y="74"/>
                      <a:pt x="54" y="84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lose/>
                    <a:moveTo>
                      <a:pt x="93" y="244"/>
                    </a:moveTo>
                    <a:cubicBezTo>
                      <a:pt x="93" y="236"/>
                      <a:pt x="103" y="232"/>
                      <a:pt x="110" y="230"/>
                    </a:cubicBezTo>
                    <a:cubicBezTo>
                      <a:pt x="116" y="229"/>
                      <a:pt x="140" y="217"/>
                      <a:pt x="151" y="216"/>
                    </a:cubicBezTo>
                    <a:cubicBezTo>
                      <a:pt x="162" y="216"/>
                      <a:pt x="162" y="232"/>
                      <a:pt x="159" y="239"/>
                    </a:cubicBezTo>
                    <a:cubicBezTo>
                      <a:pt x="156" y="246"/>
                      <a:pt x="150" y="257"/>
                      <a:pt x="146" y="262"/>
                    </a:cubicBezTo>
                    <a:cubicBezTo>
                      <a:pt x="143" y="267"/>
                      <a:pt x="159" y="270"/>
                      <a:pt x="159" y="270"/>
                    </a:cubicBezTo>
                    <a:cubicBezTo>
                      <a:pt x="159" y="270"/>
                      <a:pt x="184" y="264"/>
                      <a:pt x="194" y="265"/>
                    </a:cubicBezTo>
                    <a:cubicBezTo>
                      <a:pt x="203" y="266"/>
                      <a:pt x="205" y="280"/>
                      <a:pt x="203" y="291"/>
                    </a:cubicBezTo>
                    <a:cubicBezTo>
                      <a:pt x="201" y="302"/>
                      <a:pt x="174" y="298"/>
                      <a:pt x="168" y="297"/>
                    </a:cubicBezTo>
                    <a:cubicBezTo>
                      <a:pt x="162" y="296"/>
                      <a:pt x="166" y="307"/>
                      <a:pt x="164" y="313"/>
                    </a:cubicBezTo>
                    <a:cubicBezTo>
                      <a:pt x="163" y="319"/>
                      <a:pt x="163" y="329"/>
                      <a:pt x="158" y="349"/>
                    </a:cubicBezTo>
                    <a:cubicBezTo>
                      <a:pt x="153" y="368"/>
                      <a:pt x="139" y="381"/>
                      <a:pt x="131" y="385"/>
                    </a:cubicBezTo>
                    <a:cubicBezTo>
                      <a:pt x="122" y="389"/>
                      <a:pt x="106" y="379"/>
                      <a:pt x="102" y="372"/>
                    </a:cubicBezTo>
                    <a:cubicBezTo>
                      <a:pt x="99" y="365"/>
                      <a:pt x="92" y="366"/>
                      <a:pt x="89" y="355"/>
                    </a:cubicBezTo>
                    <a:cubicBezTo>
                      <a:pt x="85" y="344"/>
                      <a:pt x="104" y="351"/>
                      <a:pt x="112" y="355"/>
                    </a:cubicBezTo>
                    <a:cubicBezTo>
                      <a:pt x="119" y="358"/>
                      <a:pt x="132" y="358"/>
                      <a:pt x="139" y="356"/>
                    </a:cubicBezTo>
                    <a:cubicBezTo>
                      <a:pt x="146" y="353"/>
                      <a:pt x="151" y="328"/>
                      <a:pt x="151" y="319"/>
                    </a:cubicBezTo>
                    <a:cubicBezTo>
                      <a:pt x="152" y="309"/>
                      <a:pt x="145" y="302"/>
                      <a:pt x="142" y="301"/>
                    </a:cubicBezTo>
                    <a:cubicBezTo>
                      <a:pt x="139" y="300"/>
                      <a:pt x="126" y="306"/>
                      <a:pt x="114" y="312"/>
                    </a:cubicBezTo>
                    <a:cubicBezTo>
                      <a:pt x="103" y="318"/>
                      <a:pt x="95" y="325"/>
                      <a:pt x="86" y="327"/>
                    </a:cubicBezTo>
                    <a:cubicBezTo>
                      <a:pt x="76" y="329"/>
                      <a:pt x="64" y="319"/>
                      <a:pt x="62" y="309"/>
                    </a:cubicBezTo>
                    <a:cubicBezTo>
                      <a:pt x="60" y="299"/>
                      <a:pt x="88" y="298"/>
                      <a:pt x="93" y="297"/>
                    </a:cubicBezTo>
                    <a:cubicBezTo>
                      <a:pt x="99" y="296"/>
                      <a:pt x="133" y="280"/>
                      <a:pt x="133" y="280"/>
                    </a:cubicBezTo>
                    <a:cubicBezTo>
                      <a:pt x="135" y="272"/>
                      <a:pt x="139" y="251"/>
                      <a:pt x="126" y="249"/>
                    </a:cubicBezTo>
                    <a:cubicBezTo>
                      <a:pt x="118" y="248"/>
                      <a:pt x="113" y="259"/>
                      <a:pt x="106" y="259"/>
                    </a:cubicBezTo>
                    <a:cubicBezTo>
                      <a:pt x="99" y="259"/>
                      <a:pt x="94" y="252"/>
                      <a:pt x="93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pic>
        <p:nvPicPr>
          <p:cNvPr id="28" name="图片 27">
            <a:extLst>
              <a:ext uri="{FF2B5EF4-FFF2-40B4-BE49-F238E27FC236}">
                <a16:creationId xmlns:a16="http://schemas.microsoft.com/office/drawing/2014/main" id="{0CFD7AC0-8171-4F98-97D8-C307C1E60C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33" b="55096"/>
          <a:stretch/>
        </p:blipFill>
        <p:spPr>
          <a:xfrm>
            <a:off x="-1" y="-111239"/>
            <a:ext cx="1520613" cy="1143934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C1E1C6B9-D96B-414A-8C2B-12D919284C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4531283"/>
            <a:ext cx="12192000" cy="232370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84DA5DE-F26E-425C-8236-DE534D35033E}"/>
              </a:ext>
            </a:extLst>
          </p:cNvPr>
          <p:cNvSpPr/>
          <p:nvPr userDrawn="1"/>
        </p:nvSpPr>
        <p:spPr>
          <a:xfrm>
            <a:off x="0" y="1028700"/>
            <a:ext cx="12192000" cy="58293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2000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388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C3B889D-4B18-43CC-9365-D2DAF284744F}"/>
              </a:ext>
            </a:extLst>
          </p:cNvPr>
          <p:cNvGrpSpPr/>
          <p:nvPr userDrawn="1"/>
        </p:nvGrpSpPr>
        <p:grpSpPr>
          <a:xfrm>
            <a:off x="9778483" y="337454"/>
            <a:ext cx="1740417" cy="533025"/>
            <a:chOff x="9778483" y="337454"/>
            <a:chExt cx="1740417" cy="533025"/>
          </a:xfrm>
          <a:solidFill>
            <a:schemeClr val="tx1"/>
          </a:solidFill>
        </p:grpSpPr>
        <p:grpSp>
          <p:nvGrpSpPr>
            <p:cNvPr id="4" name="íślïdé">
              <a:extLst>
                <a:ext uri="{FF2B5EF4-FFF2-40B4-BE49-F238E27FC236}">
                  <a16:creationId xmlns:a16="http://schemas.microsoft.com/office/drawing/2014/main" id="{8C9904A7-7F06-4A80-8251-3351C4A25DC6}"/>
                </a:ext>
              </a:extLst>
            </p:cNvPr>
            <p:cNvGrpSpPr/>
            <p:nvPr/>
          </p:nvGrpSpPr>
          <p:grpSpPr>
            <a:xfrm>
              <a:off x="9778483" y="337454"/>
              <a:ext cx="532392" cy="533025"/>
              <a:chOff x="1735138" y="2095500"/>
              <a:chExt cx="2667000" cy="2670175"/>
            </a:xfrm>
            <a:grpFill/>
          </p:grpSpPr>
          <p:sp>
            <p:nvSpPr>
              <p:cNvPr id="11" name="ïṡḻïḍê">
                <a:extLst>
                  <a:ext uri="{FF2B5EF4-FFF2-40B4-BE49-F238E27FC236}">
                    <a16:creationId xmlns:a16="http://schemas.microsoft.com/office/drawing/2014/main" id="{DA443731-F572-4B51-90F6-E24ED9090CD3}"/>
                  </a:ext>
                </a:extLst>
              </p:cNvPr>
              <p:cNvSpPr/>
              <p:nvPr/>
            </p:nvSpPr>
            <p:spPr bwMode="auto">
              <a:xfrm>
                <a:off x="2913063" y="3238500"/>
                <a:ext cx="319088" cy="762000"/>
              </a:xfrm>
              <a:custGeom>
                <a:avLst/>
                <a:gdLst>
                  <a:gd name="T0" fmla="*/ 56 w 97"/>
                  <a:gd name="T1" fmla="*/ 193 h 231"/>
                  <a:gd name="T2" fmla="*/ 41 w 97"/>
                  <a:gd name="T3" fmla="*/ 193 h 231"/>
                  <a:gd name="T4" fmla="*/ 41 w 97"/>
                  <a:gd name="T5" fmla="*/ 22 h 231"/>
                  <a:gd name="T6" fmla="*/ 23 w 97"/>
                  <a:gd name="T7" fmla="*/ 0 h 231"/>
                  <a:gd name="T8" fmla="*/ 4 w 97"/>
                  <a:gd name="T9" fmla="*/ 22 h 231"/>
                  <a:gd name="T10" fmla="*/ 1 w 97"/>
                  <a:gd name="T11" fmla="*/ 175 h 231"/>
                  <a:gd name="T12" fmla="*/ 48 w 97"/>
                  <a:gd name="T13" fmla="*/ 231 h 231"/>
                  <a:gd name="T14" fmla="*/ 96 w 97"/>
                  <a:gd name="T15" fmla="*/ 175 h 231"/>
                  <a:gd name="T16" fmla="*/ 92 w 97"/>
                  <a:gd name="T17" fmla="*/ 22 h 231"/>
                  <a:gd name="T18" fmla="*/ 73 w 97"/>
                  <a:gd name="T19" fmla="*/ 0 h 231"/>
                  <a:gd name="T20" fmla="*/ 56 w 97"/>
                  <a:gd name="T21" fmla="*/ 22 h 231"/>
                  <a:gd name="T22" fmla="*/ 56 w 97"/>
                  <a:gd name="T23" fmla="*/ 193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7" h="231">
                    <a:moveTo>
                      <a:pt x="56" y="193"/>
                    </a:moveTo>
                    <a:cubicBezTo>
                      <a:pt x="41" y="193"/>
                      <a:pt x="41" y="193"/>
                      <a:pt x="41" y="193"/>
                    </a:cubicBezTo>
                    <a:cubicBezTo>
                      <a:pt x="41" y="136"/>
                      <a:pt x="41" y="79"/>
                      <a:pt x="41" y="22"/>
                    </a:cubicBezTo>
                    <a:cubicBezTo>
                      <a:pt x="40" y="11"/>
                      <a:pt x="38" y="1"/>
                      <a:pt x="23" y="0"/>
                    </a:cubicBezTo>
                    <a:cubicBezTo>
                      <a:pt x="13" y="0"/>
                      <a:pt x="4" y="7"/>
                      <a:pt x="4" y="22"/>
                    </a:cubicBezTo>
                    <a:cubicBezTo>
                      <a:pt x="3" y="73"/>
                      <a:pt x="2" y="124"/>
                      <a:pt x="1" y="175"/>
                    </a:cubicBezTo>
                    <a:cubicBezTo>
                      <a:pt x="0" y="206"/>
                      <a:pt x="15" y="231"/>
                      <a:pt x="48" y="231"/>
                    </a:cubicBezTo>
                    <a:cubicBezTo>
                      <a:pt x="82" y="231"/>
                      <a:pt x="97" y="206"/>
                      <a:pt x="96" y="175"/>
                    </a:cubicBezTo>
                    <a:cubicBezTo>
                      <a:pt x="95" y="124"/>
                      <a:pt x="94" y="73"/>
                      <a:pt x="92" y="22"/>
                    </a:cubicBezTo>
                    <a:cubicBezTo>
                      <a:pt x="92" y="7"/>
                      <a:pt x="84" y="0"/>
                      <a:pt x="73" y="0"/>
                    </a:cubicBezTo>
                    <a:cubicBezTo>
                      <a:pt x="58" y="1"/>
                      <a:pt x="56" y="11"/>
                      <a:pt x="56" y="22"/>
                    </a:cubicBezTo>
                    <a:cubicBezTo>
                      <a:pt x="56" y="79"/>
                      <a:pt x="56" y="136"/>
                      <a:pt x="56" y="1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ï$lîḍè">
                <a:extLst>
                  <a:ext uri="{FF2B5EF4-FFF2-40B4-BE49-F238E27FC236}">
                    <a16:creationId xmlns:a16="http://schemas.microsoft.com/office/drawing/2014/main" id="{DC2DC342-C6C1-454E-BD74-574A5B87839D}"/>
                  </a:ext>
                </a:extLst>
              </p:cNvPr>
              <p:cNvSpPr/>
              <p:nvPr/>
            </p:nvSpPr>
            <p:spPr bwMode="auto">
              <a:xfrm>
                <a:off x="2008188" y="2713038"/>
                <a:ext cx="257175" cy="342900"/>
              </a:xfrm>
              <a:custGeom>
                <a:avLst/>
                <a:gdLst>
                  <a:gd name="T0" fmla="*/ 13 w 78"/>
                  <a:gd name="T1" fmla="*/ 80 h 104"/>
                  <a:gd name="T2" fmla="*/ 6 w 78"/>
                  <a:gd name="T3" fmla="*/ 80 h 104"/>
                  <a:gd name="T4" fmla="*/ 1 w 78"/>
                  <a:gd name="T5" fmla="*/ 85 h 104"/>
                  <a:gd name="T6" fmla="*/ 7 w 78"/>
                  <a:gd name="T7" fmla="*/ 96 h 104"/>
                  <a:gd name="T8" fmla="*/ 36 w 78"/>
                  <a:gd name="T9" fmla="*/ 103 h 104"/>
                  <a:gd name="T10" fmla="*/ 40 w 78"/>
                  <a:gd name="T11" fmla="*/ 94 h 104"/>
                  <a:gd name="T12" fmla="*/ 26 w 78"/>
                  <a:gd name="T13" fmla="*/ 87 h 104"/>
                  <a:gd name="T14" fmla="*/ 20 w 78"/>
                  <a:gd name="T15" fmla="*/ 62 h 104"/>
                  <a:gd name="T16" fmla="*/ 27 w 78"/>
                  <a:gd name="T17" fmla="*/ 38 h 104"/>
                  <a:gd name="T18" fmla="*/ 32 w 78"/>
                  <a:gd name="T19" fmla="*/ 40 h 104"/>
                  <a:gd name="T20" fmla="*/ 38 w 78"/>
                  <a:gd name="T21" fmla="*/ 54 h 104"/>
                  <a:gd name="T22" fmla="*/ 35 w 78"/>
                  <a:gd name="T23" fmla="*/ 56 h 104"/>
                  <a:gd name="T24" fmla="*/ 28 w 78"/>
                  <a:gd name="T25" fmla="*/ 56 h 104"/>
                  <a:gd name="T26" fmla="*/ 26 w 78"/>
                  <a:gd name="T27" fmla="*/ 63 h 104"/>
                  <a:gd name="T28" fmla="*/ 34 w 78"/>
                  <a:gd name="T29" fmla="*/ 65 h 104"/>
                  <a:gd name="T30" fmla="*/ 38 w 78"/>
                  <a:gd name="T31" fmla="*/ 65 h 104"/>
                  <a:gd name="T32" fmla="*/ 37 w 78"/>
                  <a:gd name="T33" fmla="*/ 74 h 104"/>
                  <a:gd name="T34" fmla="*/ 37 w 78"/>
                  <a:gd name="T35" fmla="*/ 80 h 104"/>
                  <a:gd name="T36" fmla="*/ 45 w 78"/>
                  <a:gd name="T37" fmla="*/ 80 h 104"/>
                  <a:gd name="T38" fmla="*/ 45 w 78"/>
                  <a:gd name="T39" fmla="*/ 68 h 104"/>
                  <a:gd name="T40" fmla="*/ 49 w 78"/>
                  <a:gd name="T41" fmla="*/ 57 h 104"/>
                  <a:gd name="T42" fmla="*/ 58 w 78"/>
                  <a:gd name="T43" fmla="*/ 55 h 104"/>
                  <a:gd name="T44" fmla="*/ 66 w 78"/>
                  <a:gd name="T45" fmla="*/ 42 h 104"/>
                  <a:gd name="T46" fmla="*/ 71 w 78"/>
                  <a:gd name="T47" fmla="*/ 17 h 104"/>
                  <a:gd name="T48" fmla="*/ 73 w 78"/>
                  <a:gd name="T49" fmla="*/ 7 h 104"/>
                  <a:gd name="T50" fmla="*/ 38 w 78"/>
                  <a:gd name="T51" fmla="*/ 8 h 104"/>
                  <a:gd name="T52" fmla="*/ 16 w 78"/>
                  <a:gd name="T53" fmla="*/ 40 h 104"/>
                  <a:gd name="T54" fmla="*/ 12 w 78"/>
                  <a:gd name="T55" fmla="*/ 69 h 104"/>
                  <a:gd name="T56" fmla="*/ 13 w 78"/>
                  <a:gd name="T57" fmla="*/ 80 h 104"/>
                  <a:gd name="T58" fmla="*/ 13 w 78"/>
                  <a:gd name="T59" fmla="*/ 80 h 104"/>
                  <a:gd name="T60" fmla="*/ 44 w 78"/>
                  <a:gd name="T61" fmla="*/ 54 h 104"/>
                  <a:gd name="T62" fmla="*/ 42 w 78"/>
                  <a:gd name="T63" fmla="*/ 56 h 104"/>
                  <a:gd name="T64" fmla="*/ 42 w 78"/>
                  <a:gd name="T65" fmla="*/ 39 h 104"/>
                  <a:gd name="T66" fmla="*/ 35 w 78"/>
                  <a:gd name="T67" fmla="*/ 35 h 104"/>
                  <a:gd name="T68" fmla="*/ 29 w 78"/>
                  <a:gd name="T69" fmla="*/ 35 h 104"/>
                  <a:gd name="T70" fmla="*/ 36 w 78"/>
                  <a:gd name="T71" fmla="*/ 23 h 104"/>
                  <a:gd name="T72" fmla="*/ 54 w 78"/>
                  <a:gd name="T73" fmla="*/ 11 h 104"/>
                  <a:gd name="T74" fmla="*/ 55 w 78"/>
                  <a:gd name="T75" fmla="*/ 28 h 104"/>
                  <a:gd name="T76" fmla="*/ 54 w 78"/>
                  <a:gd name="T77" fmla="*/ 45 h 104"/>
                  <a:gd name="T78" fmla="*/ 48 w 78"/>
                  <a:gd name="T79" fmla="*/ 48 h 104"/>
                  <a:gd name="T80" fmla="*/ 44 w 78"/>
                  <a:gd name="T81" fmla="*/ 5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8" h="104">
                    <a:moveTo>
                      <a:pt x="13" y="80"/>
                    </a:moveTo>
                    <a:cubicBezTo>
                      <a:pt x="12" y="81"/>
                      <a:pt x="9" y="79"/>
                      <a:pt x="6" y="80"/>
                    </a:cubicBezTo>
                    <a:cubicBezTo>
                      <a:pt x="3" y="82"/>
                      <a:pt x="2" y="84"/>
                      <a:pt x="1" y="85"/>
                    </a:cubicBezTo>
                    <a:cubicBezTo>
                      <a:pt x="0" y="87"/>
                      <a:pt x="1" y="92"/>
                      <a:pt x="7" y="96"/>
                    </a:cubicBezTo>
                    <a:cubicBezTo>
                      <a:pt x="12" y="100"/>
                      <a:pt x="32" y="104"/>
                      <a:pt x="36" y="103"/>
                    </a:cubicBezTo>
                    <a:cubicBezTo>
                      <a:pt x="40" y="102"/>
                      <a:pt x="43" y="94"/>
                      <a:pt x="40" y="94"/>
                    </a:cubicBezTo>
                    <a:cubicBezTo>
                      <a:pt x="36" y="93"/>
                      <a:pt x="28" y="91"/>
                      <a:pt x="26" y="87"/>
                    </a:cubicBezTo>
                    <a:cubicBezTo>
                      <a:pt x="23" y="83"/>
                      <a:pt x="19" y="76"/>
                      <a:pt x="20" y="62"/>
                    </a:cubicBezTo>
                    <a:cubicBezTo>
                      <a:pt x="20" y="48"/>
                      <a:pt x="25" y="40"/>
                      <a:pt x="27" y="38"/>
                    </a:cubicBezTo>
                    <a:cubicBezTo>
                      <a:pt x="29" y="37"/>
                      <a:pt x="32" y="39"/>
                      <a:pt x="32" y="40"/>
                    </a:cubicBezTo>
                    <a:cubicBezTo>
                      <a:pt x="33" y="41"/>
                      <a:pt x="37" y="53"/>
                      <a:pt x="38" y="54"/>
                    </a:cubicBezTo>
                    <a:cubicBezTo>
                      <a:pt x="38" y="54"/>
                      <a:pt x="38" y="58"/>
                      <a:pt x="35" y="56"/>
                    </a:cubicBezTo>
                    <a:cubicBezTo>
                      <a:pt x="33" y="55"/>
                      <a:pt x="30" y="54"/>
                      <a:pt x="28" y="56"/>
                    </a:cubicBezTo>
                    <a:cubicBezTo>
                      <a:pt x="25" y="57"/>
                      <a:pt x="23" y="60"/>
                      <a:pt x="26" y="63"/>
                    </a:cubicBezTo>
                    <a:cubicBezTo>
                      <a:pt x="29" y="66"/>
                      <a:pt x="32" y="65"/>
                      <a:pt x="34" y="65"/>
                    </a:cubicBezTo>
                    <a:cubicBezTo>
                      <a:pt x="35" y="64"/>
                      <a:pt x="39" y="63"/>
                      <a:pt x="38" y="65"/>
                    </a:cubicBezTo>
                    <a:cubicBezTo>
                      <a:pt x="37" y="67"/>
                      <a:pt x="37" y="74"/>
                      <a:pt x="37" y="74"/>
                    </a:cubicBezTo>
                    <a:cubicBezTo>
                      <a:pt x="37" y="74"/>
                      <a:pt x="34" y="78"/>
                      <a:pt x="37" y="80"/>
                    </a:cubicBezTo>
                    <a:cubicBezTo>
                      <a:pt x="40" y="82"/>
                      <a:pt x="45" y="82"/>
                      <a:pt x="45" y="80"/>
                    </a:cubicBezTo>
                    <a:cubicBezTo>
                      <a:pt x="45" y="78"/>
                      <a:pt x="45" y="72"/>
                      <a:pt x="45" y="68"/>
                    </a:cubicBezTo>
                    <a:cubicBezTo>
                      <a:pt x="46" y="65"/>
                      <a:pt x="47" y="59"/>
                      <a:pt x="49" y="57"/>
                    </a:cubicBezTo>
                    <a:cubicBezTo>
                      <a:pt x="52" y="56"/>
                      <a:pt x="54" y="57"/>
                      <a:pt x="58" y="55"/>
                    </a:cubicBezTo>
                    <a:cubicBezTo>
                      <a:pt x="61" y="52"/>
                      <a:pt x="66" y="46"/>
                      <a:pt x="66" y="42"/>
                    </a:cubicBezTo>
                    <a:cubicBezTo>
                      <a:pt x="66" y="39"/>
                      <a:pt x="69" y="20"/>
                      <a:pt x="71" y="17"/>
                    </a:cubicBezTo>
                    <a:cubicBezTo>
                      <a:pt x="73" y="14"/>
                      <a:pt x="78" y="12"/>
                      <a:pt x="73" y="7"/>
                    </a:cubicBezTo>
                    <a:cubicBezTo>
                      <a:pt x="68" y="2"/>
                      <a:pt x="48" y="0"/>
                      <a:pt x="38" y="8"/>
                    </a:cubicBezTo>
                    <a:cubicBezTo>
                      <a:pt x="29" y="15"/>
                      <a:pt x="21" y="26"/>
                      <a:pt x="16" y="40"/>
                    </a:cubicBezTo>
                    <a:cubicBezTo>
                      <a:pt x="11" y="54"/>
                      <a:pt x="10" y="62"/>
                      <a:pt x="12" y="69"/>
                    </a:cubicBezTo>
                    <a:cubicBezTo>
                      <a:pt x="14" y="77"/>
                      <a:pt x="15" y="79"/>
                      <a:pt x="13" y="80"/>
                    </a:cubicBezTo>
                    <a:cubicBezTo>
                      <a:pt x="13" y="80"/>
                      <a:pt x="13" y="80"/>
                      <a:pt x="13" y="80"/>
                    </a:cubicBezTo>
                    <a:close/>
                    <a:moveTo>
                      <a:pt x="44" y="54"/>
                    </a:moveTo>
                    <a:cubicBezTo>
                      <a:pt x="44" y="54"/>
                      <a:pt x="43" y="54"/>
                      <a:pt x="42" y="56"/>
                    </a:cubicBezTo>
                    <a:cubicBezTo>
                      <a:pt x="42" y="57"/>
                      <a:pt x="42" y="44"/>
                      <a:pt x="42" y="39"/>
                    </a:cubicBezTo>
                    <a:cubicBezTo>
                      <a:pt x="42" y="34"/>
                      <a:pt x="38" y="34"/>
                      <a:pt x="35" y="35"/>
                    </a:cubicBezTo>
                    <a:cubicBezTo>
                      <a:pt x="31" y="35"/>
                      <a:pt x="31" y="35"/>
                      <a:pt x="29" y="35"/>
                    </a:cubicBezTo>
                    <a:cubicBezTo>
                      <a:pt x="31" y="31"/>
                      <a:pt x="33" y="28"/>
                      <a:pt x="36" y="23"/>
                    </a:cubicBezTo>
                    <a:cubicBezTo>
                      <a:pt x="40" y="17"/>
                      <a:pt x="46" y="11"/>
                      <a:pt x="54" y="11"/>
                    </a:cubicBezTo>
                    <a:cubicBezTo>
                      <a:pt x="58" y="10"/>
                      <a:pt x="56" y="24"/>
                      <a:pt x="55" y="28"/>
                    </a:cubicBezTo>
                    <a:cubicBezTo>
                      <a:pt x="55" y="31"/>
                      <a:pt x="55" y="43"/>
                      <a:pt x="54" y="45"/>
                    </a:cubicBezTo>
                    <a:cubicBezTo>
                      <a:pt x="54" y="48"/>
                      <a:pt x="52" y="47"/>
                      <a:pt x="48" y="48"/>
                    </a:cubicBezTo>
                    <a:cubicBezTo>
                      <a:pt x="45" y="49"/>
                      <a:pt x="44" y="54"/>
                      <a:pt x="44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îSļiḋé">
                <a:extLst>
                  <a:ext uri="{FF2B5EF4-FFF2-40B4-BE49-F238E27FC236}">
                    <a16:creationId xmlns:a16="http://schemas.microsoft.com/office/drawing/2014/main" id="{EA34BCEC-5B90-4DCD-9B80-0B4830A04D56}"/>
                  </a:ext>
                </a:extLst>
              </p:cNvPr>
              <p:cNvSpPr/>
              <p:nvPr/>
            </p:nvSpPr>
            <p:spPr bwMode="auto">
              <a:xfrm>
                <a:off x="2540001" y="2389188"/>
                <a:ext cx="98425" cy="225425"/>
              </a:xfrm>
              <a:custGeom>
                <a:avLst/>
                <a:gdLst>
                  <a:gd name="T0" fmla="*/ 4 w 30"/>
                  <a:gd name="T1" fmla="*/ 2 h 68"/>
                  <a:gd name="T2" fmla="*/ 2 w 30"/>
                  <a:gd name="T3" fmla="*/ 10 h 68"/>
                  <a:gd name="T4" fmla="*/ 10 w 30"/>
                  <a:gd name="T5" fmla="*/ 22 h 68"/>
                  <a:gd name="T6" fmla="*/ 19 w 30"/>
                  <a:gd name="T7" fmla="*/ 50 h 68"/>
                  <a:gd name="T8" fmla="*/ 20 w 30"/>
                  <a:gd name="T9" fmla="*/ 60 h 68"/>
                  <a:gd name="T10" fmla="*/ 25 w 30"/>
                  <a:gd name="T11" fmla="*/ 67 h 68"/>
                  <a:gd name="T12" fmla="*/ 27 w 30"/>
                  <a:gd name="T13" fmla="*/ 58 h 68"/>
                  <a:gd name="T14" fmla="*/ 19 w 30"/>
                  <a:gd name="T15" fmla="*/ 30 h 68"/>
                  <a:gd name="T16" fmla="*/ 14 w 30"/>
                  <a:gd name="T17" fmla="*/ 15 h 68"/>
                  <a:gd name="T18" fmla="*/ 11 w 30"/>
                  <a:gd name="T19" fmla="*/ 6 h 68"/>
                  <a:gd name="T20" fmla="*/ 4 w 30"/>
                  <a:gd name="T21" fmla="*/ 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68">
                    <a:moveTo>
                      <a:pt x="4" y="2"/>
                    </a:moveTo>
                    <a:cubicBezTo>
                      <a:pt x="1" y="3"/>
                      <a:pt x="0" y="5"/>
                      <a:pt x="2" y="10"/>
                    </a:cubicBezTo>
                    <a:cubicBezTo>
                      <a:pt x="5" y="14"/>
                      <a:pt x="8" y="13"/>
                      <a:pt x="10" y="22"/>
                    </a:cubicBezTo>
                    <a:cubicBezTo>
                      <a:pt x="13" y="30"/>
                      <a:pt x="18" y="47"/>
                      <a:pt x="19" y="50"/>
                    </a:cubicBezTo>
                    <a:cubicBezTo>
                      <a:pt x="20" y="53"/>
                      <a:pt x="20" y="58"/>
                      <a:pt x="20" y="60"/>
                    </a:cubicBezTo>
                    <a:cubicBezTo>
                      <a:pt x="20" y="62"/>
                      <a:pt x="21" y="68"/>
                      <a:pt x="25" y="67"/>
                    </a:cubicBezTo>
                    <a:cubicBezTo>
                      <a:pt x="30" y="66"/>
                      <a:pt x="28" y="61"/>
                      <a:pt x="27" y="58"/>
                    </a:cubicBezTo>
                    <a:cubicBezTo>
                      <a:pt x="27" y="55"/>
                      <a:pt x="21" y="33"/>
                      <a:pt x="19" y="30"/>
                    </a:cubicBezTo>
                    <a:cubicBezTo>
                      <a:pt x="18" y="27"/>
                      <a:pt x="15" y="18"/>
                      <a:pt x="14" y="15"/>
                    </a:cubicBezTo>
                    <a:cubicBezTo>
                      <a:pt x="14" y="12"/>
                      <a:pt x="14" y="9"/>
                      <a:pt x="11" y="6"/>
                    </a:cubicBezTo>
                    <a:cubicBezTo>
                      <a:pt x="9" y="4"/>
                      <a:pt x="7" y="0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îŝļîḍé">
                <a:extLst>
                  <a:ext uri="{FF2B5EF4-FFF2-40B4-BE49-F238E27FC236}">
                    <a16:creationId xmlns:a16="http://schemas.microsoft.com/office/drawing/2014/main" id="{E6415514-07AA-46A1-A1DE-DC75B50DB382}"/>
                  </a:ext>
                </a:extLst>
              </p:cNvPr>
              <p:cNvSpPr/>
              <p:nvPr/>
            </p:nvSpPr>
            <p:spPr bwMode="auto">
              <a:xfrm>
                <a:off x="2608263" y="2376488"/>
                <a:ext cx="69850" cy="128588"/>
              </a:xfrm>
              <a:custGeom>
                <a:avLst/>
                <a:gdLst>
                  <a:gd name="T0" fmla="*/ 4 w 21"/>
                  <a:gd name="T1" fmla="*/ 1 h 39"/>
                  <a:gd name="T2" fmla="*/ 0 w 21"/>
                  <a:gd name="T3" fmla="*/ 5 h 39"/>
                  <a:gd name="T4" fmla="*/ 4 w 21"/>
                  <a:gd name="T5" fmla="*/ 13 h 39"/>
                  <a:gd name="T6" fmla="*/ 9 w 21"/>
                  <a:gd name="T7" fmla="*/ 19 h 39"/>
                  <a:gd name="T8" fmla="*/ 17 w 21"/>
                  <a:gd name="T9" fmla="*/ 38 h 39"/>
                  <a:gd name="T10" fmla="*/ 21 w 21"/>
                  <a:gd name="T11" fmla="*/ 32 h 39"/>
                  <a:gd name="T12" fmla="*/ 19 w 21"/>
                  <a:gd name="T13" fmla="*/ 21 h 39"/>
                  <a:gd name="T14" fmla="*/ 16 w 21"/>
                  <a:gd name="T15" fmla="*/ 14 h 39"/>
                  <a:gd name="T16" fmla="*/ 11 w 21"/>
                  <a:gd name="T17" fmla="*/ 3 h 39"/>
                  <a:gd name="T18" fmla="*/ 4 w 21"/>
                  <a:gd name="T19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39">
                    <a:moveTo>
                      <a:pt x="4" y="1"/>
                    </a:moveTo>
                    <a:cubicBezTo>
                      <a:pt x="2" y="2"/>
                      <a:pt x="0" y="2"/>
                      <a:pt x="0" y="5"/>
                    </a:cubicBezTo>
                    <a:cubicBezTo>
                      <a:pt x="0" y="8"/>
                      <a:pt x="3" y="11"/>
                      <a:pt x="4" y="13"/>
                    </a:cubicBezTo>
                    <a:cubicBezTo>
                      <a:pt x="6" y="15"/>
                      <a:pt x="8" y="17"/>
                      <a:pt x="9" y="19"/>
                    </a:cubicBezTo>
                    <a:cubicBezTo>
                      <a:pt x="9" y="22"/>
                      <a:pt x="15" y="37"/>
                      <a:pt x="17" y="38"/>
                    </a:cubicBezTo>
                    <a:cubicBezTo>
                      <a:pt x="19" y="39"/>
                      <a:pt x="21" y="36"/>
                      <a:pt x="21" y="32"/>
                    </a:cubicBezTo>
                    <a:cubicBezTo>
                      <a:pt x="21" y="28"/>
                      <a:pt x="20" y="23"/>
                      <a:pt x="19" y="21"/>
                    </a:cubicBezTo>
                    <a:cubicBezTo>
                      <a:pt x="17" y="20"/>
                      <a:pt x="16" y="17"/>
                      <a:pt x="16" y="14"/>
                    </a:cubicBezTo>
                    <a:cubicBezTo>
                      <a:pt x="16" y="10"/>
                      <a:pt x="13" y="6"/>
                      <a:pt x="11" y="3"/>
                    </a:cubicBezTo>
                    <a:cubicBezTo>
                      <a:pt x="8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ïṩḻiďé">
                <a:extLst>
                  <a:ext uri="{FF2B5EF4-FFF2-40B4-BE49-F238E27FC236}">
                    <a16:creationId xmlns:a16="http://schemas.microsoft.com/office/drawing/2014/main" id="{6056E788-8995-4EC2-9DDC-CAEE8EDDD326}"/>
                  </a:ext>
                </a:extLst>
              </p:cNvPr>
              <p:cNvSpPr/>
              <p:nvPr/>
            </p:nvSpPr>
            <p:spPr bwMode="auto">
              <a:xfrm>
                <a:off x="2644776" y="2263775"/>
                <a:ext cx="155575" cy="300038"/>
              </a:xfrm>
              <a:custGeom>
                <a:avLst/>
                <a:gdLst>
                  <a:gd name="T0" fmla="*/ 7 w 47"/>
                  <a:gd name="T1" fmla="*/ 0 h 91"/>
                  <a:gd name="T2" fmla="*/ 1 w 47"/>
                  <a:gd name="T3" fmla="*/ 3 h 91"/>
                  <a:gd name="T4" fmla="*/ 4 w 47"/>
                  <a:gd name="T5" fmla="*/ 10 h 91"/>
                  <a:gd name="T6" fmla="*/ 8 w 47"/>
                  <a:gd name="T7" fmla="*/ 18 h 91"/>
                  <a:gd name="T8" fmla="*/ 20 w 47"/>
                  <a:gd name="T9" fmla="*/ 45 h 91"/>
                  <a:gd name="T10" fmla="*/ 29 w 47"/>
                  <a:gd name="T11" fmla="*/ 67 h 91"/>
                  <a:gd name="T12" fmla="*/ 41 w 47"/>
                  <a:gd name="T13" fmla="*/ 89 h 91"/>
                  <a:gd name="T14" fmla="*/ 44 w 47"/>
                  <a:gd name="T15" fmla="*/ 81 h 91"/>
                  <a:gd name="T16" fmla="*/ 38 w 47"/>
                  <a:gd name="T17" fmla="*/ 73 h 91"/>
                  <a:gd name="T18" fmla="*/ 20 w 47"/>
                  <a:gd name="T19" fmla="*/ 32 h 91"/>
                  <a:gd name="T20" fmla="*/ 16 w 47"/>
                  <a:gd name="T21" fmla="*/ 16 h 91"/>
                  <a:gd name="T22" fmla="*/ 16 w 47"/>
                  <a:gd name="T23" fmla="*/ 5 h 91"/>
                  <a:gd name="T24" fmla="*/ 7 w 47"/>
                  <a:gd name="T2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91">
                    <a:moveTo>
                      <a:pt x="7" y="0"/>
                    </a:moveTo>
                    <a:cubicBezTo>
                      <a:pt x="5" y="0"/>
                      <a:pt x="2" y="1"/>
                      <a:pt x="1" y="3"/>
                    </a:cubicBezTo>
                    <a:cubicBezTo>
                      <a:pt x="0" y="5"/>
                      <a:pt x="1" y="8"/>
                      <a:pt x="4" y="10"/>
                    </a:cubicBezTo>
                    <a:cubicBezTo>
                      <a:pt x="6" y="13"/>
                      <a:pt x="8" y="16"/>
                      <a:pt x="8" y="18"/>
                    </a:cubicBezTo>
                    <a:cubicBezTo>
                      <a:pt x="9" y="20"/>
                      <a:pt x="18" y="40"/>
                      <a:pt x="20" y="45"/>
                    </a:cubicBezTo>
                    <a:cubicBezTo>
                      <a:pt x="22" y="50"/>
                      <a:pt x="26" y="61"/>
                      <a:pt x="29" y="67"/>
                    </a:cubicBezTo>
                    <a:cubicBezTo>
                      <a:pt x="32" y="74"/>
                      <a:pt x="37" y="86"/>
                      <a:pt x="41" y="89"/>
                    </a:cubicBezTo>
                    <a:cubicBezTo>
                      <a:pt x="45" y="91"/>
                      <a:pt x="47" y="84"/>
                      <a:pt x="44" y="81"/>
                    </a:cubicBezTo>
                    <a:cubicBezTo>
                      <a:pt x="42" y="78"/>
                      <a:pt x="42" y="79"/>
                      <a:pt x="38" y="73"/>
                    </a:cubicBezTo>
                    <a:cubicBezTo>
                      <a:pt x="35" y="67"/>
                      <a:pt x="21" y="34"/>
                      <a:pt x="20" y="32"/>
                    </a:cubicBezTo>
                    <a:cubicBezTo>
                      <a:pt x="19" y="29"/>
                      <a:pt x="16" y="19"/>
                      <a:pt x="16" y="16"/>
                    </a:cubicBezTo>
                    <a:cubicBezTo>
                      <a:pt x="16" y="12"/>
                      <a:pt x="18" y="8"/>
                      <a:pt x="16" y="5"/>
                    </a:cubicBezTo>
                    <a:cubicBezTo>
                      <a:pt x="15" y="2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ṣ1ïḓè">
                <a:extLst>
                  <a:ext uri="{FF2B5EF4-FFF2-40B4-BE49-F238E27FC236}">
                    <a16:creationId xmlns:a16="http://schemas.microsoft.com/office/drawing/2014/main" id="{61A24C13-D5AD-4CEA-93CF-4D4DC5BBEB9D}"/>
                  </a:ext>
                </a:extLst>
              </p:cNvPr>
              <p:cNvSpPr/>
              <p:nvPr/>
            </p:nvSpPr>
            <p:spPr bwMode="auto">
              <a:xfrm>
                <a:off x="3508376" y="2495550"/>
                <a:ext cx="69850" cy="111125"/>
              </a:xfrm>
              <a:custGeom>
                <a:avLst/>
                <a:gdLst>
                  <a:gd name="T0" fmla="*/ 0 w 21"/>
                  <a:gd name="T1" fmla="*/ 11 h 34"/>
                  <a:gd name="T2" fmla="*/ 12 w 21"/>
                  <a:gd name="T3" fmla="*/ 33 h 34"/>
                  <a:gd name="T4" fmla="*/ 19 w 21"/>
                  <a:gd name="T5" fmla="*/ 21 h 34"/>
                  <a:gd name="T6" fmla="*/ 6 w 21"/>
                  <a:gd name="T7" fmla="*/ 5 h 34"/>
                  <a:gd name="T8" fmla="*/ 0 w 21"/>
                  <a:gd name="T9" fmla="*/ 1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34">
                    <a:moveTo>
                      <a:pt x="0" y="11"/>
                    </a:moveTo>
                    <a:cubicBezTo>
                      <a:pt x="1" y="16"/>
                      <a:pt x="3" y="32"/>
                      <a:pt x="12" y="33"/>
                    </a:cubicBezTo>
                    <a:cubicBezTo>
                      <a:pt x="20" y="34"/>
                      <a:pt x="21" y="24"/>
                      <a:pt x="19" y="21"/>
                    </a:cubicBezTo>
                    <a:cubicBezTo>
                      <a:pt x="17" y="17"/>
                      <a:pt x="6" y="5"/>
                      <a:pt x="6" y="5"/>
                    </a:cubicBezTo>
                    <a:cubicBezTo>
                      <a:pt x="1" y="0"/>
                      <a:pt x="0" y="7"/>
                      <a:pt x="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îsḻíḓê">
                <a:extLst>
                  <a:ext uri="{FF2B5EF4-FFF2-40B4-BE49-F238E27FC236}">
                    <a16:creationId xmlns:a16="http://schemas.microsoft.com/office/drawing/2014/main" id="{0B63E7E7-D995-44CC-BDD8-A567219B50D7}"/>
                  </a:ext>
                </a:extLst>
              </p:cNvPr>
              <p:cNvSpPr/>
              <p:nvPr/>
            </p:nvSpPr>
            <p:spPr bwMode="auto">
              <a:xfrm>
                <a:off x="3967163" y="2887663"/>
                <a:ext cx="274638" cy="192088"/>
              </a:xfrm>
              <a:custGeom>
                <a:avLst/>
                <a:gdLst>
                  <a:gd name="T0" fmla="*/ 50 w 83"/>
                  <a:gd name="T1" fmla="*/ 1 h 58"/>
                  <a:gd name="T2" fmla="*/ 47 w 83"/>
                  <a:gd name="T3" fmla="*/ 4 h 58"/>
                  <a:gd name="T4" fmla="*/ 44 w 83"/>
                  <a:gd name="T5" fmla="*/ 8 h 58"/>
                  <a:gd name="T6" fmla="*/ 35 w 83"/>
                  <a:gd name="T7" fmla="*/ 10 h 58"/>
                  <a:gd name="T8" fmla="*/ 29 w 83"/>
                  <a:gd name="T9" fmla="*/ 12 h 58"/>
                  <a:gd name="T10" fmla="*/ 25 w 83"/>
                  <a:gd name="T11" fmla="*/ 16 h 58"/>
                  <a:gd name="T12" fmla="*/ 27 w 83"/>
                  <a:gd name="T13" fmla="*/ 18 h 58"/>
                  <a:gd name="T14" fmla="*/ 29 w 83"/>
                  <a:gd name="T15" fmla="*/ 20 h 58"/>
                  <a:gd name="T16" fmla="*/ 28 w 83"/>
                  <a:gd name="T17" fmla="*/ 23 h 58"/>
                  <a:gd name="T18" fmla="*/ 25 w 83"/>
                  <a:gd name="T19" fmla="*/ 21 h 58"/>
                  <a:gd name="T20" fmla="*/ 12 w 83"/>
                  <a:gd name="T21" fmla="*/ 8 h 58"/>
                  <a:gd name="T22" fmla="*/ 8 w 83"/>
                  <a:gd name="T23" fmla="*/ 3 h 58"/>
                  <a:gd name="T24" fmla="*/ 5 w 83"/>
                  <a:gd name="T25" fmla="*/ 0 h 58"/>
                  <a:gd name="T26" fmla="*/ 0 w 83"/>
                  <a:gd name="T27" fmla="*/ 3 h 58"/>
                  <a:gd name="T28" fmla="*/ 2 w 83"/>
                  <a:gd name="T29" fmla="*/ 10 h 58"/>
                  <a:gd name="T30" fmla="*/ 13 w 83"/>
                  <a:gd name="T31" fmla="*/ 17 h 58"/>
                  <a:gd name="T32" fmla="*/ 25 w 83"/>
                  <a:gd name="T33" fmla="*/ 27 h 58"/>
                  <a:gd name="T34" fmla="*/ 37 w 83"/>
                  <a:gd name="T35" fmla="*/ 42 h 58"/>
                  <a:gd name="T36" fmla="*/ 35 w 83"/>
                  <a:gd name="T37" fmla="*/ 47 h 58"/>
                  <a:gd name="T38" fmla="*/ 30 w 83"/>
                  <a:gd name="T39" fmla="*/ 44 h 58"/>
                  <a:gd name="T40" fmla="*/ 28 w 83"/>
                  <a:gd name="T41" fmla="*/ 44 h 58"/>
                  <a:gd name="T42" fmla="*/ 31 w 83"/>
                  <a:gd name="T43" fmla="*/ 49 h 58"/>
                  <a:gd name="T44" fmla="*/ 36 w 83"/>
                  <a:gd name="T45" fmla="*/ 58 h 58"/>
                  <a:gd name="T46" fmla="*/ 43 w 83"/>
                  <a:gd name="T47" fmla="*/ 48 h 58"/>
                  <a:gd name="T48" fmla="*/ 38 w 83"/>
                  <a:gd name="T49" fmla="*/ 37 h 58"/>
                  <a:gd name="T50" fmla="*/ 40 w 83"/>
                  <a:gd name="T51" fmla="*/ 35 h 58"/>
                  <a:gd name="T52" fmla="*/ 49 w 83"/>
                  <a:gd name="T53" fmla="*/ 38 h 58"/>
                  <a:gd name="T54" fmla="*/ 55 w 83"/>
                  <a:gd name="T55" fmla="*/ 38 h 58"/>
                  <a:gd name="T56" fmla="*/ 59 w 83"/>
                  <a:gd name="T57" fmla="*/ 32 h 58"/>
                  <a:gd name="T58" fmla="*/ 64 w 83"/>
                  <a:gd name="T59" fmla="*/ 33 h 58"/>
                  <a:gd name="T60" fmla="*/ 71 w 83"/>
                  <a:gd name="T61" fmla="*/ 36 h 58"/>
                  <a:gd name="T62" fmla="*/ 72 w 83"/>
                  <a:gd name="T63" fmla="*/ 30 h 58"/>
                  <a:gd name="T64" fmla="*/ 76 w 83"/>
                  <a:gd name="T65" fmla="*/ 29 h 58"/>
                  <a:gd name="T66" fmla="*/ 79 w 83"/>
                  <a:gd name="T67" fmla="*/ 31 h 58"/>
                  <a:gd name="T68" fmla="*/ 82 w 83"/>
                  <a:gd name="T69" fmla="*/ 27 h 58"/>
                  <a:gd name="T70" fmla="*/ 81 w 83"/>
                  <a:gd name="T71" fmla="*/ 22 h 58"/>
                  <a:gd name="T72" fmla="*/ 75 w 83"/>
                  <a:gd name="T73" fmla="*/ 24 h 58"/>
                  <a:gd name="T74" fmla="*/ 71 w 83"/>
                  <a:gd name="T75" fmla="*/ 26 h 58"/>
                  <a:gd name="T76" fmla="*/ 69 w 83"/>
                  <a:gd name="T77" fmla="*/ 27 h 58"/>
                  <a:gd name="T78" fmla="*/ 65 w 83"/>
                  <a:gd name="T79" fmla="*/ 26 h 58"/>
                  <a:gd name="T80" fmla="*/ 61 w 83"/>
                  <a:gd name="T81" fmla="*/ 23 h 58"/>
                  <a:gd name="T82" fmla="*/ 56 w 83"/>
                  <a:gd name="T83" fmla="*/ 25 h 58"/>
                  <a:gd name="T84" fmla="*/ 54 w 83"/>
                  <a:gd name="T85" fmla="*/ 28 h 58"/>
                  <a:gd name="T86" fmla="*/ 42 w 83"/>
                  <a:gd name="T87" fmla="*/ 28 h 58"/>
                  <a:gd name="T88" fmla="*/ 41 w 83"/>
                  <a:gd name="T89" fmla="*/ 31 h 58"/>
                  <a:gd name="T90" fmla="*/ 36 w 83"/>
                  <a:gd name="T91" fmla="*/ 32 h 58"/>
                  <a:gd name="T92" fmla="*/ 32 w 83"/>
                  <a:gd name="T93" fmla="*/ 28 h 58"/>
                  <a:gd name="T94" fmla="*/ 34 w 83"/>
                  <a:gd name="T95" fmla="*/ 25 h 58"/>
                  <a:gd name="T96" fmla="*/ 43 w 83"/>
                  <a:gd name="T97" fmla="*/ 24 h 58"/>
                  <a:gd name="T98" fmla="*/ 46 w 83"/>
                  <a:gd name="T99" fmla="*/ 23 h 58"/>
                  <a:gd name="T100" fmla="*/ 47 w 83"/>
                  <a:gd name="T101" fmla="*/ 20 h 58"/>
                  <a:gd name="T102" fmla="*/ 47 w 83"/>
                  <a:gd name="T103" fmla="*/ 18 h 58"/>
                  <a:gd name="T104" fmla="*/ 63 w 83"/>
                  <a:gd name="T105" fmla="*/ 17 h 58"/>
                  <a:gd name="T106" fmla="*/ 68 w 83"/>
                  <a:gd name="T107" fmla="*/ 13 h 58"/>
                  <a:gd name="T108" fmla="*/ 63 w 83"/>
                  <a:gd name="T109" fmla="*/ 8 h 58"/>
                  <a:gd name="T110" fmla="*/ 58 w 83"/>
                  <a:gd name="T111" fmla="*/ 13 h 58"/>
                  <a:gd name="T112" fmla="*/ 49 w 83"/>
                  <a:gd name="T113" fmla="*/ 16 h 58"/>
                  <a:gd name="T114" fmla="*/ 42 w 83"/>
                  <a:gd name="T115" fmla="*/ 17 h 58"/>
                  <a:gd name="T116" fmla="*/ 40 w 83"/>
                  <a:gd name="T117" fmla="*/ 13 h 58"/>
                  <a:gd name="T118" fmla="*/ 51 w 83"/>
                  <a:gd name="T119" fmla="*/ 10 h 58"/>
                  <a:gd name="T120" fmla="*/ 54 w 83"/>
                  <a:gd name="T121" fmla="*/ 2 h 58"/>
                  <a:gd name="T122" fmla="*/ 50 w 83"/>
                  <a:gd name="T123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3" h="58">
                    <a:moveTo>
                      <a:pt x="50" y="1"/>
                    </a:moveTo>
                    <a:cubicBezTo>
                      <a:pt x="50" y="1"/>
                      <a:pt x="48" y="3"/>
                      <a:pt x="47" y="4"/>
                    </a:cubicBezTo>
                    <a:cubicBezTo>
                      <a:pt x="47" y="5"/>
                      <a:pt x="45" y="8"/>
                      <a:pt x="44" y="8"/>
                    </a:cubicBezTo>
                    <a:cubicBezTo>
                      <a:pt x="43" y="8"/>
                      <a:pt x="37" y="10"/>
                      <a:pt x="35" y="10"/>
                    </a:cubicBezTo>
                    <a:cubicBezTo>
                      <a:pt x="34" y="10"/>
                      <a:pt x="29" y="11"/>
                      <a:pt x="29" y="12"/>
                    </a:cubicBezTo>
                    <a:cubicBezTo>
                      <a:pt x="28" y="14"/>
                      <a:pt x="25" y="16"/>
                      <a:pt x="25" y="16"/>
                    </a:cubicBezTo>
                    <a:cubicBezTo>
                      <a:pt x="25" y="16"/>
                      <a:pt x="25" y="18"/>
                      <a:pt x="27" y="18"/>
                    </a:cubicBezTo>
                    <a:cubicBezTo>
                      <a:pt x="29" y="18"/>
                      <a:pt x="29" y="20"/>
                      <a:pt x="29" y="20"/>
                    </a:cubicBezTo>
                    <a:cubicBezTo>
                      <a:pt x="29" y="20"/>
                      <a:pt x="29" y="24"/>
                      <a:pt x="28" y="23"/>
                    </a:cubicBezTo>
                    <a:cubicBezTo>
                      <a:pt x="27" y="22"/>
                      <a:pt x="27" y="23"/>
                      <a:pt x="25" y="21"/>
                    </a:cubicBezTo>
                    <a:cubicBezTo>
                      <a:pt x="24" y="20"/>
                      <a:pt x="12" y="8"/>
                      <a:pt x="12" y="8"/>
                    </a:cubicBezTo>
                    <a:cubicBezTo>
                      <a:pt x="12" y="8"/>
                      <a:pt x="9" y="4"/>
                      <a:pt x="8" y="3"/>
                    </a:cubicBezTo>
                    <a:cubicBezTo>
                      <a:pt x="8" y="2"/>
                      <a:pt x="7" y="0"/>
                      <a:pt x="5" y="0"/>
                    </a:cubicBezTo>
                    <a:cubicBezTo>
                      <a:pt x="3" y="0"/>
                      <a:pt x="1" y="1"/>
                      <a:pt x="0" y="3"/>
                    </a:cubicBezTo>
                    <a:cubicBezTo>
                      <a:pt x="0" y="4"/>
                      <a:pt x="0" y="7"/>
                      <a:pt x="2" y="10"/>
                    </a:cubicBezTo>
                    <a:cubicBezTo>
                      <a:pt x="5" y="13"/>
                      <a:pt x="10" y="15"/>
                      <a:pt x="13" y="17"/>
                    </a:cubicBezTo>
                    <a:cubicBezTo>
                      <a:pt x="18" y="20"/>
                      <a:pt x="22" y="24"/>
                      <a:pt x="25" y="27"/>
                    </a:cubicBezTo>
                    <a:cubicBezTo>
                      <a:pt x="28" y="31"/>
                      <a:pt x="35" y="38"/>
                      <a:pt x="37" y="42"/>
                    </a:cubicBezTo>
                    <a:cubicBezTo>
                      <a:pt x="38" y="46"/>
                      <a:pt x="37" y="47"/>
                      <a:pt x="35" y="47"/>
                    </a:cubicBezTo>
                    <a:cubicBezTo>
                      <a:pt x="34" y="47"/>
                      <a:pt x="31" y="45"/>
                      <a:pt x="30" y="44"/>
                    </a:cubicBezTo>
                    <a:cubicBezTo>
                      <a:pt x="29" y="43"/>
                      <a:pt x="28" y="44"/>
                      <a:pt x="28" y="44"/>
                    </a:cubicBezTo>
                    <a:cubicBezTo>
                      <a:pt x="28" y="44"/>
                      <a:pt x="28" y="45"/>
                      <a:pt x="31" y="49"/>
                    </a:cubicBezTo>
                    <a:cubicBezTo>
                      <a:pt x="33" y="52"/>
                      <a:pt x="34" y="57"/>
                      <a:pt x="36" y="58"/>
                    </a:cubicBezTo>
                    <a:cubicBezTo>
                      <a:pt x="37" y="58"/>
                      <a:pt x="45" y="53"/>
                      <a:pt x="43" y="48"/>
                    </a:cubicBezTo>
                    <a:cubicBezTo>
                      <a:pt x="42" y="43"/>
                      <a:pt x="39" y="38"/>
                      <a:pt x="38" y="37"/>
                    </a:cubicBezTo>
                    <a:cubicBezTo>
                      <a:pt x="37" y="36"/>
                      <a:pt x="38" y="34"/>
                      <a:pt x="40" y="35"/>
                    </a:cubicBezTo>
                    <a:cubicBezTo>
                      <a:pt x="42" y="36"/>
                      <a:pt x="45" y="38"/>
                      <a:pt x="49" y="38"/>
                    </a:cubicBezTo>
                    <a:cubicBezTo>
                      <a:pt x="53" y="38"/>
                      <a:pt x="54" y="39"/>
                      <a:pt x="55" y="38"/>
                    </a:cubicBezTo>
                    <a:cubicBezTo>
                      <a:pt x="57" y="36"/>
                      <a:pt x="59" y="33"/>
                      <a:pt x="59" y="32"/>
                    </a:cubicBezTo>
                    <a:cubicBezTo>
                      <a:pt x="60" y="31"/>
                      <a:pt x="62" y="31"/>
                      <a:pt x="64" y="33"/>
                    </a:cubicBezTo>
                    <a:cubicBezTo>
                      <a:pt x="66" y="36"/>
                      <a:pt x="69" y="38"/>
                      <a:pt x="71" y="36"/>
                    </a:cubicBezTo>
                    <a:cubicBezTo>
                      <a:pt x="72" y="33"/>
                      <a:pt x="70" y="30"/>
                      <a:pt x="72" y="30"/>
                    </a:cubicBezTo>
                    <a:cubicBezTo>
                      <a:pt x="74" y="29"/>
                      <a:pt x="75" y="27"/>
                      <a:pt x="76" y="29"/>
                    </a:cubicBezTo>
                    <a:cubicBezTo>
                      <a:pt x="77" y="30"/>
                      <a:pt x="78" y="32"/>
                      <a:pt x="79" y="31"/>
                    </a:cubicBezTo>
                    <a:cubicBezTo>
                      <a:pt x="79" y="30"/>
                      <a:pt x="81" y="29"/>
                      <a:pt x="82" y="27"/>
                    </a:cubicBezTo>
                    <a:cubicBezTo>
                      <a:pt x="83" y="25"/>
                      <a:pt x="82" y="22"/>
                      <a:pt x="81" y="22"/>
                    </a:cubicBezTo>
                    <a:cubicBezTo>
                      <a:pt x="79" y="23"/>
                      <a:pt x="76" y="23"/>
                      <a:pt x="75" y="24"/>
                    </a:cubicBezTo>
                    <a:cubicBezTo>
                      <a:pt x="74" y="24"/>
                      <a:pt x="72" y="24"/>
                      <a:pt x="71" y="26"/>
                    </a:cubicBezTo>
                    <a:cubicBezTo>
                      <a:pt x="70" y="27"/>
                      <a:pt x="70" y="27"/>
                      <a:pt x="69" y="27"/>
                    </a:cubicBezTo>
                    <a:cubicBezTo>
                      <a:pt x="68" y="27"/>
                      <a:pt x="66" y="28"/>
                      <a:pt x="65" y="26"/>
                    </a:cubicBezTo>
                    <a:cubicBezTo>
                      <a:pt x="63" y="25"/>
                      <a:pt x="63" y="23"/>
                      <a:pt x="61" y="23"/>
                    </a:cubicBezTo>
                    <a:cubicBezTo>
                      <a:pt x="60" y="23"/>
                      <a:pt x="56" y="24"/>
                      <a:pt x="56" y="25"/>
                    </a:cubicBezTo>
                    <a:cubicBezTo>
                      <a:pt x="55" y="26"/>
                      <a:pt x="57" y="28"/>
                      <a:pt x="54" y="28"/>
                    </a:cubicBezTo>
                    <a:cubicBezTo>
                      <a:pt x="51" y="28"/>
                      <a:pt x="43" y="27"/>
                      <a:pt x="42" y="28"/>
                    </a:cubicBezTo>
                    <a:cubicBezTo>
                      <a:pt x="41" y="28"/>
                      <a:pt x="42" y="30"/>
                      <a:pt x="41" y="31"/>
                    </a:cubicBezTo>
                    <a:cubicBezTo>
                      <a:pt x="39" y="31"/>
                      <a:pt x="37" y="33"/>
                      <a:pt x="36" y="32"/>
                    </a:cubicBezTo>
                    <a:cubicBezTo>
                      <a:pt x="35" y="31"/>
                      <a:pt x="32" y="28"/>
                      <a:pt x="32" y="28"/>
                    </a:cubicBezTo>
                    <a:cubicBezTo>
                      <a:pt x="32" y="28"/>
                      <a:pt x="30" y="25"/>
                      <a:pt x="34" y="25"/>
                    </a:cubicBezTo>
                    <a:cubicBezTo>
                      <a:pt x="37" y="25"/>
                      <a:pt x="42" y="24"/>
                      <a:pt x="43" y="24"/>
                    </a:cubicBezTo>
                    <a:cubicBezTo>
                      <a:pt x="44" y="24"/>
                      <a:pt x="46" y="24"/>
                      <a:pt x="46" y="23"/>
                    </a:cubicBezTo>
                    <a:cubicBezTo>
                      <a:pt x="45" y="21"/>
                      <a:pt x="48" y="22"/>
                      <a:pt x="47" y="20"/>
                    </a:cubicBezTo>
                    <a:cubicBezTo>
                      <a:pt x="46" y="19"/>
                      <a:pt x="45" y="18"/>
                      <a:pt x="47" y="18"/>
                    </a:cubicBezTo>
                    <a:cubicBezTo>
                      <a:pt x="50" y="17"/>
                      <a:pt x="58" y="18"/>
                      <a:pt x="63" y="17"/>
                    </a:cubicBezTo>
                    <a:cubicBezTo>
                      <a:pt x="67" y="16"/>
                      <a:pt x="67" y="14"/>
                      <a:pt x="68" y="13"/>
                    </a:cubicBezTo>
                    <a:cubicBezTo>
                      <a:pt x="68" y="11"/>
                      <a:pt x="65" y="8"/>
                      <a:pt x="63" y="8"/>
                    </a:cubicBezTo>
                    <a:cubicBezTo>
                      <a:pt x="62" y="9"/>
                      <a:pt x="60" y="12"/>
                      <a:pt x="58" y="13"/>
                    </a:cubicBezTo>
                    <a:cubicBezTo>
                      <a:pt x="56" y="13"/>
                      <a:pt x="49" y="15"/>
                      <a:pt x="49" y="16"/>
                    </a:cubicBezTo>
                    <a:cubicBezTo>
                      <a:pt x="48" y="16"/>
                      <a:pt x="43" y="17"/>
                      <a:pt x="42" y="17"/>
                    </a:cubicBezTo>
                    <a:cubicBezTo>
                      <a:pt x="41" y="17"/>
                      <a:pt x="36" y="13"/>
                      <a:pt x="40" y="13"/>
                    </a:cubicBezTo>
                    <a:cubicBezTo>
                      <a:pt x="44" y="12"/>
                      <a:pt x="49" y="11"/>
                      <a:pt x="51" y="10"/>
                    </a:cubicBezTo>
                    <a:cubicBezTo>
                      <a:pt x="53" y="8"/>
                      <a:pt x="55" y="3"/>
                      <a:pt x="54" y="2"/>
                    </a:cubicBezTo>
                    <a:cubicBezTo>
                      <a:pt x="54" y="1"/>
                      <a:pt x="51" y="0"/>
                      <a:pt x="5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ïşḷîďè">
                <a:extLst>
                  <a:ext uri="{FF2B5EF4-FFF2-40B4-BE49-F238E27FC236}">
                    <a16:creationId xmlns:a16="http://schemas.microsoft.com/office/drawing/2014/main" id="{9FCE5CD4-8654-44EC-9FA5-AB62F6A584EF}"/>
                  </a:ext>
                </a:extLst>
              </p:cNvPr>
              <p:cNvSpPr/>
              <p:nvPr/>
            </p:nvSpPr>
            <p:spPr bwMode="auto">
              <a:xfrm>
                <a:off x="3890963" y="2951163"/>
                <a:ext cx="161925" cy="125413"/>
              </a:xfrm>
              <a:custGeom>
                <a:avLst/>
                <a:gdLst>
                  <a:gd name="T0" fmla="*/ 36 w 49"/>
                  <a:gd name="T1" fmla="*/ 5 h 38"/>
                  <a:gd name="T2" fmla="*/ 33 w 49"/>
                  <a:gd name="T3" fmla="*/ 9 h 38"/>
                  <a:gd name="T4" fmla="*/ 37 w 49"/>
                  <a:gd name="T5" fmla="*/ 14 h 38"/>
                  <a:gd name="T6" fmla="*/ 30 w 49"/>
                  <a:gd name="T7" fmla="*/ 18 h 38"/>
                  <a:gd name="T8" fmla="*/ 22 w 49"/>
                  <a:gd name="T9" fmla="*/ 9 h 38"/>
                  <a:gd name="T10" fmla="*/ 16 w 49"/>
                  <a:gd name="T11" fmla="*/ 2 h 38"/>
                  <a:gd name="T12" fmla="*/ 13 w 49"/>
                  <a:gd name="T13" fmla="*/ 10 h 38"/>
                  <a:gd name="T14" fmla="*/ 20 w 49"/>
                  <a:gd name="T15" fmla="*/ 16 h 38"/>
                  <a:gd name="T16" fmla="*/ 25 w 49"/>
                  <a:gd name="T17" fmla="*/ 22 h 38"/>
                  <a:gd name="T18" fmla="*/ 21 w 49"/>
                  <a:gd name="T19" fmla="*/ 26 h 38"/>
                  <a:gd name="T20" fmla="*/ 10 w 49"/>
                  <a:gd name="T21" fmla="*/ 26 h 38"/>
                  <a:gd name="T22" fmla="*/ 8 w 49"/>
                  <a:gd name="T23" fmla="*/ 19 h 38"/>
                  <a:gd name="T24" fmla="*/ 6 w 49"/>
                  <a:gd name="T25" fmla="*/ 13 h 38"/>
                  <a:gd name="T26" fmla="*/ 3 w 49"/>
                  <a:gd name="T27" fmla="*/ 18 h 38"/>
                  <a:gd name="T28" fmla="*/ 2 w 49"/>
                  <a:gd name="T29" fmla="*/ 26 h 38"/>
                  <a:gd name="T30" fmla="*/ 14 w 49"/>
                  <a:gd name="T31" fmla="*/ 30 h 38"/>
                  <a:gd name="T32" fmla="*/ 23 w 49"/>
                  <a:gd name="T33" fmla="*/ 29 h 38"/>
                  <a:gd name="T34" fmla="*/ 28 w 49"/>
                  <a:gd name="T35" fmla="*/ 29 h 38"/>
                  <a:gd name="T36" fmla="*/ 32 w 49"/>
                  <a:gd name="T37" fmla="*/ 37 h 38"/>
                  <a:gd name="T38" fmla="*/ 38 w 49"/>
                  <a:gd name="T39" fmla="*/ 33 h 38"/>
                  <a:gd name="T40" fmla="*/ 34 w 49"/>
                  <a:gd name="T41" fmla="*/ 24 h 38"/>
                  <a:gd name="T42" fmla="*/ 35 w 49"/>
                  <a:gd name="T43" fmla="*/ 20 h 38"/>
                  <a:gd name="T44" fmla="*/ 42 w 49"/>
                  <a:gd name="T45" fmla="*/ 22 h 38"/>
                  <a:gd name="T46" fmla="*/ 48 w 49"/>
                  <a:gd name="T47" fmla="*/ 18 h 38"/>
                  <a:gd name="T48" fmla="*/ 41 w 49"/>
                  <a:gd name="T49" fmla="*/ 8 h 38"/>
                  <a:gd name="T50" fmla="*/ 36 w 49"/>
                  <a:gd name="T51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38">
                    <a:moveTo>
                      <a:pt x="36" y="5"/>
                    </a:moveTo>
                    <a:cubicBezTo>
                      <a:pt x="34" y="6"/>
                      <a:pt x="32" y="8"/>
                      <a:pt x="33" y="9"/>
                    </a:cubicBezTo>
                    <a:cubicBezTo>
                      <a:pt x="33" y="11"/>
                      <a:pt x="37" y="12"/>
                      <a:pt x="37" y="14"/>
                    </a:cubicBezTo>
                    <a:cubicBezTo>
                      <a:pt x="38" y="17"/>
                      <a:pt x="32" y="18"/>
                      <a:pt x="30" y="18"/>
                    </a:cubicBezTo>
                    <a:cubicBezTo>
                      <a:pt x="30" y="18"/>
                      <a:pt x="23" y="11"/>
                      <a:pt x="22" y="9"/>
                    </a:cubicBezTo>
                    <a:cubicBezTo>
                      <a:pt x="21" y="8"/>
                      <a:pt x="19" y="0"/>
                      <a:pt x="16" y="2"/>
                    </a:cubicBezTo>
                    <a:cubicBezTo>
                      <a:pt x="14" y="3"/>
                      <a:pt x="12" y="7"/>
                      <a:pt x="13" y="10"/>
                    </a:cubicBezTo>
                    <a:cubicBezTo>
                      <a:pt x="15" y="12"/>
                      <a:pt x="17" y="13"/>
                      <a:pt x="20" y="16"/>
                    </a:cubicBezTo>
                    <a:cubicBezTo>
                      <a:pt x="22" y="18"/>
                      <a:pt x="25" y="21"/>
                      <a:pt x="25" y="22"/>
                    </a:cubicBezTo>
                    <a:cubicBezTo>
                      <a:pt x="25" y="23"/>
                      <a:pt x="23" y="25"/>
                      <a:pt x="21" y="26"/>
                    </a:cubicBezTo>
                    <a:cubicBezTo>
                      <a:pt x="18" y="27"/>
                      <a:pt x="11" y="27"/>
                      <a:pt x="10" y="26"/>
                    </a:cubicBezTo>
                    <a:cubicBezTo>
                      <a:pt x="9" y="24"/>
                      <a:pt x="8" y="21"/>
                      <a:pt x="8" y="19"/>
                    </a:cubicBezTo>
                    <a:cubicBezTo>
                      <a:pt x="9" y="16"/>
                      <a:pt x="9" y="11"/>
                      <a:pt x="6" y="13"/>
                    </a:cubicBezTo>
                    <a:cubicBezTo>
                      <a:pt x="4" y="14"/>
                      <a:pt x="5" y="16"/>
                      <a:pt x="3" y="18"/>
                    </a:cubicBezTo>
                    <a:cubicBezTo>
                      <a:pt x="1" y="19"/>
                      <a:pt x="0" y="24"/>
                      <a:pt x="2" y="26"/>
                    </a:cubicBezTo>
                    <a:cubicBezTo>
                      <a:pt x="4" y="28"/>
                      <a:pt x="8" y="30"/>
                      <a:pt x="14" y="30"/>
                    </a:cubicBezTo>
                    <a:cubicBezTo>
                      <a:pt x="19" y="30"/>
                      <a:pt x="22" y="29"/>
                      <a:pt x="23" y="29"/>
                    </a:cubicBezTo>
                    <a:cubicBezTo>
                      <a:pt x="25" y="29"/>
                      <a:pt x="28" y="27"/>
                      <a:pt x="28" y="29"/>
                    </a:cubicBezTo>
                    <a:cubicBezTo>
                      <a:pt x="28" y="30"/>
                      <a:pt x="29" y="38"/>
                      <a:pt x="32" y="37"/>
                    </a:cubicBezTo>
                    <a:cubicBezTo>
                      <a:pt x="35" y="37"/>
                      <a:pt x="39" y="35"/>
                      <a:pt x="38" y="33"/>
                    </a:cubicBezTo>
                    <a:cubicBezTo>
                      <a:pt x="38" y="30"/>
                      <a:pt x="34" y="24"/>
                      <a:pt x="34" y="24"/>
                    </a:cubicBezTo>
                    <a:cubicBezTo>
                      <a:pt x="34" y="24"/>
                      <a:pt x="34" y="20"/>
                      <a:pt x="35" y="20"/>
                    </a:cubicBezTo>
                    <a:cubicBezTo>
                      <a:pt x="37" y="21"/>
                      <a:pt x="40" y="21"/>
                      <a:pt x="42" y="22"/>
                    </a:cubicBezTo>
                    <a:cubicBezTo>
                      <a:pt x="44" y="22"/>
                      <a:pt x="49" y="20"/>
                      <a:pt x="48" y="18"/>
                    </a:cubicBezTo>
                    <a:cubicBezTo>
                      <a:pt x="47" y="15"/>
                      <a:pt x="42" y="10"/>
                      <a:pt x="41" y="8"/>
                    </a:cubicBezTo>
                    <a:cubicBezTo>
                      <a:pt x="40" y="6"/>
                      <a:pt x="38" y="4"/>
                      <a:pt x="3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ṡlïḋe">
                <a:extLst>
                  <a:ext uri="{FF2B5EF4-FFF2-40B4-BE49-F238E27FC236}">
                    <a16:creationId xmlns:a16="http://schemas.microsoft.com/office/drawing/2014/main" id="{3E4D7739-CA22-46DB-8AEA-DE946A773B29}"/>
                  </a:ext>
                </a:extLst>
              </p:cNvPr>
              <p:cNvSpPr/>
              <p:nvPr/>
            </p:nvSpPr>
            <p:spPr bwMode="auto">
              <a:xfrm>
                <a:off x="3373438" y="2324100"/>
                <a:ext cx="254000" cy="223838"/>
              </a:xfrm>
              <a:custGeom>
                <a:avLst/>
                <a:gdLst>
                  <a:gd name="T0" fmla="*/ 54 w 77"/>
                  <a:gd name="T1" fmla="*/ 14 h 68"/>
                  <a:gd name="T2" fmla="*/ 47 w 77"/>
                  <a:gd name="T3" fmla="*/ 25 h 68"/>
                  <a:gd name="T4" fmla="*/ 46 w 77"/>
                  <a:gd name="T5" fmla="*/ 25 h 68"/>
                  <a:gd name="T6" fmla="*/ 35 w 77"/>
                  <a:gd name="T7" fmla="*/ 23 h 68"/>
                  <a:gd name="T8" fmla="*/ 27 w 77"/>
                  <a:gd name="T9" fmla="*/ 19 h 68"/>
                  <a:gd name="T10" fmla="*/ 22 w 77"/>
                  <a:gd name="T11" fmla="*/ 22 h 68"/>
                  <a:gd name="T12" fmla="*/ 25 w 77"/>
                  <a:gd name="T13" fmla="*/ 32 h 68"/>
                  <a:gd name="T14" fmla="*/ 34 w 77"/>
                  <a:gd name="T15" fmla="*/ 35 h 68"/>
                  <a:gd name="T16" fmla="*/ 40 w 77"/>
                  <a:gd name="T17" fmla="*/ 34 h 68"/>
                  <a:gd name="T18" fmla="*/ 37 w 77"/>
                  <a:gd name="T19" fmla="*/ 38 h 68"/>
                  <a:gd name="T20" fmla="*/ 25 w 77"/>
                  <a:gd name="T21" fmla="*/ 50 h 68"/>
                  <a:gd name="T22" fmla="*/ 11 w 77"/>
                  <a:gd name="T23" fmla="*/ 57 h 68"/>
                  <a:gd name="T24" fmla="*/ 9 w 77"/>
                  <a:gd name="T25" fmla="*/ 55 h 68"/>
                  <a:gd name="T26" fmla="*/ 3 w 77"/>
                  <a:gd name="T27" fmla="*/ 56 h 68"/>
                  <a:gd name="T28" fmla="*/ 2 w 77"/>
                  <a:gd name="T29" fmla="*/ 64 h 68"/>
                  <a:gd name="T30" fmla="*/ 6 w 77"/>
                  <a:gd name="T31" fmla="*/ 67 h 68"/>
                  <a:gd name="T32" fmla="*/ 19 w 77"/>
                  <a:gd name="T33" fmla="*/ 59 h 68"/>
                  <a:gd name="T34" fmla="*/ 36 w 77"/>
                  <a:gd name="T35" fmla="*/ 49 h 68"/>
                  <a:gd name="T36" fmla="*/ 48 w 77"/>
                  <a:gd name="T37" fmla="*/ 33 h 68"/>
                  <a:gd name="T38" fmla="*/ 63 w 77"/>
                  <a:gd name="T39" fmla="*/ 33 h 68"/>
                  <a:gd name="T40" fmla="*/ 70 w 77"/>
                  <a:gd name="T41" fmla="*/ 34 h 68"/>
                  <a:gd name="T42" fmla="*/ 75 w 77"/>
                  <a:gd name="T43" fmla="*/ 30 h 68"/>
                  <a:gd name="T44" fmla="*/ 68 w 77"/>
                  <a:gd name="T45" fmla="*/ 25 h 68"/>
                  <a:gd name="T46" fmla="*/ 59 w 77"/>
                  <a:gd name="T47" fmla="*/ 26 h 68"/>
                  <a:gd name="T48" fmla="*/ 54 w 77"/>
                  <a:gd name="T49" fmla="*/ 25 h 68"/>
                  <a:gd name="T50" fmla="*/ 57 w 77"/>
                  <a:gd name="T51" fmla="*/ 20 h 68"/>
                  <a:gd name="T52" fmla="*/ 61 w 77"/>
                  <a:gd name="T53" fmla="*/ 16 h 68"/>
                  <a:gd name="T54" fmla="*/ 66 w 77"/>
                  <a:gd name="T55" fmla="*/ 11 h 68"/>
                  <a:gd name="T56" fmla="*/ 65 w 77"/>
                  <a:gd name="T57" fmla="*/ 2 h 68"/>
                  <a:gd name="T58" fmla="*/ 58 w 77"/>
                  <a:gd name="T59" fmla="*/ 4 h 68"/>
                  <a:gd name="T60" fmla="*/ 54 w 77"/>
                  <a:gd name="T61" fmla="*/ 1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7" h="68">
                    <a:moveTo>
                      <a:pt x="54" y="14"/>
                    </a:moveTo>
                    <a:cubicBezTo>
                      <a:pt x="54" y="14"/>
                      <a:pt x="50" y="19"/>
                      <a:pt x="47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4" y="25"/>
                      <a:pt x="37" y="25"/>
                      <a:pt x="35" y="23"/>
                    </a:cubicBezTo>
                    <a:cubicBezTo>
                      <a:pt x="32" y="22"/>
                      <a:pt x="28" y="19"/>
                      <a:pt x="27" y="19"/>
                    </a:cubicBezTo>
                    <a:cubicBezTo>
                      <a:pt x="25" y="18"/>
                      <a:pt x="23" y="19"/>
                      <a:pt x="22" y="22"/>
                    </a:cubicBezTo>
                    <a:cubicBezTo>
                      <a:pt x="21" y="25"/>
                      <a:pt x="21" y="28"/>
                      <a:pt x="25" y="32"/>
                    </a:cubicBezTo>
                    <a:cubicBezTo>
                      <a:pt x="29" y="37"/>
                      <a:pt x="30" y="36"/>
                      <a:pt x="34" y="35"/>
                    </a:cubicBezTo>
                    <a:cubicBezTo>
                      <a:pt x="36" y="35"/>
                      <a:pt x="38" y="34"/>
                      <a:pt x="40" y="34"/>
                    </a:cubicBezTo>
                    <a:cubicBezTo>
                      <a:pt x="38" y="36"/>
                      <a:pt x="37" y="38"/>
                      <a:pt x="37" y="38"/>
                    </a:cubicBezTo>
                    <a:cubicBezTo>
                      <a:pt x="35" y="40"/>
                      <a:pt x="29" y="47"/>
                      <a:pt x="25" y="50"/>
                    </a:cubicBezTo>
                    <a:cubicBezTo>
                      <a:pt x="21" y="52"/>
                      <a:pt x="11" y="57"/>
                      <a:pt x="11" y="57"/>
                    </a:cubicBezTo>
                    <a:cubicBezTo>
                      <a:pt x="12" y="58"/>
                      <a:pt x="9" y="58"/>
                      <a:pt x="9" y="55"/>
                    </a:cubicBezTo>
                    <a:cubicBezTo>
                      <a:pt x="8" y="52"/>
                      <a:pt x="6" y="54"/>
                      <a:pt x="3" y="56"/>
                    </a:cubicBezTo>
                    <a:cubicBezTo>
                      <a:pt x="0" y="58"/>
                      <a:pt x="2" y="62"/>
                      <a:pt x="2" y="64"/>
                    </a:cubicBezTo>
                    <a:cubicBezTo>
                      <a:pt x="1" y="66"/>
                      <a:pt x="1" y="68"/>
                      <a:pt x="6" y="67"/>
                    </a:cubicBezTo>
                    <a:cubicBezTo>
                      <a:pt x="10" y="66"/>
                      <a:pt x="14" y="62"/>
                      <a:pt x="19" y="59"/>
                    </a:cubicBezTo>
                    <a:cubicBezTo>
                      <a:pt x="24" y="57"/>
                      <a:pt x="32" y="53"/>
                      <a:pt x="36" y="49"/>
                    </a:cubicBezTo>
                    <a:cubicBezTo>
                      <a:pt x="39" y="46"/>
                      <a:pt x="45" y="38"/>
                      <a:pt x="48" y="33"/>
                    </a:cubicBezTo>
                    <a:cubicBezTo>
                      <a:pt x="53" y="33"/>
                      <a:pt x="61" y="33"/>
                      <a:pt x="63" y="33"/>
                    </a:cubicBezTo>
                    <a:cubicBezTo>
                      <a:pt x="65" y="33"/>
                      <a:pt x="67" y="35"/>
                      <a:pt x="70" y="34"/>
                    </a:cubicBezTo>
                    <a:cubicBezTo>
                      <a:pt x="73" y="34"/>
                      <a:pt x="77" y="33"/>
                      <a:pt x="75" y="30"/>
                    </a:cubicBezTo>
                    <a:cubicBezTo>
                      <a:pt x="73" y="27"/>
                      <a:pt x="71" y="24"/>
                      <a:pt x="68" y="25"/>
                    </a:cubicBezTo>
                    <a:cubicBezTo>
                      <a:pt x="65" y="26"/>
                      <a:pt x="61" y="26"/>
                      <a:pt x="59" y="26"/>
                    </a:cubicBezTo>
                    <a:cubicBezTo>
                      <a:pt x="59" y="26"/>
                      <a:pt x="56" y="26"/>
                      <a:pt x="54" y="25"/>
                    </a:cubicBezTo>
                    <a:cubicBezTo>
                      <a:pt x="55" y="23"/>
                      <a:pt x="57" y="21"/>
                      <a:pt x="57" y="20"/>
                    </a:cubicBezTo>
                    <a:cubicBezTo>
                      <a:pt x="59" y="18"/>
                      <a:pt x="60" y="17"/>
                      <a:pt x="61" y="16"/>
                    </a:cubicBezTo>
                    <a:cubicBezTo>
                      <a:pt x="62" y="16"/>
                      <a:pt x="65" y="14"/>
                      <a:pt x="66" y="11"/>
                    </a:cubicBezTo>
                    <a:cubicBezTo>
                      <a:pt x="67" y="9"/>
                      <a:pt x="66" y="3"/>
                      <a:pt x="65" y="2"/>
                    </a:cubicBezTo>
                    <a:cubicBezTo>
                      <a:pt x="63" y="0"/>
                      <a:pt x="59" y="1"/>
                      <a:pt x="58" y="4"/>
                    </a:cubicBezTo>
                    <a:cubicBezTo>
                      <a:pt x="56" y="7"/>
                      <a:pt x="55" y="14"/>
                      <a:pt x="5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í$ḻíde">
                <a:extLst>
                  <a:ext uri="{FF2B5EF4-FFF2-40B4-BE49-F238E27FC236}">
                    <a16:creationId xmlns:a16="http://schemas.microsoft.com/office/drawing/2014/main" id="{0242B071-C321-4F78-810B-4DCDE7462476}"/>
                  </a:ext>
                </a:extLst>
              </p:cNvPr>
              <p:cNvSpPr/>
              <p:nvPr/>
            </p:nvSpPr>
            <p:spPr bwMode="auto">
              <a:xfrm>
                <a:off x="2625726" y="2725738"/>
                <a:ext cx="890588" cy="1277938"/>
              </a:xfrm>
              <a:custGeom>
                <a:avLst/>
                <a:gdLst>
                  <a:gd name="T0" fmla="*/ 135 w 270"/>
                  <a:gd name="T1" fmla="*/ 22 h 387"/>
                  <a:gd name="T2" fmla="*/ 131 w 270"/>
                  <a:gd name="T3" fmla="*/ 22 h 387"/>
                  <a:gd name="T4" fmla="*/ 117 w 270"/>
                  <a:gd name="T5" fmla="*/ 6 h 387"/>
                  <a:gd name="T6" fmla="*/ 99 w 270"/>
                  <a:gd name="T7" fmla="*/ 6 h 387"/>
                  <a:gd name="T8" fmla="*/ 85 w 270"/>
                  <a:gd name="T9" fmla="*/ 0 h 387"/>
                  <a:gd name="T10" fmla="*/ 100 w 270"/>
                  <a:gd name="T11" fmla="*/ 20 h 387"/>
                  <a:gd name="T12" fmla="*/ 113 w 270"/>
                  <a:gd name="T13" fmla="*/ 20 h 387"/>
                  <a:gd name="T14" fmla="*/ 126 w 270"/>
                  <a:gd name="T15" fmla="*/ 23 h 387"/>
                  <a:gd name="T16" fmla="*/ 88 w 270"/>
                  <a:gd name="T17" fmla="*/ 45 h 387"/>
                  <a:gd name="T18" fmla="*/ 82 w 270"/>
                  <a:gd name="T19" fmla="*/ 108 h 387"/>
                  <a:gd name="T20" fmla="*/ 60 w 270"/>
                  <a:gd name="T21" fmla="*/ 108 h 387"/>
                  <a:gd name="T22" fmla="*/ 35 w 270"/>
                  <a:gd name="T23" fmla="*/ 142 h 387"/>
                  <a:gd name="T24" fmla="*/ 25 w 270"/>
                  <a:gd name="T25" fmla="*/ 309 h 387"/>
                  <a:gd name="T26" fmla="*/ 0 w 270"/>
                  <a:gd name="T27" fmla="*/ 387 h 387"/>
                  <a:gd name="T28" fmla="*/ 30 w 270"/>
                  <a:gd name="T29" fmla="*/ 387 h 387"/>
                  <a:gd name="T30" fmla="*/ 45 w 270"/>
                  <a:gd name="T31" fmla="*/ 367 h 387"/>
                  <a:gd name="T32" fmla="*/ 37 w 270"/>
                  <a:gd name="T33" fmla="*/ 387 h 387"/>
                  <a:gd name="T34" fmla="*/ 63 w 270"/>
                  <a:gd name="T35" fmla="*/ 387 h 387"/>
                  <a:gd name="T36" fmla="*/ 70 w 270"/>
                  <a:gd name="T37" fmla="*/ 353 h 387"/>
                  <a:gd name="T38" fmla="*/ 78 w 270"/>
                  <a:gd name="T39" fmla="*/ 167 h 387"/>
                  <a:gd name="T40" fmla="*/ 90 w 270"/>
                  <a:gd name="T41" fmla="*/ 151 h 387"/>
                  <a:gd name="T42" fmla="*/ 130 w 270"/>
                  <a:gd name="T43" fmla="*/ 151 h 387"/>
                  <a:gd name="T44" fmla="*/ 130 w 270"/>
                  <a:gd name="T45" fmla="*/ 69 h 387"/>
                  <a:gd name="T46" fmla="*/ 113 w 270"/>
                  <a:gd name="T47" fmla="*/ 48 h 387"/>
                  <a:gd name="T48" fmla="*/ 135 w 270"/>
                  <a:gd name="T49" fmla="*/ 27 h 387"/>
                  <a:gd name="T50" fmla="*/ 156 w 270"/>
                  <a:gd name="T51" fmla="*/ 48 h 387"/>
                  <a:gd name="T52" fmla="*/ 139 w 270"/>
                  <a:gd name="T53" fmla="*/ 69 h 387"/>
                  <a:gd name="T54" fmla="*/ 139 w 270"/>
                  <a:gd name="T55" fmla="*/ 151 h 387"/>
                  <a:gd name="T56" fmla="*/ 180 w 270"/>
                  <a:gd name="T57" fmla="*/ 151 h 387"/>
                  <a:gd name="T58" fmla="*/ 191 w 270"/>
                  <a:gd name="T59" fmla="*/ 167 h 387"/>
                  <a:gd name="T60" fmla="*/ 200 w 270"/>
                  <a:gd name="T61" fmla="*/ 353 h 387"/>
                  <a:gd name="T62" fmla="*/ 207 w 270"/>
                  <a:gd name="T63" fmla="*/ 387 h 387"/>
                  <a:gd name="T64" fmla="*/ 233 w 270"/>
                  <a:gd name="T65" fmla="*/ 387 h 387"/>
                  <a:gd name="T66" fmla="*/ 224 w 270"/>
                  <a:gd name="T67" fmla="*/ 367 h 387"/>
                  <a:gd name="T68" fmla="*/ 239 w 270"/>
                  <a:gd name="T69" fmla="*/ 387 h 387"/>
                  <a:gd name="T70" fmla="*/ 270 w 270"/>
                  <a:gd name="T71" fmla="*/ 387 h 387"/>
                  <a:gd name="T72" fmla="*/ 244 w 270"/>
                  <a:gd name="T73" fmla="*/ 309 h 387"/>
                  <a:gd name="T74" fmla="*/ 235 w 270"/>
                  <a:gd name="T75" fmla="*/ 142 h 387"/>
                  <a:gd name="T76" fmla="*/ 209 w 270"/>
                  <a:gd name="T77" fmla="*/ 108 h 387"/>
                  <a:gd name="T78" fmla="*/ 188 w 270"/>
                  <a:gd name="T79" fmla="*/ 108 h 387"/>
                  <a:gd name="T80" fmla="*/ 182 w 270"/>
                  <a:gd name="T81" fmla="*/ 45 h 387"/>
                  <a:gd name="T82" fmla="*/ 144 w 270"/>
                  <a:gd name="T83" fmla="*/ 23 h 387"/>
                  <a:gd name="T84" fmla="*/ 157 w 270"/>
                  <a:gd name="T85" fmla="*/ 20 h 387"/>
                  <a:gd name="T86" fmla="*/ 170 w 270"/>
                  <a:gd name="T87" fmla="*/ 20 h 387"/>
                  <a:gd name="T88" fmla="*/ 184 w 270"/>
                  <a:gd name="T89" fmla="*/ 0 h 387"/>
                  <a:gd name="T90" fmla="*/ 170 w 270"/>
                  <a:gd name="T91" fmla="*/ 6 h 387"/>
                  <a:gd name="T92" fmla="*/ 153 w 270"/>
                  <a:gd name="T93" fmla="*/ 6 h 387"/>
                  <a:gd name="T94" fmla="*/ 139 w 270"/>
                  <a:gd name="T95" fmla="*/ 22 h 387"/>
                  <a:gd name="T96" fmla="*/ 135 w 270"/>
                  <a:gd name="T97" fmla="*/ 22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0" h="387">
                    <a:moveTo>
                      <a:pt x="135" y="22"/>
                    </a:moveTo>
                    <a:cubicBezTo>
                      <a:pt x="133" y="22"/>
                      <a:pt x="132" y="22"/>
                      <a:pt x="131" y="22"/>
                    </a:cubicBezTo>
                    <a:cubicBezTo>
                      <a:pt x="130" y="15"/>
                      <a:pt x="126" y="6"/>
                      <a:pt x="117" y="6"/>
                    </a:cubicBezTo>
                    <a:cubicBezTo>
                      <a:pt x="110" y="6"/>
                      <a:pt x="106" y="6"/>
                      <a:pt x="99" y="6"/>
                    </a:cubicBezTo>
                    <a:cubicBezTo>
                      <a:pt x="93" y="6"/>
                      <a:pt x="88" y="4"/>
                      <a:pt x="85" y="0"/>
                    </a:cubicBezTo>
                    <a:cubicBezTo>
                      <a:pt x="87" y="9"/>
                      <a:pt x="90" y="18"/>
                      <a:pt x="100" y="20"/>
                    </a:cubicBezTo>
                    <a:cubicBezTo>
                      <a:pt x="104" y="20"/>
                      <a:pt x="109" y="20"/>
                      <a:pt x="113" y="20"/>
                    </a:cubicBezTo>
                    <a:cubicBezTo>
                      <a:pt x="120" y="20"/>
                      <a:pt x="123" y="21"/>
                      <a:pt x="126" y="23"/>
                    </a:cubicBezTo>
                    <a:cubicBezTo>
                      <a:pt x="109" y="24"/>
                      <a:pt x="93" y="30"/>
                      <a:pt x="88" y="45"/>
                    </a:cubicBezTo>
                    <a:cubicBezTo>
                      <a:pt x="83" y="59"/>
                      <a:pt x="85" y="92"/>
                      <a:pt x="82" y="108"/>
                    </a:cubicBezTo>
                    <a:cubicBezTo>
                      <a:pt x="75" y="108"/>
                      <a:pt x="67" y="108"/>
                      <a:pt x="60" y="108"/>
                    </a:cubicBezTo>
                    <a:cubicBezTo>
                      <a:pt x="42" y="107"/>
                      <a:pt x="36" y="123"/>
                      <a:pt x="35" y="142"/>
                    </a:cubicBezTo>
                    <a:cubicBezTo>
                      <a:pt x="32" y="198"/>
                      <a:pt x="28" y="253"/>
                      <a:pt x="25" y="309"/>
                    </a:cubicBezTo>
                    <a:cubicBezTo>
                      <a:pt x="23" y="352"/>
                      <a:pt x="14" y="372"/>
                      <a:pt x="0" y="387"/>
                    </a:cubicBezTo>
                    <a:cubicBezTo>
                      <a:pt x="10" y="387"/>
                      <a:pt x="20" y="387"/>
                      <a:pt x="30" y="387"/>
                    </a:cubicBezTo>
                    <a:cubicBezTo>
                      <a:pt x="35" y="383"/>
                      <a:pt x="38" y="378"/>
                      <a:pt x="45" y="367"/>
                    </a:cubicBezTo>
                    <a:cubicBezTo>
                      <a:pt x="42" y="377"/>
                      <a:pt x="40" y="382"/>
                      <a:pt x="37" y="387"/>
                    </a:cubicBezTo>
                    <a:cubicBezTo>
                      <a:pt x="46" y="387"/>
                      <a:pt x="54" y="387"/>
                      <a:pt x="63" y="387"/>
                    </a:cubicBezTo>
                    <a:cubicBezTo>
                      <a:pt x="68" y="377"/>
                      <a:pt x="70" y="365"/>
                      <a:pt x="70" y="353"/>
                    </a:cubicBezTo>
                    <a:cubicBezTo>
                      <a:pt x="73" y="291"/>
                      <a:pt x="76" y="229"/>
                      <a:pt x="78" y="167"/>
                    </a:cubicBezTo>
                    <a:cubicBezTo>
                      <a:pt x="79" y="157"/>
                      <a:pt x="82" y="151"/>
                      <a:pt x="90" y="151"/>
                    </a:cubicBezTo>
                    <a:cubicBezTo>
                      <a:pt x="103" y="151"/>
                      <a:pt x="117" y="151"/>
                      <a:pt x="130" y="151"/>
                    </a:cubicBezTo>
                    <a:cubicBezTo>
                      <a:pt x="130" y="124"/>
                      <a:pt x="130" y="96"/>
                      <a:pt x="130" y="69"/>
                    </a:cubicBezTo>
                    <a:cubicBezTo>
                      <a:pt x="121" y="67"/>
                      <a:pt x="113" y="58"/>
                      <a:pt x="113" y="48"/>
                    </a:cubicBezTo>
                    <a:cubicBezTo>
                      <a:pt x="113" y="36"/>
                      <a:pt x="123" y="27"/>
                      <a:pt x="135" y="27"/>
                    </a:cubicBezTo>
                    <a:cubicBezTo>
                      <a:pt x="147" y="27"/>
                      <a:pt x="156" y="36"/>
                      <a:pt x="156" y="48"/>
                    </a:cubicBezTo>
                    <a:cubicBezTo>
                      <a:pt x="156" y="58"/>
                      <a:pt x="149" y="67"/>
                      <a:pt x="139" y="69"/>
                    </a:cubicBezTo>
                    <a:cubicBezTo>
                      <a:pt x="139" y="96"/>
                      <a:pt x="139" y="124"/>
                      <a:pt x="139" y="151"/>
                    </a:cubicBezTo>
                    <a:cubicBezTo>
                      <a:pt x="153" y="151"/>
                      <a:pt x="166" y="151"/>
                      <a:pt x="180" y="151"/>
                    </a:cubicBezTo>
                    <a:cubicBezTo>
                      <a:pt x="188" y="151"/>
                      <a:pt x="191" y="157"/>
                      <a:pt x="191" y="167"/>
                    </a:cubicBezTo>
                    <a:cubicBezTo>
                      <a:pt x="194" y="229"/>
                      <a:pt x="197" y="291"/>
                      <a:pt x="200" y="353"/>
                    </a:cubicBezTo>
                    <a:cubicBezTo>
                      <a:pt x="200" y="365"/>
                      <a:pt x="202" y="377"/>
                      <a:pt x="207" y="387"/>
                    </a:cubicBezTo>
                    <a:cubicBezTo>
                      <a:pt x="215" y="387"/>
                      <a:pt x="224" y="387"/>
                      <a:pt x="233" y="387"/>
                    </a:cubicBezTo>
                    <a:cubicBezTo>
                      <a:pt x="230" y="382"/>
                      <a:pt x="227" y="377"/>
                      <a:pt x="224" y="367"/>
                    </a:cubicBezTo>
                    <a:cubicBezTo>
                      <a:pt x="232" y="378"/>
                      <a:pt x="235" y="383"/>
                      <a:pt x="239" y="387"/>
                    </a:cubicBezTo>
                    <a:cubicBezTo>
                      <a:pt x="249" y="387"/>
                      <a:pt x="260" y="387"/>
                      <a:pt x="270" y="387"/>
                    </a:cubicBezTo>
                    <a:cubicBezTo>
                      <a:pt x="256" y="372"/>
                      <a:pt x="247" y="352"/>
                      <a:pt x="244" y="309"/>
                    </a:cubicBezTo>
                    <a:cubicBezTo>
                      <a:pt x="242" y="253"/>
                      <a:pt x="238" y="198"/>
                      <a:pt x="235" y="142"/>
                    </a:cubicBezTo>
                    <a:cubicBezTo>
                      <a:pt x="234" y="123"/>
                      <a:pt x="228" y="107"/>
                      <a:pt x="209" y="108"/>
                    </a:cubicBezTo>
                    <a:cubicBezTo>
                      <a:pt x="202" y="108"/>
                      <a:pt x="195" y="108"/>
                      <a:pt x="188" y="108"/>
                    </a:cubicBezTo>
                    <a:cubicBezTo>
                      <a:pt x="185" y="92"/>
                      <a:pt x="186" y="59"/>
                      <a:pt x="182" y="45"/>
                    </a:cubicBezTo>
                    <a:cubicBezTo>
                      <a:pt x="176" y="30"/>
                      <a:pt x="161" y="24"/>
                      <a:pt x="144" y="23"/>
                    </a:cubicBezTo>
                    <a:cubicBezTo>
                      <a:pt x="146" y="21"/>
                      <a:pt x="150" y="20"/>
                      <a:pt x="157" y="20"/>
                    </a:cubicBezTo>
                    <a:cubicBezTo>
                      <a:pt x="161" y="20"/>
                      <a:pt x="166" y="20"/>
                      <a:pt x="170" y="20"/>
                    </a:cubicBezTo>
                    <a:cubicBezTo>
                      <a:pt x="180" y="18"/>
                      <a:pt x="183" y="9"/>
                      <a:pt x="184" y="0"/>
                    </a:cubicBezTo>
                    <a:cubicBezTo>
                      <a:pt x="181" y="4"/>
                      <a:pt x="177" y="6"/>
                      <a:pt x="170" y="6"/>
                    </a:cubicBezTo>
                    <a:cubicBezTo>
                      <a:pt x="164" y="6"/>
                      <a:pt x="159" y="6"/>
                      <a:pt x="153" y="6"/>
                    </a:cubicBezTo>
                    <a:cubicBezTo>
                      <a:pt x="144" y="6"/>
                      <a:pt x="140" y="15"/>
                      <a:pt x="139" y="22"/>
                    </a:cubicBezTo>
                    <a:cubicBezTo>
                      <a:pt x="138" y="22"/>
                      <a:pt x="136" y="22"/>
                      <a:pt x="13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ŝľîḑê">
                <a:extLst>
                  <a:ext uri="{FF2B5EF4-FFF2-40B4-BE49-F238E27FC236}">
                    <a16:creationId xmlns:a16="http://schemas.microsoft.com/office/drawing/2014/main" id="{09B3A880-A9CD-4770-A5EE-FA05D3EF5375}"/>
                  </a:ext>
                </a:extLst>
              </p:cNvPr>
              <p:cNvSpPr/>
              <p:nvPr/>
            </p:nvSpPr>
            <p:spPr bwMode="auto">
              <a:xfrm>
                <a:off x="1735138" y="2095500"/>
                <a:ext cx="2667000" cy="2670175"/>
              </a:xfrm>
              <a:custGeom>
                <a:avLst/>
                <a:gdLst>
                  <a:gd name="T0" fmla="*/ 404 w 809"/>
                  <a:gd name="T1" fmla="*/ 0 h 809"/>
                  <a:gd name="T2" fmla="*/ 809 w 809"/>
                  <a:gd name="T3" fmla="*/ 404 h 809"/>
                  <a:gd name="T4" fmla="*/ 404 w 809"/>
                  <a:gd name="T5" fmla="*/ 809 h 809"/>
                  <a:gd name="T6" fmla="*/ 0 w 809"/>
                  <a:gd name="T7" fmla="*/ 404 h 809"/>
                  <a:gd name="T8" fmla="*/ 404 w 809"/>
                  <a:gd name="T9" fmla="*/ 0 h 809"/>
                  <a:gd name="T10" fmla="*/ 404 w 809"/>
                  <a:gd name="T11" fmla="*/ 0 h 809"/>
                  <a:gd name="T12" fmla="*/ 404 w 809"/>
                  <a:gd name="T13" fmla="*/ 14 h 809"/>
                  <a:gd name="T14" fmla="*/ 14 w 809"/>
                  <a:gd name="T15" fmla="*/ 404 h 809"/>
                  <a:gd name="T16" fmla="*/ 404 w 809"/>
                  <a:gd name="T17" fmla="*/ 795 h 809"/>
                  <a:gd name="T18" fmla="*/ 795 w 809"/>
                  <a:gd name="T19" fmla="*/ 404 h 809"/>
                  <a:gd name="T20" fmla="*/ 404 w 809"/>
                  <a:gd name="T21" fmla="*/ 14 h 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9" h="809">
                    <a:moveTo>
                      <a:pt x="404" y="0"/>
                    </a:moveTo>
                    <a:cubicBezTo>
                      <a:pt x="627" y="0"/>
                      <a:pt x="809" y="182"/>
                      <a:pt x="809" y="404"/>
                    </a:cubicBezTo>
                    <a:cubicBezTo>
                      <a:pt x="809" y="627"/>
                      <a:pt x="627" y="809"/>
                      <a:pt x="404" y="809"/>
                    </a:cubicBezTo>
                    <a:cubicBezTo>
                      <a:pt x="181" y="809"/>
                      <a:pt x="0" y="627"/>
                      <a:pt x="0" y="404"/>
                    </a:cubicBezTo>
                    <a:cubicBezTo>
                      <a:pt x="0" y="182"/>
                      <a:pt x="181" y="0"/>
                      <a:pt x="404" y="0"/>
                    </a:cubicBezTo>
                    <a:cubicBezTo>
                      <a:pt x="404" y="0"/>
                      <a:pt x="404" y="0"/>
                      <a:pt x="404" y="0"/>
                    </a:cubicBezTo>
                    <a:close/>
                    <a:moveTo>
                      <a:pt x="404" y="14"/>
                    </a:moveTo>
                    <a:cubicBezTo>
                      <a:pt x="189" y="14"/>
                      <a:pt x="14" y="189"/>
                      <a:pt x="14" y="404"/>
                    </a:cubicBezTo>
                    <a:cubicBezTo>
                      <a:pt x="14" y="619"/>
                      <a:pt x="189" y="795"/>
                      <a:pt x="404" y="795"/>
                    </a:cubicBezTo>
                    <a:cubicBezTo>
                      <a:pt x="619" y="795"/>
                      <a:pt x="795" y="619"/>
                      <a:pt x="795" y="404"/>
                    </a:cubicBezTo>
                    <a:cubicBezTo>
                      <a:pt x="795" y="189"/>
                      <a:pt x="619" y="14"/>
                      <a:pt x="40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išlíḑe">
                <a:extLst>
                  <a:ext uri="{FF2B5EF4-FFF2-40B4-BE49-F238E27FC236}">
                    <a16:creationId xmlns:a16="http://schemas.microsoft.com/office/drawing/2014/main" id="{3EEADAB1-62D4-4945-8197-8FC6B08D4E37}"/>
                  </a:ext>
                </a:extLst>
              </p:cNvPr>
              <p:cNvSpPr/>
              <p:nvPr/>
            </p:nvSpPr>
            <p:spPr bwMode="auto">
              <a:xfrm>
                <a:off x="1897063" y="3373438"/>
                <a:ext cx="2333625" cy="1227138"/>
              </a:xfrm>
              <a:custGeom>
                <a:avLst/>
                <a:gdLst>
                  <a:gd name="T0" fmla="*/ 21 w 708"/>
                  <a:gd name="T1" fmla="*/ 23 h 372"/>
                  <a:gd name="T2" fmla="*/ 53 w 708"/>
                  <a:gd name="T3" fmla="*/ 35 h 372"/>
                  <a:gd name="T4" fmla="*/ 51 w 708"/>
                  <a:gd name="T5" fmla="*/ 26 h 372"/>
                  <a:gd name="T6" fmla="*/ 18 w 708"/>
                  <a:gd name="T7" fmla="*/ 47 h 372"/>
                  <a:gd name="T8" fmla="*/ 18 w 708"/>
                  <a:gd name="T9" fmla="*/ 88 h 372"/>
                  <a:gd name="T10" fmla="*/ 48 w 708"/>
                  <a:gd name="T11" fmla="*/ 67 h 372"/>
                  <a:gd name="T12" fmla="*/ 18 w 708"/>
                  <a:gd name="T13" fmla="*/ 88 h 372"/>
                  <a:gd name="T14" fmla="*/ 62 w 708"/>
                  <a:gd name="T15" fmla="*/ 109 h 372"/>
                  <a:gd name="T16" fmla="*/ 64 w 708"/>
                  <a:gd name="T17" fmla="*/ 147 h 372"/>
                  <a:gd name="T18" fmla="*/ 42 w 708"/>
                  <a:gd name="T19" fmla="*/ 155 h 372"/>
                  <a:gd name="T20" fmla="*/ 57 w 708"/>
                  <a:gd name="T21" fmla="*/ 206 h 372"/>
                  <a:gd name="T22" fmla="*/ 116 w 708"/>
                  <a:gd name="T23" fmla="*/ 203 h 372"/>
                  <a:gd name="T24" fmla="*/ 93 w 708"/>
                  <a:gd name="T25" fmla="*/ 174 h 372"/>
                  <a:gd name="T26" fmla="*/ 46 w 708"/>
                  <a:gd name="T27" fmla="*/ 181 h 372"/>
                  <a:gd name="T28" fmla="*/ 129 w 708"/>
                  <a:gd name="T29" fmla="*/ 265 h 372"/>
                  <a:gd name="T30" fmla="*/ 149 w 708"/>
                  <a:gd name="T31" fmla="*/ 251 h 372"/>
                  <a:gd name="T32" fmla="*/ 121 w 708"/>
                  <a:gd name="T33" fmla="*/ 221 h 372"/>
                  <a:gd name="T34" fmla="*/ 111 w 708"/>
                  <a:gd name="T35" fmla="*/ 252 h 372"/>
                  <a:gd name="T36" fmla="*/ 164 w 708"/>
                  <a:gd name="T37" fmla="*/ 295 h 372"/>
                  <a:gd name="T38" fmla="*/ 175 w 708"/>
                  <a:gd name="T39" fmla="*/ 321 h 372"/>
                  <a:gd name="T40" fmla="*/ 132 w 708"/>
                  <a:gd name="T41" fmla="*/ 292 h 372"/>
                  <a:gd name="T42" fmla="*/ 146 w 708"/>
                  <a:gd name="T43" fmla="*/ 291 h 372"/>
                  <a:gd name="T44" fmla="*/ 211 w 708"/>
                  <a:gd name="T45" fmla="*/ 283 h 372"/>
                  <a:gd name="T46" fmla="*/ 260 w 708"/>
                  <a:gd name="T47" fmla="*/ 308 h 372"/>
                  <a:gd name="T48" fmla="*/ 205 w 708"/>
                  <a:gd name="T49" fmla="*/ 335 h 372"/>
                  <a:gd name="T50" fmla="*/ 342 w 708"/>
                  <a:gd name="T51" fmla="*/ 329 h 372"/>
                  <a:gd name="T52" fmla="*/ 344 w 708"/>
                  <a:gd name="T53" fmla="*/ 352 h 372"/>
                  <a:gd name="T54" fmla="*/ 303 w 708"/>
                  <a:gd name="T55" fmla="*/ 320 h 372"/>
                  <a:gd name="T56" fmla="*/ 320 w 708"/>
                  <a:gd name="T57" fmla="*/ 364 h 372"/>
                  <a:gd name="T58" fmla="*/ 360 w 708"/>
                  <a:gd name="T59" fmla="*/ 321 h 372"/>
                  <a:gd name="T60" fmla="*/ 416 w 708"/>
                  <a:gd name="T61" fmla="*/ 315 h 372"/>
                  <a:gd name="T62" fmla="*/ 384 w 708"/>
                  <a:gd name="T63" fmla="*/ 368 h 372"/>
                  <a:gd name="T64" fmla="*/ 464 w 708"/>
                  <a:gd name="T65" fmla="*/ 350 h 372"/>
                  <a:gd name="T66" fmla="*/ 433 w 708"/>
                  <a:gd name="T67" fmla="*/ 313 h 372"/>
                  <a:gd name="T68" fmla="*/ 508 w 708"/>
                  <a:gd name="T69" fmla="*/ 337 h 372"/>
                  <a:gd name="T70" fmla="*/ 500 w 708"/>
                  <a:gd name="T71" fmla="*/ 285 h 372"/>
                  <a:gd name="T72" fmla="*/ 483 w 708"/>
                  <a:gd name="T73" fmla="*/ 294 h 372"/>
                  <a:gd name="T74" fmla="*/ 508 w 708"/>
                  <a:gd name="T75" fmla="*/ 337 h 372"/>
                  <a:gd name="T76" fmla="*/ 515 w 708"/>
                  <a:gd name="T77" fmla="*/ 276 h 372"/>
                  <a:gd name="T78" fmla="*/ 548 w 708"/>
                  <a:gd name="T79" fmla="*/ 279 h 372"/>
                  <a:gd name="T80" fmla="*/ 550 w 708"/>
                  <a:gd name="T81" fmla="*/ 283 h 372"/>
                  <a:gd name="T82" fmla="*/ 547 w 708"/>
                  <a:gd name="T83" fmla="*/ 316 h 372"/>
                  <a:gd name="T84" fmla="*/ 609 w 708"/>
                  <a:gd name="T85" fmla="*/ 250 h 372"/>
                  <a:gd name="T86" fmla="*/ 608 w 708"/>
                  <a:gd name="T87" fmla="*/ 227 h 372"/>
                  <a:gd name="T88" fmla="*/ 573 w 708"/>
                  <a:gd name="T89" fmla="*/ 241 h 372"/>
                  <a:gd name="T90" fmla="*/ 609 w 708"/>
                  <a:gd name="T91" fmla="*/ 250 h 372"/>
                  <a:gd name="T92" fmla="*/ 656 w 708"/>
                  <a:gd name="T93" fmla="*/ 184 h 372"/>
                  <a:gd name="T94" fmla="*/ 613 w 708"/>
                  <a:gd name="T95" fmla="*/ 172 h 372"/>
                  <a:gd name="T96" fmla="*/ 625 w 708"/>
                  <a:gd name="T97" fmla="*/ 165 h 372"/>
                  <a:gd name="T98" fmla="*/ 650 w 708"/>
                  <a:gd name="T99" fmla="*/ 169 h 372"/>
                  <a:gd name="T100" fmla="*/ 651 w 708"/>
                  <a:gd name="T101" fmla="*/ 215 h 372"/>
                  <a:gd name="T102" fmla="*/ 635 w 708"/>
                  <a:gd name="T103" fmla="*/ 139 h 372"/>
                  <a:gd name="T104" fmla="*/ 683 w 708"/>
                  <a:gd name="T105" fmla="*/ 137 h 372"/>
                  <a:gd name="T106" fmla="*/ 655 w 708"/>
                  <a:gd name="T107" fmla="*/ 73 h 372"/>
                  <a:gd name="T108" fmla="*/ 690 w 708"/>
                  <a:gd name="T109" fmla="*/ 98 h 372"/>
                  <a:gd name="T110" fmla="*/ 684 w 708"/>
                  <a:gd name="T111" fmla="*/ 17 h 372"/>
                  <a:gd name="T112" fmla="*/ 698 w 708"/>
                  <a:gd name="T113" fmla="*/ 34 h 372"/>
                  <a:gd name="T114" fmla="*/ 659 w 708"/>
                  <a:gd name="T115" fmla="*/ 29 h 372"/>
                  <a:gd name="T116" fmla="*/ 659 w 708"/>
                  <a:gd name="T117" fmla="*/ 11 h 372"/>
                  <a:gd name="T118" fmla="*/ 663 w 708"/>
                  <a:gd name="T119" fmla="*/ 6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08" h="372">
                    <a:moveTo>
                      <a:pt x="0" y="6"/>
                    </a:moveTo>
                    <a:cubicBezTo>
                      <a:pt x="19" y="6"/>
                      <a:pt x="19" y="6"/>
                      <a:pt x="19" y="6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5" y="9"/>
                      <a:pt x="11" y="11"/>
                      <a:pt x="8" y="14"/>
                    </a:cubicBezTo>
                    <a:cubicBezTo>
                      <a:pt x="5" y="18"/>
                      <a:pt x="4" y="22"/>
                      <a:pt x="4" y="26"/>
                    </a:cubicBezTo>
                    <a:cubicBezTo>
                      <a:pt x="4" y="29"/>
                      <a:pt x="5" y="32"/>
                      <a:pt x="6" y="33"/>
                    </a:cubicBezTo>
                    <a:cubicBezTo>
                      <a:pt x="7" y="35"/>
                      <a:pt x="9" y="36"/>
                      <a:pt x="11" y="36"/>
                    </a:cubicBezTo>
                    <a:cubicBezTo>
                      <a:pt x="14" y="36"/>
                      <a:pt x="18" y="32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1"/>
                    </a:cubicBezTo>
                    <a:cubicBezTo>
                      <a:pt x="25" y="15"/>
                      <a:pt x="27" y="11"/>
                      <a:pt x="30" y="9"/>
                    </a:cubicBezTo>
                    <a:cubicBezTo>
                      <a:pt x="31" y="8"/>
                      <a:pt x="32" y="7"/>
                      <a:pt x="34" y="7"/>
                    </a:cubicBezTo>
                    <a:cubicBezTo>
                      <a:pt x="35" y="6"/>
                      <a:pt x="36" y="6"/>
                      <a:pt x="38" y="6"/>
                    </a:cubicBezTo>
                    <a:cubicBezTo>
                      <a:pt x="43" y="6"/>
                      <a:pt x="47" y="8"/>
                      <a:pt x="50" y="11"/>
                    </a:cubicBezTo>
                    <a:cubicBezTo>
                      <a:pt x="53" y="15"/>
                      <a:pt x="55" y="19"/>
                      <a:pt x="55" y="25"/>
                    </a:cubicBezTo>
                    <a:cubicBezTo>
                      <a:pt x="55" y="28"/>
                      <a:pt x="54" y="31"/>
                      <a:pt x="53" y="35"/>
                    </a:cubicBezTo>
                    <a:cubicBezTo>
                      <a:pt x="52" y="38"/>
                      <a:pt x="51" y="40"/>
                      <a:pt x="51" y="40"/>
                    </a:cubicBezTo>
                    <a:cubicBezTo>
                      <a:pt x="51" y="41"/>
                      <a:pt x="52" y="41"/>
                      <a:pt x="52" y="42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2" y="42"/>
                      <a:pt x="45" y="40"/>
                      <a:pt x="48" y="37"/>
                    </a:cubicBezTo>
                    <a:cubicBezTo>
                      <a:pt x="50" y="34"/>
                      <a:pt x="51" y="30"/>
                      <a:pt x="51" y="26"/>
                    </a:cubicBezTo>
                    <a:cubicBezTo>
                      <a:pt x="51" y="24"/>
                      <a:pt x="51" y="22"/>
                      <a:pt x="49" y="20"/>
                    </a:cubicBezTo>
                    <a:cubicBezTo>
                      <a:pt x="48" y="19"/>
                      <a:pt x="47" y="18"/>
                      <a:pt x="45" y="18"/>
                    </a:cubicBezTo>
                    <a:cubicBezTo>
                      <a:pt x="42" y="18"/>
                      <a:pt x="39" y="21"/>
                      <a:pt x="37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4" y="33"/>
                      <a:pt x="33" y="37"/>
                      <a:pt x="32" y="39"/>
                    </a:cubicBezTo>
                    <a:cubicBezTo>
                      <a:pt x="31" y="40"/>
                      <a:pt x="30" y="42"/>
                      <a:pt x="29" y="43"/>
                    </a:cubicBezTo>
                    <a:cubicBezTo>
                      <a:pt x="27" y="44"/>
                      <a:pt x="26" y="45"/>
                      <a:pt x="24" y="46"/>
                    </a:cubicBezTo>
                    <a:cubicBezTo>
                      <a:pt x="22" y="47"/>
                      <a:pt x="20" y="47"/>
                      <a:pt x="18" y="47"/>
                    </a:cubicBezTo>
                    <a:cubicBezTo>
                      <a:pt x="13" y="47"/>
                      <a:pt x="9" y="46"/>
                      <a:pt x="6" y="42"/>
                    </a:cubicBezTo>
                    <a:cubicBezTo>
                      <a:pt x="2" y="38"/>
                      <a:pt x="1" y="34"/>
                      <a:pt x="1" y="28"/>
                    </a:cubicBezTo>
                    <a:cubicBezTo>
                      <a:pt x="1" y="25"/>
                      <a:pt x="1" y="21"/>
                      <a:pt x="2" y="17"/>
                    </a:cubicBezTo>
                    <a:cubicBezTo>
                      <a:pt x="3" y="14"/>
                      <a:pt x="4" y="12"/>
                      <a:pt x="4" y="12"/>
                    </a:cubicBezTo>
                    <a:cubicBezTo>
                      <a:pt x="4" y="11"/>
                      <a:pt x="3" y="10"/>
                      <a:pt x="3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6"/>
                      <a:pt x="0" y="6"/>
                    </a:cubicBezTo>
                    <a:close/>
                    <a:moveTo>
                      <a:pt x="18" y="88"/>
                    </a:moveTo>
                    <a:cubicBezTo>
                      <a:pt x="16" y="89"/>
                      <a:pt x="14" y="90"/>
                      <a:pt x="13" y="91"/>
                    </a:cubicBezTo>
                    <a:cubicBezTo>
                      <a:pt x="12" y="92"/>
                      <a:pt x="12" y="94"/>
                      <a:pt x="12" y="96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7" y="67"/>
                      <a:pt x="7" y="67"/>
                      <a:pt x="7" y="67"/>
                    </a:cubicBezTo>
                    <a:cubicBezTo>
                      <a:pt x="8" y="70"/>
                      <a:pt x="8" y="71"/>
                      <a:pt x="10" y="72"/>
                    </a:cubicBezTo>
                    <a:cubicBezTo>
                      <a:pt x="11" y="73"/>
                      <a:pt x="13" y="73"/>
                      <a:pt x="16" y="73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50" y="66"/>
                      <a:pt x="52" y="66"/>
                      <a:pt x="53" y="64"/>
                    </a:cubicBezTo>
                    <a:cubicBezTo>
                      <a:pt x="54" y="63"/>
                      <a:pt x="54" y="61"/>
                      <a:pt x="54" y="59"/>
                    </a:cubicBezTo>
                    <a:cubicBezTo>
                      <a:pt x="56" y="59"/>
                      <a:pt x="56" y="59"/>
                      <a:pt x="56" y="59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59" y="88"/>
                      <a:pt x="59" y="88"/>
                      <a:pt x="59" y="88"/>
                    </a:cubicBezTo>
                    <a:cubicBezTo>
                      <a:pt x="59" y="85"/>
                      <a:pt x="58" y="84"/>
                      <a:pt x="56" y="83"/>
                    </a:cubicBezTo>
                    <a:cubicBezTo>
                      <a:pt x="55" y="82"/>
                      <a:pt x="53" y="82"/>
                      <a:pt x="51" y="83"/>
                    </a:cubicBezTo>
                    <a:cubicBezTo>
                      <a:pt x="18" y="88"/>
                      <a:pt x="18" y="88"/>
                      <a:pt x="18" y="88"/>
                    </a:cubicBezTo>
                    <a:close/>
                    <a:moveTo>
                      <a:pt x="41" y="158"/>
                    </a:moveTo>
                    <a:cubicBezTo>
                      <a:pt x="37" y="157"/>
                      <a:pt x="33" y="155"/>
                      <a:pt x="30" y="152"/>
                    </a:cubicBezTo>
                    <a:cubicBezTo>
                      <a:pt x="27" y="149"/>
                      <a:pt x="24" y="145"/>
                      <a:pt x="23" y="141"/>
                    </a:cubicBezTo>
                    <a:cubicBezTo>
                      <a:pt x="22" y="137"/>
                      <a:pt x="21" y="134"/>
                      <a:pt x="22" y="131"/>
                    </a:cubicBezTo>
                    <a:cubicBezTo>
                      <a:pt x="22" y="128"/>
                      <a:pt x="23" y="125"/>
                      <a:pt x="24" y="122"/>
                    </a:cubicBezTo>
                    <a:cubicBezTo>
                      <a:pt x="26" y="118"/>
                      <a:pt x="28" y="116"/>
                      <a:pt x="31" y="113"/>
                    </a:cubicBezTo>
                    <a:cubicBezTo>
                      <a:pt x="34" y="111"/>
                      <a:pt x="37" y="109"/>
                      <a:pt x="41" y="108"/>
                    </a:cubicBezTo>
                    <a:cubicBezTo>
                      <a:pt x="49" y="105"/>
                      <a:pt x="55" y="106"/>
                      <a:pt x="62" y="109"/>
                    </a:cubicBezTo>
                    <a:cubicBezTo>
                      <a:pt x="68" y="112"/>
                      <a:pt x="72" y="117"/>
                      <a:pt x="75" y="125"/>
                    </a:cubicBezTo>
                    <a:cubicBezTo>
                      <a:pt x="76" y="128"/>
                      <a:pt x="76" y="131"/>
                      <a:pt x="76" y="135"/>
                    </a:cubicBezTo>
                    <a:cubicBezTo>
                      <a:pt x="76" y="138"/>
                      <a:pt x="76" y="140"/>
                      <a:pt x="76" y="140"/>
                    </a:cubicBezTo>
                    <a:cubicBezTo>
                      <a:pt x="76" y="141"/>
                      <a:pt x="77" y="141"/>
                      <a:pt x="77" y="141"/>
                    </a:cubicBezTo>
                    <a:cubicBezTo>
                      <a:pt x="78" y="142"/>
                      <a:pt x="79" y="142"/>
                      <a:pt x="80" y="142"/>
                    </a:cubicBezTo>
                    <a:cubicBezTo>
                      <a:pt x="80" y="144"/>
                      <a:pt x="80" y="144"/>
                      <a:pt x="80" y="144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4" y="147"/>
                      <a:pt x="64" y="147"/>
                      <a:pt x="64" y="147"/>
                    </a:cubicBezTo>
                    <a:cubicBezTo>
                      <a:pt x="68" y="145"/>
                      <a:pt x="70" y="142"/>
                      <a:pt x="72" y="139"/>
                    </a:cubicBezTo>
                    <a:cubicBezTo>
                      <a:pt x="73" y="137"/>
                      <a:pt x="73" y="133"/>
                      <a:pt x="72" y="130"/>
                    </a:cubicBezTo>
                    <a:cubicBezTo>
                      <a:pt x="71" y="126"/>
                      <a:pt x="68" y="123"/>
                      <a:pt x="64" y="122"/>
                    </a:cubicBezTo>
                    <a:cubicBezTo>
                      <a:pt x="59" y="121"/>
                      <a:pt x="54" y="122"/>
                      <a:pt x="47" y="124"/>
                    </a:cubicBezTo>
                    <a:cubicBezTo>
                      <a:pt x="40" y="126"/>
                      <a:pt x="34" y="129"/>
                      <a:pt x="31" y="132"/>
                    </a:cubicBezTo>
                    <a:cubicBezTo>
                      <a:pt x="28" y="136"/>
                      <a:pt x="27" y="140"/>
                      <a:pt x="29" y="144"/>
                    </a:cubicBezTo>
                    <a:cubicBezTo>
                      <a:pt x="30" y="146"/>
                      <a:pt x="31" y="149"/>
                      <a:pt x="34" y="151"/>
                    </a:cubicBezTo>
                    <a:cubicBezTo>
                      <a:pt x="36" y="153"/>
                      <a:pt x="39" y="154"/>
                      <a:pt x="42" y="155"/>
                    </a:cubicBezTo>
                    <a:cubicBezTo>
                      <a:pt x="41" y="158"/>
                      <a:pt x="41" y="158"/>
                      <a:pt x="41" y="158"/>
                    </a:cubicBezTo>
                    <a:close/>
                    <a:moveTo>
                      <a:pt x="60" y="193"/>
                    </a:moveTo>
                    <a:cubicBezTo>
                      <a:pt x="73" y="185"/>
                      <a:pt x="73" y="185"/>
                      <a:pt x="73" y="185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68" y="207"/>
                      <a:pt x="68" y="207"/>
                      <a:pt x="68" y="207"/>
                    </a:cubicBezTo>
                    <a:cubicBezTo>
                      <a:pt x="66" y="208"/>
                      <a:pt x="64" y="208"/>
                      <a:pt x="63" y="208"/>
                    </a:cubicBezTo>
                    <a:cubicBezTo>
                      <a:pt x="61" y="208"/>
                      <a:pt x="60" y="207"/>
                      <a:pt x="59" y="205"/>
                    </a:cubicBezTo>
                    <a:cubicBezTo>
                      <a:pt x="57" y="206"/>
                      <a:pt x="57" y="206"/>
                      <a:pt x="57" y="206"/>
                    </a:cubicBezTo>
                    <a:cubicBezTo>
                      <a:pt x="72" y="231"/>
                      <a:pt x="72" y="231"/>
                      <a:pt x="72" y="231"/>
                    </a:cubicBezTo>
                    <a:cubicBezTo>
                      <a:pt x="74" y="230"/>
                      <a:pt x="74" y="230"/>
                      <a:pt x="74" y="230"/>
                    </a:cubicBezTo>
                    <a:cubicBezTo>
                      <a:pt x="73" y="228"/>
                      <a:pt x="72" y="226"/>
                      <a:pt x="73" y="224"/>
                    </a:cubicBezTo>
                    <a:cubicBezTo>
                      <a:pt x="73" y="223"/>
                      <a:pt x="75" y="222"/>
                      <a:pt x="77" y="220"/>
                    </a:cubicBezTo>
                    <a:cubicBezTo>
                      <a:pt x="105" y="203"/>
                      <a:pt x="105" y="203"/>
                      <a:pt x="105" y="203"/>
                    </a:cubicBezTo>
                    <a:cubicBezTo>
                      <a:pt x="107" y="201"/>
                      <a:pt x="109" y="201"/>
                      <a:pt x="110" y="201"/>
                    </a:cubicBezTo>
                    <a:cubicBezTo>
                      <a:pt x="112" y="201"/>
                      <a:pt x="113" y="202"/>
                      <a:pt x="114" y="204"/>
                    </a:cubicBezTo>
                    <a:cubicBezTo>
                      <a:pt x="116" y="203"/>
                      <a:pt x="116" y="203"/>
                      <a:pt x="116" y="203"/>
                    </a:cubicBezTo>
                    <a:cubicBezTo>
                      <a:pt x="101" y="179"/>
                      <a:pt x="101" y="179"/>
                      <a:pt x="101" y="179"/>
                    </a:cubicBezTo>
                    <a:cubicBezTo>
                      <a:pt x="99" y="180"/>
                      <a:pt x="99" y="180"/>
                      <a:pt x="99" y="180"/>
                    </a:cubicBezTo>
                    <a:cubicBezTo>
                      <a:pt x="100" y="182"/>
                      <a:pt x="101" y="183"/>
                      <a:pt x="100" y="185"/>
                    </a:cubicBezTo>
                    <a:cubicBezTo>
                      <a:pt x="100" y="186"/>
                      <a:pt x="98" y="188"/>
                      <a:pt x="96" y="189"/>
                    </a:cubicBezTo>
                    <a:cubicBezTo>
                      <a:pt x="85" y="196"/>
                      <a:pt x="85" y="196"/>
                      <a:pt x="85" y="196"/>
                    </a:cubicBezTo>
                    <a:cubicBezTo>
                      <a:pt x="76" y="183"/>
                      <a:pt x="76" y="183"/>
                      <a:pt x="76" y="183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90" y="174"/>
                      <a:pt x="92" y="174"/>
                      <a:pt x="93" y="174"/>
                    </a:cubicBezTo>
                    <a:cubicBezTo>
                      <a:pt x="95" y="174"/>
                      <a:pt x="96" y="175"/>
                      <a:pt x="98" y="177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84" y="152"/>
                      <a:pt x="84" y="152"/>
                      <a:pt x="84" y="152"/>
                    </a:cubicBezTo>
                    <a:cubicBezTo>
                      <a:pt x="82" y="153"/>
                      <a:pt x="82" y="153"/>
                      <a:pt x="82" y="153"/>
                    </a:cubicBezTo>
                    <a:cubicBezTo>
                      <a:pt x="83" y="155"/>
                      <a:pt x="84" y="157"/>
                      <a:pt x="83" y="158"/>
                    </a:cubicBezTo>
                    <a:cubicBezTo>
                      <a:pt x="83" y="159"/>
                      <a:pt x="82" y="161"/>
                      <a:pt x="79" y="162"/>
                    </a:cubicBezTo>
                    <a:cubicBezTo>
                      <a:pt x="52" y="180"/>
                      <a:pt x="52" y="180"/>
                      <a:pt x="52" y="180"/>
                    </a:cubicBezTo>
                    <a:cubicBezTo>
                      <a:pt x="49" y="181"/>
                      <a:pt x="47" y="182"/>
                      <a:pt x="46" y="181"/>
                    </a:cubicBezTo>
                    <a:cubicBezTo>
                      <a:pt x="44" y="181"/>
                      <a:pt x="43" y="180"/>
                      <a:pt x="42" y="178"/>
                    </a:cubicBezTo>
                    <a:cubicBezTo>
                      <a:pt x="40" y="179"/>
                      <a:pt x="40" y="179"/>
                      <a:pt x="40" y="179"/>
                    </a:cubicBezTo>
                    <a:cubicBezTo>
                      <a:pt x="56" y="204"/>
                      <a:pt x="56" y="204"/>
                      <a:pt x="56" y="204"/>
                    </a:cubicBezTo>
                    <a:cubicBezTo>
                      <a:pt x="57" y="203"/>
                      <a:pt x="57" y="203"/>
                      <a:pt x="57" y="203"/>
                    </a:cubicBezTo>
                    <a:cubicBezTo>
                      <a:pt x="56" y="201"/>
                      <a:pt x="56" y="199"/>
                      <a:pt x="56" y="197"/>
                    </a:cubicBezTo>
                    <a:cubicBezTo>
                      <a:pt x="56" y="196"/>
                      <a:pt x="58" y="195"/>
                      <a:pt x="60" y="193"/>
                    </a:cubicBezTo>
                    <a:cubicBezTo>
                      <a:pt x="60" y="193"/>
                      <a:pt x="60" y="193"/>
                      <a:pt x="60" y="193"/>
                    </a:cubicBezTo>
                    <a:close/>
                    <a:moveTo>
                      <a:pt x="129" y="265"/>
                    </a:moveTo>
                    <a:cubicBezTo>
                      <a:pt x="146" y="249"/>
                      <a:pt x="146" y="249"/>
                      <a:pt x="146" y="249"/>
                    </a:cubicBezTo>
                    <a:cubicBezTo>
                      <a:pt x="148" y="247"/>
                      <a:pt x="149" y="245"/>
                      <a:pt x="149" y="244"/>
                    </a:cubicBezTo>
                    <a:cubicBezTo>
                      <a:pt x="150" y="242"/>
                      <a:pt x="149" y="241"/>
                      <a:pt x="147" y="239"/>
                    </a:cubicBezTo>
                    <a:cubicBezTo>
                      <a:pt x="149" y="238"/>
                      <a:pt x="149" y="238"/>
                      <a:pt x="149" y="238"/>
                    </a:cubicBezTo>
                    <a:cubicBezTo>
                      <a:pt x="160" y="250"/>
                      <a:pt x="160" y="250"/>
                      <a:pt x="160" y="250"/>
                    </a:cubicBezTo>
                    <a:cubicBezTo>
                      <a:pt x="159" y="251"/>
                      <a:pt x="159" y="251"/>
                      <a:pt x="159" y="251"/>
                    </a:cubicBezTo>
                    <a:cubicBezTo>
                      <a:pt x="157" y="249"/>
                      <a:pt x="155" y="248"/>
                      <a:pt x="154" y="248"/>
                    </a:cubicBezTo>
                    <a:cubicBezTo>
                      <a:pt x="152" y="248"/>
                      <a:pt x="151" y="249"/>
                      <a:pt x="149" y="251"/>
                    </a:cubicBezTo>
                    <a:cubicBezTo>
                      <a:pt x="132" y="267"/>
                      <a:pt x="132" y="267"/>
                      <a:pt x="132" y="267"/>
                    </a:cubicBezTo>
                    <a:cubicBezTo>
                      <a:pt x="129" y="270"/>
                      <a:pt x="127" y="271"/>
                      <a:pt x="125" y="272"/>
                    </a:cubicBezTo>
                    <a:cubicBezTo>
                      <a:pt x="123" y="273"/>
                      <a:pt x="121" y="274"/>
                      <a:pt x="119" y="274"/>
                    </a:cubicBezTo>
                    <a:cubicBezTo>
                      <a:pt x="116" y="274"/>
                      <a:pt x="114" y="273"/>
                      <a:pt x="111" y="272"/>
                    </a:cubicBezTo>
                    <a:cubicBezTo>
                      <a:pt x="108" y="270"/>
                      <a:pt x="105" y="268"/>
                      <a:pt x="103" y="265"/>
                    </a:cubicBezTo>
                    <a:cubicBezTo>
                      <a:pt x="98" y="260"/>
                      <a:pt x="96" y="256"/>
                      <a:pt x="96" y="251"/>
                    </a:cubicBezTo>
                    <a:cubicBezTo>
                      <a:pt x="96" y="246"/>
                      <a:pt x="98" y="242"/>
                      <a:pt x="103" y="238"/>
                    </a:cubicBezTo>
                    <a:cubicBezTo>
                      <a:pt x="121" y="221"/>
                      <a:pt x="121" y="221"/>
                      <a:pt x="121" y="221"/>
                    </a:cubicBezTo>
                    <a:cubicBezTo>
                      <a:pt x="122" y="219"/>
                      <a:pt x="123" y="217"/>
                      <a:pt x="124" y="216"/>
                    </a:cubicBezTo>
                    <a:cubicBezTo>
                      <a:pt x="124" y="215"/>
                      <a:pt x="123" y="213"/>
                      <a:pt x="121" y="211"/>
                    </a:cubicBezTo>
                    <a:cubicBezTo>
                      <a:pt x="123" y="210"/>
                      <a:pt x="123" y="210"/>
                      <a:pt x="123" y="210"/>
                    </a:cubicBezTo>
                    <a:cubicBezTo>
                      <a:pt x="143" y="231"/>
                      <a:pt x="143" y="231"/>
                      <a:pt x="143" y="231"/>
                    </a:cubicBezTo>
                    <a:cubicBezTo>
                      <a:pt x="141" y="232"/>
                      <a:pt x="141" y="232"/>
                      <a:pt x="141" y="232"/>
                    </a:cubicBezTo>
                    <a:cubicBezTo>
                      <a:pt x="140" y="231"/>
                      <a:pt x="138" y="230"/>
                      <a:pt x="137" y="230"/>
                    </a:cubicBezTo>
                    <a:cubicBezTo>
                      <a:pt x="135" y="230"/>
                      <a:pt x="133" y="231"/>
                      <a:pt x="131" y="233"/>
                    </a:cubicBezTo>
                    <a:cubicBezTo>
                      <a:pt x="111" y="252"/>
                      <a:pt x="111" y="252"/>
                      <a:pt x="111" y="252"/>
                    </a:cubicBezTo>
                    <a:cubicBezTo>
                      <a:pt x="108" y="254"/>
                      <a:pt x="106" y="257"/>
                      <a:pt x="106" y="259"/>
                    </a:cubicBezTo>
                    <a:cubicBezTo>
                      <a:pt x="106" y="262"/>
                      <a:pt x="107" y="264"/>
                      <a:pt x="109" y="267"/>
                    </a:cubicBezTo>
                    <a:cubicBezTo>
                      <a:pt x="112" y="270"/>
                      <a:pt x="115" y="271"/>
                      <a:pt x="118" y="271"/>
                    </a:cubicBezTo>
                    <a:cubicBezTo>
                      <a:pt x="122" y="270"/>
                      <a:pt x="125" y="268"/>
                      <a:pt x="129" y="265"/>
                    </a:cubicBezTo>
                    <a:cubicBezTo>
                      <a:pt x="129" y="265"/>
                      <a:pt x="129" y="265"/>
                      <a:pt x="129" y="265"/>
                    </a:cubicBezTo>
                    <a:close/>
                    <a:moveTo>
                      <a:pt x="146" y="291"/>
                    </a:moveTo>
                    <a:cubicBezTo>
                      <a:pt x="153" y="287"/>
                      <a:pt x="153" y="287"/>
                      <a:pt x="153" y="287"/>
                    </a:cubicBezTo>
                    <a:cubicBezTo>
                      <a:pt x="164" y="295"/>
                      <a:pt x="164" y="295"/>
                      <a:pt x="164" y="295"/>
                    </a:cubicBezTo>
                    <a:cubicBezTo>
                      <a:pt x="161" y="304"/>
                      <a:pt x="161" y="304"/>
                      <a:pt x="161" y="304"/>
                    </a:cubicBezTo>
                    <a:cubicBezTo>
                      <a:pt x="161" y="305"/>
                      <a:pt x="161" y="305"/>
                      <a:pt x="160" y="305"/>
                    </a:cubicBezTo>
                    <a:cubicBezTo>
                      <a:pt x="160" y="306"/>
                      <a:pt x="160" y="306"/>
                      <a:pt x="160" y="306"/>
                    </a:cubicBezTo>
                    <a:cubicBezTo>
                      <a:pt x="159" y="307"/>
                      <a:pt x="158" y="308"/>
                      <a:pt x="158" y="308"/>
                    </a:cubicBezTo>
                    <a:cubicBezTo>
                      <a:pt x="157" y="307"/>
                      <a:pt x="155" y="307"/>
                      <a:pt x="153" y="305"/>
                    </a:cubicBezTo>
                    <a:cubicBezTo>
                      <a:pt x="152" y="307"/>
                      <a:pt x="152" y="307"/>
                      <a:pt x="152" y="307"/>
                    </a:cubicBezTo>
                    <a:cubicBezTo>
                      <a:pt x="174" y="322"/>
                      <a:pt x="174" y="322"/>
                      <a:pt x="174" y="322"/>
                    </a:cubicBezTo>
                    <a:cubicBezTo>
                      <a:pt x="175" y="321"/>
                      <a:pt x="175" y="321"/>
                      <a:pt x="175" y="321"/>
                    </a:cubicBezTo>
                    <a:cubicBezTo>
                      <a:pt x="174" y="320"/>
                      <a:pt x="174" y="320"/>
                      <a:pt x="173" y="319"/>
                    </a:cubicBezTo>
                    <a:cubicBezTo>
                      <a:pt x="173" y="318"/>
                      <a:pt x="173" y="316"/>
                      <a:pt x="174" y="315"/>
                    </a:cubicBezTo>
                    <a:cubicBezTo>
                      <a:pt x="186" y="268"/>
                      <a:pt x="186" y="268"/>
                      <a:pt x="186" y="268"/>
                    </a:cubicBezTo>
                    <a:cubicBezTo>
                      <a:pt x="181" y="264"/>
                      <a:pt x="181" y="264"/>
                      <a:pt x="181" y="264"/>
                    </a:cubicBezTo>
                    <a:cubicBezTo>
                      <a:pt x="141" y="290"/>
                      <a:pt x="141" y="290"/>
                      <a:pt x="141" y="290"/>
                    </a:cubicBezTo>
                    <a:cubicBezTo>
                      <a:pt x="139" y="291"/>
                      <a:pt x="138" y="291"/>
                      <a:pt x="137" y="292"/>
                    </a:cubicBezTo>
                    <a:cubicBezTo>
                      <a:pt x="135" y="292"/>
                      <a:pt x="134" y="291"/>
                      <a:pt x="133" y="291"/>
                    </a:cubicBezTo>
                    <a:cubicBezTo>
                      <a:pt x="132" y="292"/>
                      <a:pt x="132" y="292"/>
                      <a:pt x="132" y="292"/>
                    </a:cubicBezTo>
                    <a:cubicBezTo>
                      <a:pt x="145" y="301"/>
                      <a:pt x="145" y="301"/>
                      <a:pt x="145" y="301"/>
                    </a:cubicBezTo>
                    <a:cubicBezTo>
                      <a:pt x="146" y="300"/>
                      <a:pt x="146" y="300"/>
                      <a:pt x="146" y="300"/>
                    </a:cubicBezTo>
                    <a:cubicBezTo>
                      <a:pt x="145" y="299"/>
                      <a:pt x="145" y="299"/>
                      <a:pt x="145" y="299"/>
                    </a:cubicBezTo>
                    <a:cubicBezTo>
                      <a:pt x="144" y="298"/>
                      <a:pt x="143" y="297"/>
                      <a:pt x="143" y="296"/>
                    </a:cubicBezTo>
                    <a:cubicBezTo>
                      <a:pt x="142" y="295"/>
                      <a:pt x="143" y="294"/>
                      <a:pt x="143" y="293"/>
                    </a:cubicBezTo>
                    <a:cubicBezTo>
                      <a:pt x="144" y="293"/>
                      <a:pt x="144" y="293"/>
                      <a:pt x="144" y="292"/>
                    </a:cubicBezTo>
                    <a:cubicBezTo>
                      <a:pt x="145" y="292"/>
                      <a:pt x="145" y="292"/>
                      <a:pt x="146" y="291"/>
                    </a:cubicBezTo>
                    <a:cubicBezTo>
                      <a:pt x="146" y="291"/>
                      <a:pt x="146" y="291"/>
                      <a:pt x="146" y="291"/>
                    </a:cubicBezTo>
                    <a:close/>
                    <a:moveTo>
                      <a:pt x="156" y="285"/>
                    </a:moveTo>
                    <a:cubicBezTo>
                      <a:pt x="169" y="276"/>
                      <a:pt x="169" y="276"/>
                      <a:pt x="169" y="276"/>
                    </a:cubicBezTo>
                    <a:cubicBezTo>
                      <a:pt x="164" y="291"/>
                      <a:pt x="164" y="291"/>
                      <a:pt x="164" y="291"/>
                    </a:cubicBezTo>
                    <a:cubicBezTo>
                      <a:pt x="156" y="285"/>
                      <a:pt x="156" y="285"/>
                      <a:pt x="156" y="285"/>
                    </a:cubicBezTo>
                    <a:close/>
                    <a:moveTo>
                      <a:pt x="213" y="294"/>
                    </a:moveTo>
                    <a:cubicBezTo>
                      <a:pt x="214" y="292"/>
                      <a:pt x="214" y="290"/>
                      <a:pt x="214" y="288"/>
                    </a:cubicBezTo>
                    <a:cubicBezTo>
                      <a:pt x="213" y="287"/>
                      <a:pt x="212" y="286"/>
                      <a:pt x="210" y="285"/>
                    </a:cubicBezTo>
                    <a:cubicBezTo>
                      <a:pt x="211" y="283"/>
                      <a:pt x="211" y="283"/>
                      <a:pt x="211" y="283"/>
                    </a:cubicBezTo>
                    <a:cubicBezTo>
                      <a:pt x="230" y="292"/>
                      <a:pt x="230" y="292"/>
                      <a:pt x="230" y="292"/>
                    </a:cubicBezTo>
                    <a:cubicBezTo>
                      <a:pt x="239" y="329"/>
                      <a:pt x="239" y="329"/>
                      <a:pt x="239" y="329"/>
                    </a:cubicBezTo>
                    <a:cubicBezTo>
                      <a:pt x="248" y="311"/>
                      <a:pt x="248" y="311"/>
                      <a:pt x="248" y="311"/>
                    </a:cubicBezTo>
                    <a:cubicBezTo>
                      <a:pt x="249" y="308"/>
                      <a:pt x="250" y="306"/>
                      <a:pt x="249" y="305"/>
                    </a:cubicBezTo>
                    <a:cubicBezTo>
                      <a:pt x="249" y="304"/>
                      <a:pt x="248" y="302"/>
                      <a:pt x="245" y="301"/>
                    </a:cubicBezTo>
                    <a:cubicBezTo>
                      <a:pt x="246" y="299"/>
                      <a:pt x="246" y="299"/>
                      <a:pt x="246" y="299"/>
                    </a:cubicBezTo>
                    <a:cubicBezTo>
                      <a:pt x="261" y="306"/>
                      <a:pt x="261" y="306"/>
                      <a:pt x="261" y="306"/>
                    </a:cubicBezTo>
                    <a:cubicBezTo>
                      <a:pt x="260" y="308"/>
                      <a:pt x="260" y="308"/>
                      <a:pt x="260" y="308"/>
                    </a:cubicBezTo>
                    <a:cubicBezTo>
                      <a:pt x="258" y="307"/>
                      <a:pt x="256" y="307"/>
                      <a:pt x="255" y="308"/>
                    </a:cubicBezTo>
                    <a:cubicBezTo>
                      <a:pt x="254" y="308"/>
                      <a:pt x="252" y="310"/>
                      <a:pt x="251" y="312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28" y="348"/>
                      <a:pt x="228" y="348"/>
                      <a:pt x="228" y="348"/>
                    </a:cubicBezTo>
                    <a:cubicBezTo>
                      <a:pt x="215" y="297"/>
                      <a:pt x="215" y="297"/>
                      <a:pt x="215" y="297"/>
                    </a:cubicBezTo>
                    <a:cubicBezTo>
                      <a:pt x="202" y="325"/>
                      <a:pt x="202" y="325"/>
                      <a:pt x="202" y="325"/>
                    </a:cubicBezTo>
                    <a:cubicBezTo>
                      <a:pt x="201" y="328"/>
                      <a:pt x="200" y="330"/>
                      <a:pt x="201" y="331"/>
                    </a:cubicBezTo>
                    <a:cubicBezTo>
                      <a:pt x="201" y="332"/>
                      <a:pt x="203" y="334"/>
                      <a:pt x="205" y="335"/>
                    </a:cubicBezTo>
                    <a:cubicBezTo>
                      <a:pt x="204" y="337"/>
                      <a:pt x="204" y="337"/>
                      <a:pt x="204" y="337"/>
                    </a:cubicBezTo>
                    <a:cubicBezTo>
                      <a:pt x="189" y="329"/>
                      <a:pt x="189" y="329"/>
                      <a:pt x="189" y="329"/>
                    </a:cubicBezTo>
                    <a:cubicBezTo>
                      <a:pt x="190" y="328"/>
                      <a:pt x="190" y="328"/>
                      <a:pt x="190" y="328"/>
                    </a:cubicBezTo>
                    <a:cubicBezTo>
                      <a:pt x="192" y="329"/>
                      <a:pt x="194" y="329"/>
                      <a:pt x="195" y="328"/>
                    </a:cubicBezTo>
                    <a:cubicBezTo>
                      <a:pt x="196" y="328"/>
                      <a:pt x="198" y="326"/>
                      <a:pt x="199" y="324"/>
                    </a:cubicBezTo>
                    <a:cubicBezTo>
                      <a:pt x="213" y="294"/>
                      <a:pt x="213" y="294"/>
                      <a:pt x="213" y="294"/>
                    </a:cubicBezTo>
                    <a:close/>
                    <a:moveTo>
                      <a:pt x="340" y="352"/>
                    </a:moveTo>
                    <a:cubicBezTo>
                      <a:pt x="342" y="329"/>
                      <a:pt x="342" y="329"/>
                      <a:pt x="342" y="329"/>
                    </a:cubicBezTo>
                    <a:cubicBezTo>
                      <a:pt x="342" y="326"/>
                      <a:pt x="342" y="324"/>
                      <a:pt x="341" y="323"/>
                    </a:cubicBezTo>
                    <a:cubicBezTo>
                      <a:pt x="340" y="322"/>
                      <a:pt x="339" y="321"/>
                      <a:pt x="336" y="321"/>
                    </a:cubicBezTo>
                    <a:cubicBezTo>
                      <a:pt x="337" y="319"/>
                      <a:pt x="337" y="319"/>
                      <a:pt x="337" y="319"/>
                    </a:cubicBezTo>
                    <a:cubicBezTo>
                      <a:pt x="353" y="320"/>
                      <a:pt x="353" y="320"/>
                      <a:pt x="353" y="320"/>
                    </a:cubicBezTo>
                    <a:cubicBezTo>
                      <a:pt x="353" y="322"/>
                      <a:pt x="353" y="322"/>
                      <a:pt x="353" y="322"/>
                    </a:cubicBezTo>
                    <a:cubicBezTo>
                      <a:pt x="351" y="322"/>
                      <a:pt x="349" y="323"/>
                      <a:pt x="348" y="324"/>
                    </a:cubicBezTo>
                    <a:cubicBezTo>
                      <a:pt x="347" y="325"/>
                      <a:pt x="346" y="327"/>
                      <a:pt x="346" y="329"/>
                    </a:cubicBezTo>
                    <a:cubicBezTo>
                      <a:pt x="344" y="352"/>
                      <a:pt x="344" y="352"/>
                      <a:pt x="344" y="352"/>
                    </a:cubicBezTo>
                    <a:cubicBezTo>
                      <a:pt x="343" y="356"/>
                      <a:pt x="343" y="359"/>
                      <a:pt x="342" y="361"/>
                    </a:cubicBezTo>
                    <a:cubicBezTo>
                      <a:pt x="341" y="363"/>
                      <a:pt x="340" y="364"/>
                      <a:pt x="339" y="366"/>
                    </a:cubicBezTo>
                    <a:cubicBezTo>
                      <a:pt x="337" y="368"/>
                      <a:pt x="334" y="369"/>
                      <a:pt x="331" y="370"/>
                    </a:cubicBezTo>
                    <a:cubicBezTo>
                      <a:pt x="328" y="371"/>
                      <a:pt x="325" y="371"/>
                      <a:pt x="321" y="371"/>
                    </a:cubicBezTo>
                    <a:cubicBezTo>
                      <a:pt x="314" y="370"/>
                      <a:pt x="309" y="368"/>
                      <a:pt x="306" y="365"/>
                    </a:cubicBezTo>
                    <a:cubicBezTo>
                      <a:pt x="303" y="361"/>
                      <a:pt x="302" y="356"/>
                      <a:pt x="302" y="350"/>
                    </a:cubicBezTo>
                    <a:cubicBezTo>
                      <a:pt x="304" y="326"/>
                      <a:pt x="304" y="326"/>
                      <a:pt x="304" y="326"/>
                    </a:cubicBezTo>
                    <a:cubicBezTo>
                      <a:pt x="305" y="323"/>
                      <a:pt x="304" y="321"/>
                      <a:pt x="303" y="320"/>
                    </a:cubicBezTo>
                    <a:cubicBezTo>
                      <a:pt x="303" y="319"/>
                      <a:pt x="301" y="318"/>
                      <a:pt x="299" y="318"/>
                    </a:cubicBezTo>
                    <a:cubicBezTo>
                      <a:pt x="299" y="316"/>
                      <a:pt x="299" y="316"/>
                      <a:pt x="299" y="316"/>
                    </a:cubicBezTo>
                    <a:cubicBezTo>
                      <a:pt x="328" y="318"/>
                      <a:pt x="328" y="318"/>
                      <a:pt x="328" y="318"/>
                    </a:cubicBezTo>
                    <a:cubicBezTo>
                      <a:pt x="328" y="320"/>
                      <a:pt x="328" y="320"/>
                      <a:pt x="328" y="320"/>
                    </a:cubicBezTo>
                    <a:cubicBezTo>
                      <a:pt x="325" y="320"/>
                      <a:pt x="323" y="321"/>
                      <a:pt x="322" y="322"/>
                    </a:cubicBezTo>
                    <a:cubicBezTo>
                      <a:pt x="321" y="323"/>
                      <a:pt x="321" y="324"/>
                      <a:pt x="320" y="327"/>
                    </a:cubicBezTo>
                    <a:cubicBezTo>
                      <a:pt x="318" y="355"/>
                      <a:pt x="318" y="355"/>
                      <a:pt x="318" y="355"/>
                    </a:cubicBezTo>
                    <a:cubicBezTo>
                      <a:pt x="318" y="359"/>
                      <a:pt x="318" y="362"/>
                      <a:pt x="320" y="364"/>
                    </a:cubicBezTo>
                    <a:cubicBezTo>
                      <a:pt x="321" y="366"/>
                      <a:pt x="323" y="367"/>
                      <a:pt x="327" y="367"/>
                    </a:cubicBezTo>
                    <a:cubicBezTo>
                      <a:pt x="331" y="367"/>
                      <a:pt x="334" y="366"/>
                      <a:pt x="336" y="364"/>
                    </a:cubicBezTo>
                    <a:cubicBezTo>
                      <a:pt x="338" y="361"/>
                      <a:pt x="340" y="358"/>
                      <a:pt x="340" y="352"/>
                    </a:cubicBezTo>
                    <a:cubicBezTo>
                      <a:pt x="340" y="352"/>
                      <a:pt x="340" y="352"/>
                      <a:pt x="340" y="352"/>
                    </a:cubicBezTo>
                    <a:close/>
                    <a:moveTo>
                      <a:pt x="368" y="329"/>
                    </a:moveTo>
                    <a:cubicBezTo>
                      <a:pt x="368" y="327"/>
                      <a:pt x="367" y="325"/>
                      <a:pt x="366" y="324"/>
                    </a:cubicBezTo>
                    <a:cubicBezTo>
                      <a:pt x="365" y="323"/>
                      <a:pt x="363" y="323"/>
                      <a:pt x="361" y="323"/>
                    </a:cubicBezTo>
                    <a:cubicBezTo>
                      <a:pt x="360" y="321"/>
                      <a:pt x="360" y="321"/>
                      <a:pt x="360" y="321"/>
                    </a:cubicBezTo>
                    <a:cubicBezTo>
                      <a:pt x="382" y="318"/>
                      <a:pt x="382" y="318"/>
                      <a:pt x="382" y="318"/>
                    </a:cubicBezTo>
                    <a:cubicBezTo>
                      <a:pt x="410" y="344"/>
                      <a:pt x="410" y="344"/>
                      <a:pt x="410" y="344"/>
                    </a:cubicBezTo>
                    <a:cubicBezTo>
                      <a:pt x="407" y="324"/>
                      <a:pt x="407" y="324"/>
                      <a:pt x="407" y="324"/>
                    </a:cubicBezTo>
                    <a:cubicBezTo>
                      <a:pt x="407" y="321"/>
                      <a:pt x="406" y="320"/>
                      <a:pt x="405" y="319"/>
                    </a:cubicBezTo>
                    <a:cubicBezTo>
                      <a:pt x="404" y="318"/>
                      <a:pt x="402" y="317"/>
                      <a:pt x="400" y="317"/>
                    </a:cubicBezTo>
                    <a:cubicBezTo>
                      <a:pt x="399" y="316"/>
                      <a:pt x="399" y="316"/>
                      <a:pt x="399" y="316"/>
                    </a:cubicBezTo>
                    <a:cubicBezTo>
                      <a:pt x="416" y="313"/>
                      <a:pt x="416" y="313"/>
                      <a:pt x="416" y="313"/>
                    </a:cubicBezTo>
                    <a:cubicBezTo>
                      <a:pt x="416" y="315"/>
                      <a:pt x="416" y="315"/>
                      <a:pt x="416" y="315"/>
                    </a:cubicBezTo>
                    <a:cubicBezTo>
                      <a:pt x="414" y="316"/>
                      <a:pt x="412" y="316"/>
                      <a:pt x="411" y="318"/>
                    </a:cubicBezTo>
                    <a:cubicBezTo>
                      <a:pt x="410" y="319"/>
                      <a:pt x="410" y="321"/>
                      <a:pt x="411" y="323"/>
                    </a:cubicBezTo>
                    <a:cubicBezTo>
                      <a:pt x="416" y="365"/>
                      <a:pt x="416" y="365"/>
                      <a:pt x="416" y="365"/>
                    </a:cubicBezTo>
                    <a:cubicBezTo>
                      <a:pt x="411" y="366"/>
                      <a:pt x="411" y="366"/>
                      <a:pt x="411" y="366"/>
                    </a:cubicBezTo>
                    <a:cubicBezTo>
                      <a:pt x="372" y="330"/>
                      <a:pt x="372" y="330"/>
                      <a:pt x="372" y="330"/>
                    </a:cubicBezTo>
                    <a:cubicBezTo>
                      <a:pt x="376" y="361"/>
                      <a:pt x="376" y="361"/>
                      <a:pt x="376" y="361"/>
                    </a:cubicBezTo>
                    <a:cubicBezTo>
                      <a:pt x="377" y="364"/>
                      <a:pt x="377" y="366"/>
                      <a:pt x="379" y="367"/>
                    </a:cubicBezTo>
                    <a:cubicBezTo>
                      <a:pt x="380" y="368"/>
                      <a:pt x="381" y="368"/>
                      <a:pt x="384" y="368"/>
                    </a:cubicBezTo>
                    <a:cubicBezTo>
                      <a:pt x="384" y="370"/>
                      <a:pt x="384" y="370"/>
                      <a:pt x="384" y="370"/>
                    </a:cubicBezTo>
                    <a:cubicBezTo>
                      <a:pt x="368" y="372"/>
                      <a:pt x="368" y="372"/>
                      <a:pt x="368" y="372"/>
                    </a:cubicBezTo>
                    <a:cubicBezTo>
                      <a:pt x="367" y="370"/>
                      <a:pt x="367" y="370"/>
                      <a:pt x="367" y="370"/>
                    </a:cubicBezTo>
                    <a:cubicBezTo>
                      <a:pt x="370" y="370"/>
                      <a:pt x="371" y="369"/>
                      <a:pt x="372" y="368"/>
                    </a:cubicBezTo>
                    <a:cubicBezTo>
                      <a:pt x="373" y="366"/>
                      <a:pt x="373" y="364"/>
                      <a:pt x="373" y="362"/>
                    </a:cubicBezTo>
                    <a:cubicBezTo>
                      <a:pt x="368" y="329"/>
                      <a:pt x="368" y="329"/>
                      <a:pt x="368" y="329"/>
                    </a:cubicBezTo>
                    <a:close/>
                    <a:moveTo>
                      <a:pt x="461" y="345"/>
                    </a:moveTo>
                    <a:cubicBezTo>
                      <a:pt x="462" y="348"/>
                      <a:pt x="463" y="349"/>
                      <a:pt x="464" y="350"/>
                    </a:cubicBezTo>
                    <a:cubicBezTo>
                      <a:pt x="465" y="351"/>
                      <a:pt x="467" y="351"/>
                      <a:pt x="469" y="351"/>
                    </a:cubicBezTo>
                    <a:cubicBezTo>
                      <a:pt x="470" y="352"/>
                      <a:pt x="470" y="352"/>
                      <a:pt x="470" y="352"/>
                    </a:cubicBezTo>
                    <a:cubicBezTo>
                      <a:pt x="442" y="360"/>
                      <a:pt x="442" y="360"/>
                      <a:pt x="442" y="360"/>
                    </a:cubicBezTo>
                    <a:cubicBezTo>
                      <a:pt x="441" y="359"/>
                      <a:pt x="441" y="359"/>
                      <a:pt x="441" y="359"/>
                    </a:cubicBezTo>
                    <a:cubicBezTo>
                      <a:pt x="444" y="358"/>
                      <a:pt x="445" y="357"/>
                      <a:pt x="446" y="355"/>
                    </a:cubicBezTo>
                    <a:cubicBezTo>
                      <a:pt x="446" y="354"/>
                      <a:pt x="446" y="352"/>
                      <a:pt x="446" y="350"/>
                    </a:cubicBezTo>
                    <a:cubicBezTo>
                      <a:pt x="436" y="318"/>
                      <a:pt x="436" y="318"/>
                      <a:pt x="436" y="318"/>
                    </a:cubicBezTo>
                    <a:cubicBezTo>
                      <a:pt x="436" y="316"/>
                      <a:pt x="435" y="314"/>
                      <a:pt x="433" y="313"/>
                    </a:cubicBezTo>
                    <a:cubicBezTo>
                      <a:pt x="432" y="312"/>
                      <a:pt x="430" y="312"/>
                      <a:pt x="428" y="313"/>
                    </a:cubicBezTo>
                    <a:cubicBezTo>
                      <a:pt x="428" y="311"/>
                      <a:pt x="428" y="311"/>
                      <a:pt x="428" y="311"/>
                    </a:cubicBezTo>
                    <a:cubicBezTo>
                      <a:pt x="456" y="303"/>
                      <a:pt x="456" y="303"/>
                      <a:pt x="456" y="303"/>
                    </a:cubicBezTo>
                    <a:cubicBezTo>
                      <a:pt x="456" y="305"/>
                      <a:pt x="456" y="305"/>
                      <a:pt x="456" y="305"/>
                    </a:cubicBezTo>
                    <a:cubicBezTo>
                      <a:pt x="454" y="306"/>
                      <a:pt x="452" y="307"/>
                      <a:pt x="452" y="308"/>
                    </a:cubicBezTo>
                    <a:cubicBezTo>
                      <a:pt x="451" y="309"/>
                      <a:pt x="451" y="311"/>
                      <a:pt x="452" y="314"/>
                    </a:cubicBezTo>
                    <a:cubicBezTo>
                      <a:pt x="461" y="345"/>
                      <a:pt x="461" y="345"/>
                      <a:pt x="461" y="345"/>
                    </a:cubicBezTo>
                    <a:close/>
                    <a:moveTo>
                      <a:pt x="508" y="337"/>
                    </a:moveTo>
                    <a:cubicBezTo>
                      <a:pt x="511" y="336"/>
                      <a:pt x="511" y="336"/>
                      <a:pt x="511" y="336"/>
                    </a:cubicBezTo>
                    <a:cubicBezTo>
                      <a:pt x="507" y="287"/>
                      <a:pt x="507" y="287"/>
                      <a:pt x="507" y="287"/>
                    </a:cubicBezTo>
                    <a:cubicBezTo>
                      <a:pt x="507" y="285"/>
                      <a:pt x="507" y="284"/>
                      <a:pt x="507" y="282"/>
                    </a:cubicBezTo>
                    <a:cubicBezTo>
                      <a:pt x="508" y="281"/>
                      <a:pt x="509" y="280"/>
                      <a:pt x="510" y="279"/>
                    </a:cubicBezTo>
                    <a:cubicBezTo>
                      <a:pt x="509" y="277"/>
                      <a:pt x="509" y="277"/>
                      <a:pt x="509" y="277"/>
                    </a:cubicBezTo>
                    <a:cubicBezTo>
                      <a:pt x="495" y="285"/>
                      <a:pt x="495" y="285"/>
                      <a:pt x="495" y="285"/>
                    </a:cubicBezTo>
                    <a:cubicBezTo>
                      <a:pt x="496" y="286"/>
                      <a:pt x="496" y="286"/>
                      <a:pt x="496" y="286"/>
                    </a:cubicBezTo>
                    <a:cubicBezTo>
                      <a:pt x="498" y="286"/>
                      <a:pt x="499" y="285"/>
                      <a:pt x="500" y="285"/>
                    </a:cubicBezTo>
                    <a:cubicBezTo>
                      <a:pt x="501" y="285"/>
                      <a:pt x="502" y="286"/>
                      <a:pt x="503" y="287"/>
                    </a:cubicBezTo>
                    <a:cubicBezTo>
                      <a:pt x="503" y="287"/>
                      <a:pt x="503" y="287"/>
                      <a:pt x="503" y="288"/>
                    </a:cubicBezTo>
                    <a:cubicBezTo>
                      <a:pt x="503" y="288"/>
                      <a:pt x="503" y="289"/>
                      <a:pt x="503" y="290"/>
                    </a:cubicBezTo>
                    <a:cubicBezTo>
                      <a:pt x="506" y="316"/>
                      <a:pt x="506" y="316"/>
                      <a:pt x="506" y="316"/>
                    </a:cubicBezTo>
                    <a:cubicBezTo>
                      <a:pt x="485" y="298"/>
                      <a:pt x="485" y="298"/>
                      <a:pt x="485" y="298"/>
                    </a:cubicBezTo>
                    <a:cubicBezTo>
                      <a:pt x="484" y="297"/>
                      <a:pt x="484" y="297"/>
                      <a:pt x="484" y="297"/>
                    </a:cubicBezTo>
                    <a:cubicBezTo>
                      <a:pt x="484" y="297"/>
                      <a:pt x="484" y="296"/>
                      <a:pt x="483" y="296"/>
                    </a:cubicBezTo>
                    <a:cubicBezTo>
                      <a:pt x="483" y="295"/>
                      <a:pt x="483" y="295"/>
                      <a:pt x="483" y="294"/>
                    </a:cubicBezTo>
                    <a:cubicBezTo>
                      <a:pt x="484" y="293"/>
                      <a:pt x="485" y="292"/>
                      <a:pt x="486" y="292"/>
                    </a:cubicBezTo>
                    <a:cubicBezTo>
                      <a:pt x="486" y="291"/>
                      <a:pt x="486" y="291"/>
                      <a:pt x="486" y="291"/>
                    </a:cubicBezTo>
                    <a:cubicBezTo>
                      <a:pt x="486" y="290"/>
                      <a:pt x="486" y="290"/>
                      <a:pt x="486" y="290"/>
                    </a:cubicBezTo>
                    <a:cubicBezTo>
                      <a:pt x="462" y="302"/>
                      <a:pt x="462" y="302"/>
                      <a:pt x="462" y="302"/>
                    </a:cubicBezTo>
                    <a:cubicBezTo>
                      <a:pt x="463" y="304"/>
                      <a:pt x="463" y="304"/>
                      <a:pt x="463" y="304"/>
                    </a:cubicBezTo>
                    <a:cubicBezTo>
                      <a:pt x="464" y="303"/>
                      <a:pt x="465" y="303"/>
                      <a:pt x="467" y="303"/>
                    </a:cubicBezTo>
                    <a:cubicBezTo>
                      <a:pt x="468" y="304"/>
                      <a:pt x="469" y="305"/>
                      <a:pt x="471" y="306"/>
                    </a:cubicBezTo>
                    <a:cubicBezTo>
                      <a:pt x="508" y="337"/>
                      <a:pt x="508" y="337"/>
                      <a:pt x="508" y="337"/>
                    </a:cubicBezTo>
                    <a:close/>
                    <a:moveTo>
                      <a:pt x="547" y="316"/>
                    </a:moveTo>
                    <a:cubicBezTo>
                      <a:pt x="546" y="315"/>
                      <a:pt x="546" y="315"/>
                      <a:pt x="546" y="315"/>
                    </a:cubicBezTo>
                    <a:cubicBezTo>
                      <a:pt x="548" y="313"/>
                      <a:pt x="549" y="311"/>
                      <a:pt x="549" y="310"/>
                    </a:cubicBezTo>
                    <a:cubicBezTo>
                      <a:pt x="549" y="308"/>
                      <a:pt x="548" y="307"/>
                      <a:pt x="547" y="305"/>
                    </a:cubicBezTo>
                    <a:cubicBezTo>
                      <a:pt x="526" y="279"/>
                      <a:pt x="526" y="279"/>
                      <a:pt x="526" y="279"/>
                    </a:cubicBezTo>
                    <a:cubicBezTo>
                      <a:pt x="524" y="277"/>
                      <a:pt x="523" y="276"/>
                      <a:pt x="521" y="276"/>
                    </a:cubicBezTo>
                    <a:cubicBezTo>
                      <a:pt x="520" y="275"/>
                      <a:pt x="518" y="276"/>
                      <a:pt x="516" y="277"/>
                    </a:cubicBezTo>
                    <a:cubicBezTo>
                      <a:pt x="515" y="276"/>
                      <a:pt x="515" y="276"/>
                      <a:pt x="515" y="276"/>
                    </a:cubicBezTo>
                    <a:cubicBezTo>
                      <a:pt x="550" y="248"/>
                      <a:pt x="550" y="248"/>
                      <a:pt x="550" y="248"/>
                    </a:cubicBezTo>
                    <a:cubicBezTo>
                      <a:pt x="559" y="258"/>
                      <a:pt x="559" y="258"/>
                      <a:pt x="559" y="258"/>
                    </a:cubicBezTo>
                    <a:cubicBezTo>
                      <a:pt x="558" y="260"/>
                      <a:pt x="558" y="260"/>
                      <a:pt x="558" y="260"/>
                    </a:cubicBezTo>
                    <a:cubicBezTo>
                      <a:pt x="555" y="257"/>
                      <a:pt x="552" y="256"/>
                      <a:pt x="549" y="256"/>
                    </a:cubicBezTo>
                    <a:cubicBezTo>
                      <a:pt x="547" y="255"/>
                      <a:pt x="544" y="257"/>
                      <a:pt x="540" y="260"/>
                    </a:cubicBezTo>
                    <a:cubicBezTo>
                      <a:pt x="535" y="264"/>
                      <a:pt x="535" y="264"/>
                      <a:pt x="535" y="264"/>
                    </a:cubicBezTo>
                    <a:cubicBezTo>
                      <a:pt x="547" y="280"/>
                      <a:pt x="547" y="280"/>
                      <a:pt x="547" y="280"/>
                    </a:cubicBezTo>
                    <a:cubicBezTo>
                      <a:pt x="548" y="279"/>
                      <a:pt x="548" y="279"/>
                      <a:pt x="548" y="279"/>
                    </a:cubicBezTo>
                    <a:cubicBezTo>
                      <a:pt x="550" y="278"/>
                      <a:pt x="551" y="276"/>
                      <a:pt x="551" y="274"/>
                    </a:cubicBezTo>
                    <a:cubicBezTo>
                      <a:pt x="551" y="271"/>
                      <a:pt x="550" y="269"/>
                      <a:pt x="548" y="266"/>
                    </a:cubicBezTo>
                    <a:cubicBezTo>
                      <a:pt x="550" y="264"/>
                      <a:pt x="550" y="264"/>
                      <a:pt x="550" y="264"/>
                    </a:cubicBezTo>
                    <a:cubicBezTo>
                      <a:pt x="565" y="284"/>
                      <a:pt x="565" y="284"/>
                      <a:pt x="565" y="284"/>
                    </a:cubicBezTo>
                    <a:cubicBezTo>
                      <a:pt x="564" y="285"/>
                      <a:pt x="564" y="285"/>
                      <a:pt x="564" y="285"/>
                    </a:cubicBezTo>
                    <a:cubicBezTo>
                      <a:pt x="561" y="282"/>
                      <a:pt x="559" y="280"/>
                      <a:pt x="557" y="280"/>
                    </a:cubicBezTo>
                    <a:cubicBezTo>
                      <a:pt x="554" y="280"/>
                      <a:pt x="552" y="280"/>
                      <a:pt x="550" y="282"/>
                    </a:cubicBezTo>
                    <a:cubicBezTo>
                      <a:pt x="550" y="283"/>
                      <a:pt x="550" y="283"/>
                      <a:pt x="550" y="283"/>
                    </a:cubicBezTo>
                    <a:cubicBezTo>
                      <a:pt x="560" y="295"/>
                      <a:pt x="560" y="295"/>
                      <a:pt x="560" y="295"/>
                    </a:cubicBezTo>
                    <a:cubicBezTo>
                      <a:pt x="561" y="297"/>
                      <a:pt x="562" y="298"/>
                      <a:pt x="563" y="298"/>
                    </a:cubicBezTo>
                    <a:cubicBezTo>
                      <a:pt x="564" y="298"/>
                      <a:pt x="566" y="297"/>
                      <a:pt x="568" y="295"/>
                    </a:cubicBezTo>
                    <a:cubicBezTo>
                      <a:pt x="572" y="292"/>
                      <a:pt x="574" y="289"/>
                      <a:pt x="575" y="286"/>
                    </a:cubicBezTo>
                    <a:cubicBezTo>
                      <a:pt x="576" y="282"/>
                      <a:pt x="575" y="279"/>
                      <a:pt x="573" y="274"/>
                    </a:cubicBezTo>
                    <a:cubicBezTo>
                      <a:pt x="575" y="273"/>
                      <a:pt x="575" y="273"/>
                      <a:pt x="575" y="273"/>
                    </a:cubicBezTo>
                    <a:cubicBezTo>
                      <a:pt x="583" y="287"/>
                      <a:pt x="583" y="287"/>
                      <a:pt x="583" y="287"/>
                    </a:cubicBezTo>
                    <a:cubicBezTo>
                      <a:pt x="547" y="316"/>
                      <a:pt x="547" y="316"/>
                      <a:pt x="547" y="316"/>
                    </a:cubicBezTo>
                    <a:close/>
                    <a:moveTo>
                      <a:pt x="595" y="239"/>
                    </a:moveTo>
                    <a:cubicBezTo>
                      <a:pt x="596" y="238"/>
                      <a:pt x="596" y="238"/>
                      <a:pt x="596" y="238"/>
                    </a:cubicBezTo>
                    <a:cubicBezTo>
                      <a:pt x="598" y="236"/>
                      <a:pt x="599" y="233"/>
                      <a:pt x="599" y="231"/>
                    </a:cubicBezTo>
                    <a:cubicBezTo>
                      <a:pt x="598" y="229"/>
                      <a:pt x="597" y="226"/>
                      <a:pt x="594" y="224"/>
                    </a:cubicBezTo>
                    <a:cubicBezTo>
                      <a:pt x="591" y="221"/>
                      <a:pt x="588" y="220"/>
                      <a:pt x="586" y="220"/>
                    </a:cubicBezTo>
                    <a:cubicBezTo>
                      <a:pt x="583" y="220"/>
                      <a:pt x="581" y="222"/>
                      <a:pt x="579" y="225"/>
                    </a:cubicBezTo>
                    <a:cubicBezTo>
                      <a:pt x="595" y="239"/>
                      <a:pt x="595" y="239"/>
                      <a:pt x="595" y="239"/>
                    </a:cubicBezTo>
                    <a:close/>
                    <a:moveTo>
                      <a:pt x="609" y="250"/>
                    </a:moveTo>
                    <a:cubicBezTo>
                      <a:pt x="598" y="241"/>
                      <a:pt x="598" y="241"/>
                      <a:pt x="598" y="241"/>
                    </a:cubicBezTo>
                    <a:cubicBezTo>
                      <a:pt x="599" y="240"/>
                      <a:pt x="599" y="240"/>
                      <a:pt x="599" y="240"/>
                    </a:cubicBezTo>
                    <a:cubicBezTo>
                      <a:pt x="625" y="245"/>
                      <a:pt x="625" y="245"/>
                      <a:pt x="625" y="245"/>
                    </a:cubicBezTo>
                    <a:cubicBezTo>
                      <a:pt x="637" y="230"/>
                      <a:pt x="637" y="230"/>
                      <a:pt x="637" y="230"/>
                    </a:cubicBezTo>
                    <a:cubicBezTo>
                      <a:pt x="636" y="229"/>
                      <a:pt x="636" y="229"/>
                      <a:pt x="636" y="229"/>
                    </a:cubicBezTo>
                    <a:cubicBezTo>
                      <a:pt x="635" y="230"/>
                      <a:pt x="634" y="231"/>
                      <a:pt x="633" y="231"/>
                    </a:cubicBezTo>
                    <a:cubicBezTo>
                      <a:pt x="632" y="231"/>
                      <a:pt x="630" y="231"/>
                      <a:pt x="628" y="231"/>
                    </a:cubicBezTo>
                    <a:cubicBezTo>
                      <a:pt x="608" y="227"/>
                      <a:pt x="608" y="227"/>
                      <a:pt x="608" y="227"/>
                    </a:cubicBezTo>
                    <a:cubicBezTo>
                      <a:pt x="609" y="224"/>
                      <a:pt x="609" y="221"/>
                      <a:pt x="609" y="218"/>
                    </a:cubicBezTo>
                    <a:cubicBezTo>
                      <a:pt x="608" y="215"/>
                      <a:pt x="607" y="213"/>
                      <a:pt x="604" y="211"/>
                    </a:cubicBezTo>
                    <a:cubicBezTo>
                      <a:pt x="601" y="208"/>
                      <a:pt x="597" y="207"/>
                      <a:pt x="593" y="209"/>
                    </a:cubicBezTo>
                    <a:cubicBezTo>
                      <a:pt x="589" y="210"/>
                      <a:pt x="585" y="213"/>
                      <a:pt x="580" y="218"/>
                    </a:cubicBezTo>
                    <a:cubicBezTo>
                      <a:pt x="562" y="240"/>
                      <a:pt x="562" y="240"/>
                      <a:pt x="562" y="240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5" y="240"/>
                      <a:pt x="567" y="239"/>
                      <a:pt x="568" y="239"/>
                    </a:cubicBezTo>
                    <a:cubicBezTo>
                      <a:pt x="569" y="239"/>
                      <a:pt x="571" y="239"/>
                      <a:pt x="573" y="241"/>
                    </a:cubicBezTo>
                    <a:cubicBezTo>
                      <a:pt x="598" y="262"/>
                      <a:pt x="598" y="262"/>
                      <a:pt x="598" y="262"/>
                    </a:cubicBezTo>
                    <a:cubicBezTo>
                      <a:pt x="600" y="264"/>
                      <a:pt x="602" y="266"/>
                      <a:pt x="602" y="267"/>
                    </a:cubicBezTo>
                    <a:cubicBezTo>
                      <a:pt x="602" y="269"/>
                      <a:pt x="601" y="270"/>
                      <a:pt x="600" y="272"/>
                    </a:cubicBezTo>
                    <a:cubicBezTo>
                      <a:pt x="601" y="273"/>
                      <a:pt x="601" y="273"/>
                      <a:pt x="601" y="273"/>
                    </a:cubicBezTo>
                    <a:cubicBezTo>
                      <a:pt x="620" y="251"/>
                      <a:pt x="620" y="251"/>
                      <a:pt x="620" y="251"/>
                    </a:cubicBezTo>
                    <a:cubicBezTo>
                      <a:pt x="619" y="249"/>
                      <a:pt x="619" y="249"/>
                      <a:pt x="619" y="249"/>
                    </a:cubicBezTo>
                    <a:cubicBezTo>
                      <a:pt x="617" y="251"/>
                      <a:pt x="616" y="252"/>
                      <a:pt x="614" y="252"/>
                    </a:cubicBezTo>
                    <a:cubicBezTo>
                      <a:pt x="613" y="253"/>
                      <a:pt x="611" y="252"/>
                      <a:pt x="609" y="250"/>
                    </a:cubicBezTo>
                    <a:cubicBezTo>
                      <a:pt x="609" y="250"/>
                      <a:pt x="609" y="250"/>
                      <a:pt x="609" y="250"/>
                    </a:cubicBezTo>
                    <a:close/>
                    <a:moveTo>
                      <a:pt x="651" y="215"/>
                    </a:moveTo>
                    <a:cubicBezTo>
                      <a:pt x="634" y="206"/>
                      <a:pt x="634" y="206"/>
                      <a:pt x="634" y="206"/>
                    </a:cubicBezTo>
                    <a:cubicBezTo>
                      <a:pt x="635" y="204"/>
                      <a:pt x="635" y="204"/>
                      <a:pt x="635" y="204"/>
                    </a:cubicBezTo>
                    <a:cubicBezTo>
                      <a:pt x="639" y="206"/>
                      <a:pt x="643" y="206"/>
                      <a:pt x="648" y="205"/>
                    </a:cubicBezTo>
                    <a:cubicBezTo>
                      <a:pt x="652" y="203"/>
                      <a:pt x="655" y="200"/>
                      <a:pt x="657" y="196"/>
                    </a:cubicBezTo>
                    <a:cubicBezTo>
                      <a:pt x="659" y="194"/>
                      <a:pt x="659" y="191"/>
                      <a:pt x="659" y="189"/>
                    </a:cubicBezTo>
                    <a:cubicBezTo>
                      <a:pt x="659" y="187"/>
                      <a:pt x="658" y="185"/>
                      <a:pt x="656" y="184"/>
                    </a:cubicBezTo>
                    <a:cubicBezTo>
                      <a:pt x="653" y="183"/>
                      <a:pt x="648" y="185"/>
                      <a:pt x="641" y="190"/>
                    </a:cubicBezTo>
                    <a:cubicBezTo>
                      <a:pt x="640" y="190"/>
                      <a:pt x="640" y="190"/>
                      <a:pt x="640" y="190"/>
                    </a:cubicBezTo>
                    <a:cubicBezTo>
                      <a:pt x="640" y="191"/>
                      <a:pt x="639" y="191"/>
                      <a:pt x="638" y="192"/>
                    </a:cubicBezTo>
                    <a:cubicBezTo>
                      <a:pt x="633" y="196"/>
                      <a:pt x="629" y="198"/>
                      <a:pt x="626" y="198"/>
                    </a:cubicBezTo>
                    <a:cubicBezTo>
                      <a:pt x="625" y="199"/>
                      <a:pt x="623" y="199"/>
                      <a:pt x="622" y="198"/>
                    </a:cubicBezTo>
                    <a:cubicBezTo>
                      <a:pt x="620" y="198"/>
                      <a:pt x="619" y="198"/>
                      <a:pt x="618" y="197"/>
                    </a:cubicBezTo>
                    <a:cubicBezTo>
                      <a:pt x="614" y="195"/>
                      <a:pt x="611" y="191"/>
                      <a:pt x="610" y="186"/>
                    </a:cubicBezTo>
                    <a:cubicBezTo>
                      <a:pt x="609" y="182"/>
                      <a:pt x="610" y="177"/>
                      <a:pt x="613" y="172"/>
                    </a:cubicBezTo>
                    <a:cubicBezTo>
                      <a:pt x="614" y="169"/>
                      <a:pt x="616" y="167"/>
                      <a:pt x="619" y="165"/>
                    </a:cubicBezTo>
                    <a:cubicBezTo>
                      <a:pt x="622" y="162"/>
                      <a:pt x="623" y="161"/>
                      <a:pt x="623" y="161"/>
                    </a:cubicBezTo>
                    <a:cubicBezTo>
                      <a:pt x="624" y="160"/>
                      <a:pt x="624" y="159"/>
                      <a:pt x="623" y="159"/>
                    </a:cubicBezTo>
                    <a:cubicBezTo>
                      <a:pt x="623" y="158"/>
                      <a:pt x="622" y="158"/>
                      <a:pt x="621" y="157"/>
                    </a:cubicBezTo>
                    <a:cubicBezTo>
                      <a:pt x="622" y="155"/>
                      <a:pt x="622" y="155"/>
                      <a:pt x="622" y="155"/>
                    </a:cubicBezTo>
                    <a:cubicBezTo>
                      <a:pt x="637" y="163"/>
                      <a:pt x="637" y="163"/>
                      <a:pt x="637" y="163"/>
                    </a:cubicBezTo>
                    <a:cubicBezTo>
                      <a:pt x="636" y="165"/>
                      <a:pt x="636" y="165"/>
                      <a:pt x="636" y="165"/>
                    </a:cubicBezTo>
                    <a:cubicBezTo>
                      <a:pt x="632" y="163"/>
                      <a:pt x="628" y="163"/>
                      <a:pt x="625" y="165"/>
                    </a:cubicBezTo>
                    <a:cubicBezTo>
                      <a:pt x="621" y="166"/>
                      <a:pt x="618" y="169"/>
                      <a:pt x="616" y="173"/>
                    </a:cubicBezTo>
                    <a:cubicBezTo>
                      <a:pt x="615" y="175"/>
                      <a:pt x="615" y="177"/>
                      <a:pt x="615" y="179"/>
                    </a:cubicBezTo>
                    <a:cubicBezTo>
                      <a:pt x="615" y="181"/>
                      <a:pt x="616" y="182"/>
                      <a:pt x="618" y="183"/>
                    </a:cubicBezTo>
                    <a:cubicBezTo>
                      <a:pt x="620" y="184"/>
                      <a:pt x="624" y="183"/>
                      <a:pt x="630" y="179"/>
                    </a:cubicBezTo>
                    <a:cubicBezTo>
                      <a:pt x="630" y="178"/>
                      <a:pt x="630" y="178"/>
                      <a:pt x="630" y="178"/>
                    </a:cubicBezTo>
                    <a:cubicBezTo>
                      <a:pt x="634" y="175"/>
                      <a:pt x="637" y="173"/>
                      <a:pt x="639" y="172"/>
                    </a:cubicBezTo>
                    <a:cubicBezTo>
                      <a:pt x="641" y="170"/>
                      <a:pt x="643" y="170"/>
                      <a:pt x="644" y="169"/>
                    </a:cubicBezTo>
                    <a:cubicBezTo>
                      <a:pt x="646" y="169"/>
                      <a:pt x="648" y="169"/>
                      <a:pt x="650" y="169"/>
                    </a:cubicBezTo>
                    <a:cubicBezTo>
                      <a:pt x="652" y="169"/>
                      <a:pt x="654" y="170"/>
                      <a:pt x="656" y="171"/>
                    </a:cubicBezTo>
                    <a:cubicBezTo>
                      <a:pt x="660" y="173"/>
                      <a:pt x="663" y="177"/>
                      <a:pt x="664" y="182"/>
                    </a:cubicBezTo>
                    <a:cubicBezTo>
                      <a:pt x="665" y="186"/>
                      <a:pt x="664" y="191"/>
                      <a:pt x="661" y="197"/>
                    </a:cubicBezTo>
                    <a:cubicBezTo>
                      <a:pt x="659" y="199"/>
                      <a:pt x="657" y="202"/>
                      <a:pt x="654" y="205"/>
                    </a:cubicBezTo>
                    <a:cubicBezTo>
                      <a:pt x="652" y="207"/>
                      <a:pt x="650" y="209"/>
                      <a:pt x="650" y="209"/>
                    </a:cubicBezTo>
                    <a:cubicBezTo>
                      <a:pt x="650" y="210"/>
                      <a:pt x="650" y="211"/>
                      <a:pt x="650" y="211"/>
                    </a:cubicBezTo>
                    <a:cubicBezTo>
                      <a:pt x="650" y="212"/>
                      <a:pt x="651" y="213"/>
                      <a:pt x="652" y="213"/>
                    </a:cubicBezTo>
                    <a:cubicBezTo>
                      <a:pt x="651" y="215"/>
                      <a:pt x="651" y="215"/>
                      <a:pt x="651" y="215"/>
                    </a:cubicBezTo>
                    <a:close/>
                    <a:moveTo>
                      <a:pt x="678" y="136"/>
                    </a:moveTo>
                    <a:cubicBezTo>
                      <a:pt x="647" y="124"/>
                      <a:pt x="647" y="124"/>
                      <a:pt x="647" y="124"/>
                    </a:cubicBezTo>
                    <a:cubicBezTo>
                      <a:pt x="644" y="123"/>
                      <a:pt x="643" y="122"/>
                      <a:pt x="642" y="121"/>
                    </a:cubicBezTo>
                    <a:cubicBezTo>
                      <a:pt x="642" y="120"/>
                      <a:pt x="642" y="118"/>
                      <a:pt x="642" y="116"/>
                    </a:cubicBezTo>
                    <a:cubicBezTo>
                      <a:pt x="641" y="115"/>
                      <a:pt x="641" y="115"/>
                      <a:pt x="641" y="115"/>
                    </a:cubicBezTo>
                    <a:cubicBezTo>
                      <a:pt x="630" y="142"/>
                      <a:pt x="630" y="142"/>
                      <a:pt x="630" y="142"/>
                    </a:cubicBezTo>
                    <a:cubicBezTo>
                      <a:pt x="632" y="143"/>
                      <a:pt x="632" y="143"/>
                      <a:pt x="632" y="143"/>
                    </a:cubicBezTo>
                    <a:cubicBezTo>
                      <a:pt x="633" y="141"/>
                      <a:pt x="634" y="139"/>
                      <a:pt x="635" y="139"/>
                    </a:cubicBezTo>
                    <a:cubicBezTo>
                      <a:pt x="637" y="138"/>
                      <a:pt x="639" y="138"/>
                      <a:pt x="641" y="139"/>
                    </a:cubicBezTo>
                    <a:cubicBezTo>
                      <a:pt x="672" y="151"/>
                      <a:pt x="672" y="151"/>
                      <a:pt x="672" y="151"/>
                    </a:cubicBezTo>
                    <a:cubicBezTo>
                      <a:pt x="674" y="152"/>
                      <a:pt x="676" y="153"/>
                      <a:pt x="677" y="154"/>
                    </a:cubicBezTo>
                    <a:cubicBezTo>
                      <a:pt x="677" y="156"/>
                      <a:pt x="677" y="158"/>
                      <a:pt x="676" y="160"/>
                    </a:cubicBezTo>
                    <a:cubicBezTo>
                      <a:pt x="678" y="161"/>
                      <a:pt x="678" y="161"/>
                      <a:pt x="678" y="161"/>
                    </a:cubicBezTo>
                    <a:cubicBezTo>
                      <a:pt x="689" y="133"/>
                      <a:pt x="689" y="133"/>
                      <a:pt x="689" y="133"/>
                    </a:cubicBezTo>
                    <a:cubicBezTo>
                      <a:pt x="687" y="133"/>
                      <a:pt x="687" y="133"/>
                      <a:pt x="687" y="133"/>
                    </a:cubicBezTo>
                    <a:cubicBezTo>
                      <a:pt x="686" y="135"/>
                      <a:pt x="685" y="136"/>
                      <a:pt x="683" y="137"/>
                    </a:cubicBezTo>
                    <a:cubicBezTo>
                      <a:pt x="682" y="137"/>
                      <a:pt x="680" y="137"/>
                      <a:pt x="678" y="136"/>
                    </a:cubicBezTo>
                    <a:cubicBezTo>
                      <a:pt x="678" y="136"/>
                      <a:pt x="678" y="136"/>
                      <a:pt x="678" y="136"/>
                    </a:cubicBezTo>
                    <a:close/>
                    <a:moveTo>
                      <a:pt x="656" y="57"/>
                    </a:moveTo>
                    <a:cubicBezTo>
                      <a:pt x="669" y="60"/>
                      <a:pt x="669" y="60"/>
                      <a:pt x="669" y="60"/>
                    </a:cubicBezTo>
                    <a:cubicBezTo>
                      <a:pt x="668" y="62"/>
                      <a:pt x="668" y="62"/>
                      <a:pt x="668" y="62"/>
                    </a:cubicBezTo>
                    <a:cubicBezTo>
                      <a:pt x="665" y="62"/>
                      <a:pt x="662" y="62"/>
                      <a:pt x="660" y="63"/>
                    </a:cubicBezTo>
                    <a:cubicBezTo>
                      <a:pt x="658" y="64"/>
                      <a:pt x="657" y="67"/>
                      <a:pt x="656" y="70"/>
                    </a:cubicBezTo>
                    <a:cubicBezTo>
                      <a:pt x="655" y="73"/>
                      <a:pt x="655" y="73"/>
                      <a:pt x="655" y="73"/>
                    </a:cubicBezTo>
                    <a:cubicBezTo>
                      <a:pt x="693" y="82"/>
                      <a:pt x="693" y="82"/>
                      <a:pt x="693" y="82"/>
                    </a:cubicBezTo>
                    <a:cubicBezTo>
                      <a:pt x="696" y="83"/>
                      <a:pt x="698" y="83"/>
                      <a:pt x="699" y="82"/>
                    </a:cubicBezTo>
                    <a:cubicBezTo>
                      <a:pt x="700" y="81"/>
                      <a:pt x="701" y="80"/>
                      <a:pt x="702" y="77"/>
                    </a:cubicBezTo>
                    <a:cubicBezTo>
                      <a:pt x="704" y="78"/>
                      <a:pt x="704" y="78"/>
                      <a:pt x="704" y="78"/>
                    </a:cubicBezTo>
                    <a:cubicBezTo>
                      <a:pt x="697" y="106"/>
                      <a:pt x="697" y="106"/>
                      <a:pt x="697" y="106"/>
                    </a:cubicBezTo>
                    <a:cubicBezTo>
                      <a:pt x="695" y="106"/>
                      <a:pt x="695" y="106"/>
                      <a:pt x="695" y="106"/>
                    </a:cubicBezTo>
                    <a:cubicBezTo>
                      <a:pt x="696" y="103"/>
                      <a:pt x="696" y="102"/>
                      <a:pt x="695" y="100"/>
                    </a:cubicBezTo>
                    <a:cubicBezTo>
                      <a:pt x="694" y="99"/>
                      <a:pt x="692" y="98"/>
                      <a:pt x="690" y="98"/>
                    </a:cubicBezTo>
                    <a:cubicBezTo>
                      <a:pt x="652" y="89"/>
                      <a:pt x="652" y="89"/>
                      <a:pt x="652" y="89"/>
                    </a:cubicBezTo>
                    <a:cubicBezTo>
                      <a:pt x="651" y="92"/>
                      <a:pt x="651" y="92"/>
                      <a:pt x="651" y="92"/>
                    </a:cubicBezTo>
                    <a:cubicBezTo>
                      <a:pt x="650" y="96"/>
                      <a:pt x="651" y="98"/>
                      <a:pt x="652" y="100"/>
                    </a:cubicBezTo>
                    <a:cubicBezTo>
                      <a:pt x="653" y="102"/>
                      <a:pt x="655" y="104"/>
                      <a:pt x="658" y="105"/>
                    </a:cubicBezTo>
                    <a:cubicBezTo>
                      <a:pt x="658" y="107"/>
                      <a:pt x="658" y="107"/>
                      <a:pt x="658" y="107"/>
                    </a:cubicBezTo>
                    <a:cubicBezTo>
                      <a:pt x="645" y="104"/>
                      <a:pt x="645" y="104"/>
                      <a:pt x="645" y="104"/>
                    </a:cubicBezTo>
                    <a:cubicBezTo>
                      <a:pt x="656" y="57"/>
                      <a:pt x="656" y="57"/>
                      <a:pt x="656" y="57"/>
                    </a:cubicBezTo>
                    <a:close/>
                    <a:moveTo>
                      <a:pt x="684" y="17"/>
                    </a:moveTo>
                    <a:cubicBezTo>
                      <a:pt x="699" y="18"/>
                      <a:pt x="699" y="18"/>
                      <a:pt x="699" y="18"/>
                    </a:cubicBezTo>
                    <a:cubicBezTo>
                      <a:pt x="701" y="18"/>
                      <a:pt x="703" y="17"/>
                      <a:pt x="704" y="16"/>
                    </a:cubicBezTo>
                    <a:cubicBezTo>
                      <a:pt x="705" y="15"/>
                      <a:pt x="706" y="13"/>
                      <a:pt x="706" y="11"/>
                    </a:cubicBezTo>
                    <a:cubicBezTo>
                      <a:pt x="708" y="11"/>
                      <a:pt x="708" y="11"/>
                      <a:pt x="708" y="11"/>
                    </a:cubicBezTo>
                    <a:cubicBezTo>
                      <a:pt x="708" y="40"/>
                      <a:pt x="708" y="40"/>
                      <a:pt x="708" y="40"/>
                    </a:cubicBezTo>
                    <a:cubicBezTo>
                      <a:pt x="706" y="40"/>
                      <a:pt x="706" y="40"/>
                      <a:pt x="706" y="40"/>
                    </a:cubicBezTo>
                    <a:cubicBezTo>
                      <a:pt x="706" y="38"/>
                      <a:pt x="705" y="36"/>
                      <a:pt x="704" y="35"/>
                    </a:cubicBezTo>
                    <a:cubicBezTo>
                      <a:pt x="703" y="34"/>
                      <a:pt x="701" y="34"/>
                      <a:pt x="698" y="34"/>
                    </a:cubicBezTo>
                    <a:cubicBezTo>
                      <a:pt x="687" y="33"/>
                      <a:pt x="687" y="33"/>
                      <a:pt x="687" y="33"/>
                    </a:cubicBezTo>
                    <a:cubicBezTo>
                      <a:pt x="663" y="46"/>
                      <a:pt x="663" y="46"/>
                      <a:pt x="663" y="46"/>
                    </a:cubicBezTo>
                    <a:cubicBezTo>
                      <a:pt x="661" y="47"/>
                      <a:pt x="660" y="48"/>
                      <a:pt x="659" y="49"/>
                    </a:cubicBezTo>
                    <a:cubicBezTo>
                      <a:pt x="658" y="50"/>
                      <a:pt x="658" y="51"/>
                      <a:pt x="658" y="53"/>
                    </a:cubicBezTo>
                    <a:cubicBezTo>
                      <a:pt x="656" y="53"/>
                      <a:pt x="656" y="53"/>
                      <a:pt x="656" y="53"/>
                    </a:cubicBezTo>
                    <a:cubicBezTo>
                      <a:pt x="656" y="26"/>
                      <a:pt x="656" y="26"/>
                      <a:pt x="656" y="26"/>
                    </a:cubicBezTo>
                    <a:cubicBezTo>
                      <a:pt x="658" y="26"/>
                      <a:pt x="658" y="26"/>
                      <a:pt x="658" y="26"/>
                    </a:cubicBezTo>
                    <a:cubicBezTo>
                      <a:pt x="658" y="27"/>
                      <a:pt x="658" y="28"/>
                      <a:pt x="659" y="29"/>
                    </a:cubicBezTo>
                    <a:cubicBezTo>
                      <a:pt x="659" y="29"/>
                      <a:pt x="660" y="30"/>
                      <a:pt x="660" y="30"/>
                    </a:cubicBezTo>
                    <a:cubicBezTo>
                      <a:pt x="661" y="30"/>
                      <a:pt x="661" y="30"/>
                      <a:pt x="661" y="30"/>
                    </a:cubicBezTo>
                    <a:cubicBezTo>
                      <a:pt x="662" y="29"/>
                      <a:pt x="662" y="29"/>
                      <a:pt x="662" y="29"/>
                    </a:cubicBezTo>
                    <a:cubicBezTo>
                      <a:pt x="681" y="20"/>
                      <a:pt x="681" y="20"/>
                      <a:pt x="681" y="20"/>
                    </a:cubicBezTo>
                    <a:cubicBezTo>
                      <a:pt x="664" y="10"/>
                      <a:pt x="664" y="10"/>
                      <a:pt x="664" y="10"/>
                    </a:cubicBezTo>
                    <a:cubicBezTo>
                      <a:pt x="663" y="10"/>
                      <a:pt x="663" y="10"/>
                      <a:pt x="663" y="10"/>
                    </a:cubicBezTo>
                    <a:cubicBezTo>
                      <a:pt x="662" y="9"/>
                      <a:pt x="662" y="9"/>
                      <a:pt x="661" y="9"/>
                    </a:cubicBezTo>
                    <a:cubicBezTo>
                      <a:pt x="660" y="9"/>
                      <a:pt x="660" y="10"/>
                      <a:pt x="659" y="11"/>
                    </a:cubicBezTo>
                    <a:cubicBezTo>
                      <a:pt x="659" y="11"/>
                      <a:pt x="659" y="13"/>
                      <a:pt x="659" y="14"/>
                    </a:cubicBezTo>
                    <a:cubicBezTo>
                      <a:pt x="659" y="15"/>
                      <a:pt x="659" y="15"/>
                      <a:pt x="659" y="15"/>
                    </a:cubicBezTo>
                    <a:cubicBezTo>
                      <a:pt x="657" y="15"/>
                      <a:pt x="657" y="15"/>
                      <a:pt x="657" y="15"/>
                    </a:cubicBezTo>
                    <a:cubicBezTo>
                      <a:pt x="657" y="0"/>
                      <a:pt x="657" y="0"/>
                      <a:pt x="657" y="0"/>
                    </a:cubicBezTo>
                    <a:cubicBezTo>
                      <a:pt x="659" y="0"/>
                      <a:pt x="659" y="0"/>
                      <a:pt x="659" y="0"/>
                    </a:cubicBezTo>
                    <a:cubicBezTo>
                      <a:pt x="659" y="1"/>
                      <a:pt x="659" y="1"/>
                      <a:pt x="659" y="1"/>
                    </a:cubicBezTo>
                    <a:cubicBezTo>
                      <a:pt x="659" y="1"/>
                      <a:pt x="659" y="2"/>
                      <a:pt x="660" y="3"/>
                    </a:cubicBezTo>
                    <a:cubicBezTo>
                      <a:pt x="660" y="4"/>
                      <a:pt x="661" y="5"/>
                      <a:pt x="663" y="6"/>
                    </a:cubicBezTo>
                    <a:lnTo>
                      <a:pt x="68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ṩḻîḓè">
                <a:extLst>
                  <a:ext uri="{FF2B5EF4-FFF2-40B4-BE49-F238E27FC236}">
                    <a16:creationId xmlns:a16="http://schemas.microsoft.com/office/drawing/2014/main" id="{1D7CE34E-9E44-4373-B59A-54A7FCD7CDD1}"/>
                  </a:ext>
                </a:extLst>
              </p:cNvPr>
              <p:cNvSpPr/>
              <p:nvPr/>
            </p:nvSpPr>
            <p:spPr bwMode="auto">
              <a:xfrm>
                <a:off x="2840038" y="4119563"/>
                <a:ext cx="493713" cy="128588"/>
              </a:xfrm>
              <a:custGeom>
                <a:avLst/>
                <a:gdLst>
                  <a:gd name="T0" fmla="*/ 0 w 150"/>
                  <a:gd name="T1" fmla="*/ 36 h 39"/>
                  <a:gd name="T2" fmla="*/ 9 w 150"/>
                  <a:gd name="T3" fmla="*/ 33 h 39"/>
                  <a:gd name="T4" fmla="*/ 8 w 150"/>
                  <a:gd name="T5" fmla="*/ 7 h 39"/>
                  <a:gd name="T6" fmla="*/ 3 w 150"/>
                  <a:gd name="T7" fmla="*/ 7 h 39"/>
                  <a:gd name="T8" fmla="*/ 1 w 150"/>
                  <a:gd name="T9" fmla="*/ 5 h 39"/>
                  <a:gd name="T10" fmla="*/ 17 w 150"/>
                  <a:gd name="T11" fmla="*/ 0 h 39"/>
                  <a:gd name="T12" fmla="*/ 19 w 150"/>
                  <a:gd name="T13" fmla="*/ 33 h 39"/>
                  <a:gd name="T14" fmla="*/ 28 w 150"/>
                  <a:gd name="T15" fmla="*/ 36 h 39"/>
                  <a:gd name="T16" fmla="*/ 21 w 150"/>
                  <a:gd name="T17" fmla="*/ 38 h 39"/>
                  <a:gd name="T18" fmla="*/ 6 w 150"/>
                  <a:gd name="T19" fmla="*/ 38 h 39"/>
                  <a:gd name="T20" fmla="*/ 0 w 150"/>
                  <a:gd name="T21" fmla="*/ 38 h 39"/>
                  <a:gd name="T22" fmla="*/ 46 w 150"/>
                  <a:gd name="T23" fmla="*/ 24 h 39"/>
                  <a:gd name="T24" fmla="*/ 48 w 150"/>
                  <a:gd name="T25" fmla="*/ 34 h 39"/>
                  <a:gd name="T26" fmla="*/ 61 w 150"/>
                  <a:gd name="T27" fmla="*/ 34 h 39"/>
                  <a:gd name="T28" fmla="*/ 60 w 150"/>
                  <a:gd name="T29" fmla="*/ 25 h 39"/>
                  <a:gd name="T30" fmla="*/ 51 w 150"/>
                  <a:gd name="T31" fmla="*/ 21 h 39"/>
                  <a:gd name="T32" fmla="*/ 60 w 150"/>
                  <a:gd name="T33" fmla="*/ 12 h 39"/>
                  <a:gd name="T34" fmla="*/ 59 w 150"/>
                  <a:gd name="T35" fmla="*/ 4 h 39"/>
                  <a:gd name="T36" fmla="*/ 48 w 150"/>
                  <a:gd name="T37" fmla="*/ 4 h 39"/>
                  <a:gd name="T38" fmla="*/ 49 w 150"/>
                  <a:gd name="T39" fmla="*/ 11 h 39"/>
                  <a:gd name="T40" fmla="*/ 56 w 150"/>
                  <a:gd name="T41" fmla="*/ 15 h 39"/>
                  <a:gd name="T42" fmla="*/ 41 w 150"/>
                  <a:gd name="T43" fmla="*/ 15 h 39"/>
                  <a:gd name="T44" fmla="*/ 43 w 150"/>
                  <a:gd name="T45" fmla="*/ 3 h 39"/>
                  <a:gd name="T46" fmla="*/ 65 w 150"/>
                  <a:gd name="T47" fmla="*/ 3 h 39"/>
                  <a:gd name="T48" fmla="*/ 67 w 150"/>
                  <a:gd name="T49" fmla="*/ 13 h 39"/>
                  <a:gd name="T50" fmla="*/ 68 w 150"/>
                  <a:gd name="T51" fmla="*/ 21 h 39"/>
                  <a:gd name="T52" fmla="*/ 66 w 150"/>
                  <a:gd name="T53" fmla="*/ 36 h 39"/>
                  <a:gd name="T54" fmla="*/ 41 w 150"/>
                  <a:gd name="T55" fmla="*/ 36 h 39"/>
                  <a:gd name="T56" fmla="*/ 39 w 150"/>
                  <a:gd name="T57" fmla="*/ 23 h 39"/>
                  <a:gd name="T58" fmla="*/ 47 w 150"/>
                  <a:gd name="T59" fmla="*/ 19 h 39"/>
                  <a:gd name="T60" fmla="*/ 80 w 150"/>
                  <a:gd name="T61" fmla="*/ 33 h 39"/>
                  <a:gd name="T62" fmla="*/ 87 w 150"/>
                  <a:gd name="T63" fmla="*/ 36 h 39"/>
                  <a:gd name="T64" fmla="*/ 100 w 150"/>
                  <a:gd name="T65" fmla="*/ 20 h 39"/>
                  <a:gd name="T66" fmla="*/ 95 w 150"/>
                  <a:gd name="T67" fmla="*/ 25 h 39"/>
                  <a:gd name="T68" fmla="*/ 79 w 150"/>
                  <a:gd name="T69" fmla="*/ 23 h 39"/>
                  <a:gd name="T70" fmla="*/ 81 w 150"/>
                  <a:gd name="T71" fmla="*/ 4 h 39"/>
                  <a:gd name="T72" fmla="*/ 105 w 150"/>
                  <a:gd name="T73" fmla="*/ 5 h 39"/>
                  <a:gd name="T74" fmla="*/ 108 w 150"/>
                  <a:gd name="T75" fmla="*/ 26 h 39"/>
                  <a:gd name="T76" fmla="*/ 96 w 150"/>
                  <a:gd name="T77" fmla="*/ 38 h 39"/>
                  <a:gd name="T78" fmla="*/ 81 w 150"/>
                  <a:gd name="T79" fmla="*/ 38 h 39"/>
                  <a:gd name="T80" fmla="*/ 77 w 150"/>
                  <a:gd name="T81" fmla="*/ 36 h 39"/>
                  <a:gd name="T82" fmla="*/ 98 w 150"/>
                  <a:gd name="T83" fmla="*/ 19 h 39"/>
                  <a:gd name="T84" fmla="*/ 98 w 150"/>
                  <a:gd name="T85" fmla="*/ 6 h 39"/>
                  <a:gd name="T86" fmla="*/ 87 w 150"/>
                  <a:gd name="T87" fmla="*/ 6 h 39"/>
                  <a:gd name="T88" fmla="*/ 88 w 150"/>
                  <a:gd name="T89" fmla="*/ 19 h 39"/>
                  <a:gd name="T90" fmla="*/ 93 w 150"/>
                  <a:gd name="T91" fmla="*/ 21 h 39"/>
                  <a:gd name="T92" fmla="*/ 128 w 150"/>
                  <a:gd name="T93" fmla="*/ 20 h 39"/>
                  <a:gd name="T94" fmla="*/ 129 w 150"/>
                  <a:gd name="T95" fmla="*/ 33 h 39"/>
                  <a:gd name="T96" fmla="*/ 139 w 150"/>
                  <a:gd name="T97" fmla="*/ 34 h 39"/>
                  <a:gd name="T98" fmla="*/ 139 w 150"/>
                  <a:gd name="T99" fmla="*/ 21 h 39"/>
                  <a:gd name="T100" fmla="*/ 133 w 150"/>
                  <a:gd name="T101" fmla="*/ 18 h 39"/>
                  <a:gd name="T102" fmla="*/ 146 w 150"/>
                  <a:gd name="T103" fmla="*/ 6 h 39"/>
                  <a:gd name="T104" fmla="*/ 139 w 150"/>
                  <a:gd name="T105" fmla="*/ 4 h 39"/>
                  <a:gd name="T106" fmla="*/ 126 w 150"/>
                  <a:gd name="T107" fmla="*/ 19 h 39"/>
                  <a:gd name="T108" fmla="*/ 131 w 150"/>
                  <a:gd name="T109" fmla="*/ 15 h 39"/>
                  <a:gd name="T110" fmla="*/ 147 w 150"/>
                  <a:gd name="T111" fmla="*/ 16 h 39"/>
                  <a:gd name="T112" fmla="*/ 146 w 150"/>
                  <a:gd name="T113" fmla="*/ 35 h 39"/>
                  <a:gd name="T114" fmla="*/ 121 w 150"/>
                  <a:gd name="T115" fmla="*/ 35 h 39"/>
                  <a:gd name="T116" fmla="*/ 118 w 150"/>
                  <a:gd name="T117" fmla="*/ 13 h 39"/>
                  <a:gd name="T118" fmla="*/ 130 w 150"/>
                  <a:gd name="T119" fmla="*/ 2 h 39"/>
                  <a:gd name="T120" fmla="*/ 145 w 150"/>
                  <a:gd name="T121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0" h="39">
                    <a:moveTo>
                      <a:pt x="0" y="38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4" y="36"/>
                      <a:pt x="6" y="36"/>
                      <a:pt x="8" y="35"/>
                    </a:cubicBezTo>
                    <a:cubicBezTo>
                      <a:pt x="9" y="35"/>
                      <a:pt x="9" y="34"/>
                      <a:pt x="9" y="33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9"/>
                      <a:pt x="9" y="8"/>
                      <a:pt x="8" y="7"/>
                    </a:cubicBezTo>
                    <a:cubicBezTo>
                      <a:pt x="8" y="7"/>
                      <a:pt x="7" y="7"/>
                      <a:pt x="5" y="7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4"/>
                      <a:pt x="7" y="4"/>
                      <a:pt x="9" y="3"/>
                    </a:cubicBezTo>
                    <a:cubicBezTo>
                      <a:pt x="12" y="3"/>
                      <a:pt x="14" y="2"/>
                      <a:pt x="1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4"/>
                      <a:pt x="20" y="35"/>
                      <a:pt x="21" y="35"/>
                    </a:cubicBezTo>
                    <a:cubicBezTo>
                      <a:pt x="22" y="36"/>
                      <a:pt x="24" y="36"/>
                      <a:pt x="28" y="36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6" y="38"/>
                      <a:pt x="23" y="38"/>
                      <a:pt x="21" y="38"/>
                    </a:cubicBezTo>
                    <a:cubicBezTo>
                      <a:pt x="19" y="38"/>
                      <a:pt x="16" y="38"/>
                      <a:pt x="14" y="38"/>
                    </a:cubicBezTo>
                    <a:cubicBezTo>
                      <a:pt x="11" y="38"/>
                      <a:pt x="8" y="38"/>
                      <a:pt x="6" y="38"/>
                    </a:cubicBezTo>
                    <a:cubicBezTo>
                      <a:pt x="4" y="38"/>
                      <a:pt x="2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lose/>
                    <a:moveTo>
                      <a:pt x="51" y="21"/>
                    </a:moveTo>
                    <a:cubicBezTo>
                      <a:pt x="49" y="22"/>
                      <a:pt x="48" y="23"/>
                      <a:pt x="46" y="24"/>
                    </a:cubicBezTo>
                    <a:cubicBezTo>
                      <a:pt x="45" y="26"/>
                      <a:pt x="45" y="27"/>
                      <a:pt x="45" y="28"/>
                    </a:cubicBezTo>
                    <a:cubicBezTo>
                      <a:pt x="45" y="31"/>
                      <a:pt x="46" y="32"/>
                      <a:pt x="48" y="34"/>
                    </a:cubicBezTo>
                    <a:cubicBezTo>
                      <a:pt x="50" y="35"/>
                      <a:pt x="52" y="36"/>
                      <a:pt x="55" y="36"/>
                    </a:cubicBezTo>
                    <a:cubicBezTo>
                      <a:pt x="57" y="36"/>
                      <a:pt x="59" y="36"/>
                      <a:pt x="61" y="34"/>
                    </a:cubicBezTo>
                    <a:cubicBezTo>
                      <a:pt x="62" y="33"/>
                      <a:pt x="63" y="32"/>
                      <a:pt x="63" y="30"/>
                    </a:cubicBezTo>
                    <a:cubicBezTo>
                      <a:pt x="63" y="28"/>
                      <a:pt x="62" y="27"/>
                      <a:pt x="60" y="25"/>
                    </a:cubicBezTo>
                    <a:cubicBezTo>
                      <a:pt x="58" y="24"/>
                      <a:pt x="55" y="23"/>
                      <a:pt x="51" y="21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56" y="15"/>
                    </a:moveTo>
                    <a:cubicBezTo>
                      <a:pt x="58" y="14"/>
                      <a:pt x="59" y="13"/>
                      <a:pt x="60" y="12"/>
                    </a:cubicBezTo>
                    <a:cubicBezTo>
                      <a:pt x="61" y="11"/>
                      <a:pt x="61" y="10"/>
                      <a:pt x="61" y="8"/>
                    </a:cubicBezTo>
                    <a:cubicBezTo>
                      <a:pt x="61" y="7"/>
                      <a:pt x="60" y="5"/>
                      <a:pt x="59" y="4"/>
                    </a:cubicBezTo>
                    <a:cubicBezTo>
                      <a:pt x="57" y="3"/>
                      <a:pt x="56" y="3"/>
                      <a:pt x="53" y="3"/>
                    </a:cubicBezTo>
                    <a:cubicBezTo>
                      <a:pt x="51" y="3"/>
                      <a:pt x="50" y="3"/>
                      <a:pt x="48" y="4"/>
                    </a:cubicBezTo>
                    <a:cubicBezTo>
                      <a:pt x="47" y="5"/>
                      <a:pt x="46" y="6"/>
                      <a:pt x="46" y="7"/>
                    </a:cubicBezTo>
                    <a:cubicBezTo>
                      <a:pt x="46" y="9"/>
                      <a:pt x="47" y="10"/>
                      <a:pt x="49" y="11"/>
                    </a:cubicBezTo>
                    <a:cubicBezTo>
                      <a:pt x="50" y="13"/>
                      <a:pt x="53" y="14"/>
                      <a:pt x="56" y="15"/>
                    </a:cubicBezTo>
                    <a:cubicBezTo>
                      <a:pt x="56" y="15"/>
                      <a:pt x="56" y="15"/>
                      <a:pt x="56" y="15"/>
                    </a:cubicBezTo>
                    <a:close/>
                    <a:moveTo>
                      <a:pt x="47" y="19"/>
                    </a:moveTo>
                    <a:cubicBezTo>
                      <a:pt x="44" y="18"/>
                      <a:pt x="42" y="16"/>
                      <a:pt x="41" y="15"/>
                    </a:cubicBezTo>
                    <a:cubicBezTo>
                      <a:pt x="39" y="13"/>
                      <a:pt x="39" y="12"/>
                      <a:pt x="39" y="10"/>
                    </a:cubicBezTo>
                    <a:cubicBezTo>
                      <a:pt x="39" y="7"/>
                      <a:pt x="40" y="5"/>
                      <a:pt x="43" y="3"/>
                    </a:cubicBezTo>
                    <a:cubicBezTo>
                      <a:pt x="46" y="1"/>
                      <a:pt x="50" y="0"/>
                      <a:pt x="55" y="0"/>
                    </a:cubicBezTo>
                    <a:cubicBezTo>
                      <a:pt x="59" y="0"/>
                      <a:pt x="62" y="1"/>
                      <a:pt x="65" y="3"/>
                    </a:cubicBezTo>
                    <a:cubicBezTo>
                      <a:pt x="67" y="4"/>
                      <a:pt x="69" y="6"/>
                      <a:pt x="69" y="8"/>
                    </a:cubicBezTo>
                    <a:cubicBezTo>
                      <a:pt x="69" y="10"/>
                      <a:pt x="68" y="11"/>
                      <a:pt x="67" y="13"/>
                    </a:cubicBezTo>
                    <a:cubicBezTo>
                      <a:pt x="65" y="14"/>
                      <a:pt x="63" y="15"/>
                      <a:pt x="60" y="17"/>
                    </a:cubicBezTo>
                    <a:cubicBezTo>
                      <a:pt x="64" y="18"/>
                      <a:pt x="66" y="20"/>
                      <a:pt x="68" y="21"/>
                    </a:cubicBezTo>
                    <a:cubicBezTo>
                      <a:pt x="70" y="23"/>
                      <a:pt x="71" y="25"/>
                      <a:pt x="71" y="28"/>
                    </a:cubicBezTo>
                    <a:cubicBezTo>
                      <a:pt x="71" y="31"/>
                      <a:pt x="69" y="34"/>
                      <a:pt x="66" y="36"/>
                    </a:cubicBezTo>
                    <a:cubicBezTo>
                      <a:pt x="63" y="38"/>
                      <a:pt x="59" y="39"/>
                      <a:pt x="54" y="39"/>
                    </a:cubicBezTo>
                    <a:cubicBezTo>
                      <a:pt x="48" y="39"/>
                      <a:pt x="44" y="38"/>
                      <a:pt x="41" y="36"/>
                    </a:cubicBezTo>
                    <a:cubicBezTo>
                      <a:pt x="38" y="34"/>
                      <a:pt x="36" y="32"/>
                      <a:pt x="36" y="29"/>
                    </a:cubicBezTo>
                    <a:cubicBezTo>
                      <a:pt x="36" y="27"/>
                      <a:pt x="37" y="25"/>
                      <a:pt x="39" y="23"/>
                    </a:cubicBezTo>
                    <a:cubicBezTo>
                      <a:pt x="40" y="22"/>
                      <a:pt x="43" y="20"/>
                      <a:pt x="47" y="19"/>
                    </a:cubicBezTo>
                    <a:cubicBezTo>
                      <a:pt x="47" y="19"/>
                      <a:pt x="47" y="19"/>
                      <a:pt x="47" y="19"/>
                    </a:cubicBezTo>
                    <a:close/>
                    <a:moveTo>
                      <a:pt x="77" y="36"/>
                    </a:moveTo>
                    <a:cubicBezTo>
                      <a:pt x="80" y="33"/>
                      <a:pt x="80" y="33"/>
                      <a:pt x="80" y="33"/>
                    </a:cubicBezTo>
                    <a:cubicBezTo>
                      <a:pt x="81" y="34"/>
                      <a:pt x="82" y="35"/>
                      <a:pt x="83" y="35"/>
                    </a:cubicBezTo>
                    <a:cubicBezTo>
                      <a:pt x="85" y="35"/>
                      <a:pt x="86" y="36"/>
                      <a:pt x="87" y="36"/>
                    </a:cubicBezTo>
                    <a:cubicBezTo>
                      <a:pt x="91" y="36"/>
                      <a:pt x="94" y="34"/>
                      <a:pt x="97" y="31"/>
                    </a:cubicBezTo>
                    <a:cubicBezTo>
                      <a:pt x="99" y="28"/>
                      <a:pt x="100" y="25"/>
                      <a:pt x="100" y="20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99" y="22"/>
                      <a:pt x="97" y="24"/>
                      <a:pt x="95" y="25"/>
                    </a:cubicBezTo>
                    <a:cubicBezTo>
                      <a:pt x="93" y="26"/>
                      <a:pt x="91" y="26"/>
                      <a:pt x="88" y="26"/>
                    </a:cubicBezTo>
                    <a:cubicBezTo>
                      <a:pt x="85" y="26"/>
                      <a:pt x="82" y="25"/>
                      <a:pt x="79" y="23"/>
                    </a:cubicBezTo>
                    <a:cubicBezTo>
                      <a:pt x="77" y="21"/>
                      <a:pt x="76" y="18"/>
                      <a:pt x="76" y="15"/>
                    </a:cubicBezTo>
                    <a:cubicBezTo>
                      <a:pt x="76" y="11"/>
                      <a:pt x="78" y="7"/>
                      <a:pt x="81" y="4"/>
                    </a:cubicBezTo>
                    <a:cubicBezTo>
                      <a:pt x="84" y="2"/>
                      <a:pt x="88" y="0"/>
                      <a:pt x="93" y="0"/>
                    </a:cubicBezTo>
                    <a:cubicBezTo>
                      <a:pt x="98" y="0"/>
                      <a:pt x="102" y="2"/>
                      <a:pt x="105" y="5"/>
                    </a:cubicBezTo>
                    <a:cubicBezTo>
                      <a:pt x="108" y="8"/>
                      <a:pt x="110" y="12"/>
                      <a:pt x="110" y="17"/>
                    </a:cubicBezTo>
                    <a:cubicBezTo>
                      <a:pt x="110" y="20"/>
                      <a:pt x="109" y="23"/>
                      <a:pt x="108" y="26"/>
                    </a:cubicBezTo>
                    <a:cubicBezTo>
                      <a:pt x="107" y="29"/>
                      <a:pt x="106" y="31"/>
                      <a:pt x="104" y="33"/>
                    </a:cubicBezTo>
                    <a:cubicBezTo>
                      <a:pt x="101" y="35"/>
                      <a:pt x="99" y="36"/>
                      <a:pt x="96" y="38"/>
                    </a:cubicBezTo>
                    <a:cubicBezTo>
                      <a:pt x="93" y="39"/>
                      <a:pt x="91" y="39"/>
                      <a:pt x="87" y="39"/>
                    </a:cubicBezTo>
                    <a:cubicBezTo>
                      <a:pt x="85" y="39"/>
                      <a:pt x="83" y="39"/>
                      <a:pt x="81" y="38"/>
                    </a:cubicBezTo>
                    <a:cubicBezTo>
                      <a:pt x="80" y="38"/>
                      <a:pt x="78" y="37"/>
                      <a:pt x="77" y="36"/>
                    </a:cubicBezTo>
                    <a:cubicBezTo>
                      <a:pt x="77" y="36"/>
                      <a:pt x="77" y="36"/>
                      <a:pt x="77" y="36"/>
                    </a:cubicBezTo>
                    <a:close/>
                    <a:moveTo>
                      <a:pt x="93" y="21"/>
                    </a:moveTo>
                    <a:cubicBezTo>
                      <a:pt x="95" y="21"/>
                      <a:pt x="97" y="21"/>
                      <a:pt x="98" y="19"/>
                    </a:cubicBezTo>
                    <a:cubicBezTo>
                      <a:pt x="99" y="18"/>
                      <a:pt x="100" y="16"/>
                      <a:pt x="100" y="14"/>
                    </a:cubicBezTo>
                    <a:cubicBezTo>
                      <a:pt x="100" y="11"/>
                      <a:pt x="99" y="8"/>
                      <a:pt x="98" y="6"/>
                    </a:cubicBezTo>
                    <a:cubicBezTo>
                      <a:pt x="96" y="4"/>
                      <a:pt x="94" y="3"/>
                      <a:pt x="92" y="3"/>
                    </a:cubicBezTo>
                    <a:cubicBezTo>
                      <a:pt x="90" y="3"/>
                      <a:pt x="88" y="4"/>
                      <a:pt x="87" y="6"/>
                    </a:cubicBezTo>
                    <a:cubicBezTo>
                      <a:pt x="86" y="7"/>
                      <a:pt x="86" y="9"/>
                      <a:pt x="86" y="12"/>
                    </a:cubicBezTo>
                    <a:cubicBezTo>
                      <a:pt x="86" y="15"/>
                      <a:pt x="87" y="17"/>
                      <a:pt x="88" y="19"/>
                    </a:cubicBezTo>
                    <a:cubicBezTo>
                      <a:pt x="89" y="21"/>
                      <a:pt x="91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133" y="18"/>
                    </a:moveTo>
                    <a:cubicBezTo>
                      <a:pt x="131" y="18"/>
                      <a:pt x="130" y="19"/>
                      <a:pt x="128" y="20"/>
                    </a:cubicBezTo>
                    <a:cubicBezTo>
                      <a:pt x="127" y="21"/>
                      <a:pt x="127" y="23"/>
                      <a:pt x="127" y="25"/>
                    </a:cubicBezTo>
                    <a:cubicBezTo>
                      <a:pt x="127" y="29"/>
                      <a:pt x="127" y="31"/>
                      <a:pt x="129" y="33"/>
                    </a:cubicBezTo>
                    <a:cubicBezTo>
                      <a:pt x="130" y="35"/>
                      <a:pt x="132" y="36"/>
                      <a:pt x="134" y="36"/>
                    </a:cubicBezTo>
                    <a:cubicBezTo>
                      <a:pt x="136" y="36"/>
                      <a:pt x="138" y="35"/>
                      <a:pt x="139" y="34"/>
                    </a:cubicBezTo>
                    <a:cubicBezTo>
                      <a:pt x="140" y="33"/>
                      <a:pt x="140" y="31"/>
                      <a:pt x="140" y="28"/>
                    </a:cubicBezTo>
                    <a:cubicBezTo>
                      <a:pt x="140" y="25"/>
                      <a:pt x="140" y="22"/>
                      <a:pt x="139" y="21"/>
                    </a:cubicBezTo>
                    <a:cubicBezTo>
                      <a:pt x="137" y="19"/>
                      <a:pt x="136" y="18"/>
                      <a:pt x="133" y="18"/>
                    </a:cubicBezTo>
                    <a:cubicBezTo>
                      <a:pt x="133" y="18"/>
                      <a:pt x="133" y="18"/>
                      <a:pt x="133" y="18"/>
                    </a:cubicBezTo>
                    <a:close/>
                    <a:moveTo>
                      <a:pt x="150" y="4"/>
                    </a:moveTo>
                    <a:cubicBezTo>
                      <a:pt x="146" y="6"/>
                      <a:pt x="146" y="6"/>
                      <a:pt x="146" y="6"/>
                    </a:cubicBezTo>
                    <a:cubicBezTo>
                      <a:pt x="145" y="5"/>
                      <a:pt x="144" y="5"/>
                      <a:pt x="143" y="5"/>
                    </a:cubicBezTo>
                    <a:cubicBezTo>
                      <a:pt x="142" y="4"/>
                      <a:pt x="141" y="4"/>
                      <a:pt x="139" y="4"/>
                    </a:cubicBezTo>
                    <a:cubicBezTo>
                      <a:pt x="135" y="4"/>
                      <a:pt x="132" y="5"/>
                      <a:pt x="130" y="8"/>
                    </a:cubicBezTo>
                    <a:cubicBezTo>
                      <a:pt x="127" y="11"/>
                      <a:pt x="126" y="15"/>
                      <a:pt x="126" y="19"/>
                    </a:cubicBezTo>
                    <a:cubicBezTo>
                      <a:pt x="126" y="19"/>
                      <a:pt x="126" y="19"/>
                      <a:pt x="126" y="19"/>
                    </a:cubicBezTo>
                    <a:cubicBezTo>
                      <a:pt x="127" y="17"/>
                      <a:pt x="129" y="16"/>
                      <a:pt x="131" y="15"/>
                    </a:cubicBezTo>
                    <a:cubicBezTo>
                      <a:pt x="133" y="14"/>
                      <a:pt x="135" y="13"/>
                      <a:pt x="138" y="13"/>
                    </a:cubicBezTo>
                    <a:cubicBezTo>
                      <a:pt x="142" y="13"/>
                      <a:pt x="145" y="14"/>
                      <a:pt x="147" y="16"/>
                    </a:cubicBezTo>
                    <a:cubicBezTo>
                      <a:pt x="149" y="18"/>
                      <a:pt x="150" y="21"/>
                      <a:pt x="150" y="25"/>
                    </a:cubicBezTo>
                    <a:cubicBezTo>
                      <a:pt x="150" y="29"/>
                      <a:pt x="149" y="32"/>
                      <a:pt x="146" y="35"/>
                    </a:cubicBezTo>
                    <a:cubicBezTo>
                      <a:pt x="143" y="38"/>
                      <a:pt x="139" y="39"/>
                      <a:pt x="134" y="39"/>
                    </a:cubicBezTo>
                    <a:cubicBezTo>
                      <a:pt x="128" y="39"/>
                      <a:pt x="124" y="38"/>
                      <a:pt x="121" y="35"/>
                    </a:cubicBezTo>
                    <a:cubicBezTo>
                      <a:pt x="118" y="32"/>
                      <a:pt x="116" y="27"/>
                      <a:pt x="116" y="22"/>
                    </a:cubicBezTo>
                    <a:cubicBezTo>
                      <a:pt x="116" y="19"/>
                      <a:pt x="117" y="16"/>
                      <a:pt x="118" y="13"/>
                    </a:cubicBezTo>
                    <a:cubicBezTo>
                      <a:pt x="119" y="11"/>
                      <a:pt x="121" y="9"/>
                      <a:pt x="123" y="7"/>
                    </a:cubicBezTo>
                    <a:cubicBezTo>
                      <a:pt x="125" y="5"/>
                      <a:pt x="127" y="3"/>
                      <a:pt x="130" y="2"/>
                    </a:cubicBezTo>
                    <a:cubicBezTo>
                      <a:pt x="133" y="1"/>
                      <a:pt x="136" y="0"/>
                      <a:pt x="139" y="0"/>
                    </a:cubicBezTo>
                    <a:cubicBezTo>
                      <a:pt x="141" y="0"/>
                      <a:pt x="143" y="1"/>
                      <a:pt x="145" y="1"/>
                    </a:cubicBezTo>
                    <a:cubicBezTo>
                      <a:pt x="147" y="2"/>
                      <a:pt x="148" y="3"/>
                      <a:pt x="15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sļîḑè">
                <a:extLst>
                  <a:ext uri="{FF2B5EF4-FFF2-40B4-BE49-F238E27FC236}">
                    <a16:creationId xmlns:a16="http://schemas.microsoft.com/office/drawing/2014/main" id="{55659A52-E72A-4459-94A1-ABAD4354E8F4}"/>
                  </a:ext>
                </a:extLst>
              </p:cNvPr>
              <p:cNvSpPr/>
              <p:nvPr/>
            </p:nvSpPr>
            <p:spPr bwMode="auto">
              <a:xfrm>
                <a:off x="2190751" y="2551113"/>
                <a:ext cx="1754188" cy="1651000"/>
              </a:xfrm>
              <a:custGeom>
                <a:avLst/>
                <a:gdLst>
                  <a:gd name="T0" fmla="*/ 266 w 532"/>
                  <a:gd name="T1" fmla="*/ 0 h 500"/>
                  <a:gd name="T2" fmla="*/ 532 w 532"/>
                  <a:gd name="T3" fmla="*/ 266 h 500"/>
                  <a:gd name="T4" fmla="*/ 395 w 532"/>
                  <a:gd name="T5" fmla="*/ 500 h 500"/>
                  <a:gd name="T6" fmla="*/ 389 w 532"/>
                  <a:gd name="T7" fmla="*/ 489 h 500"/>
                  <a:gd name="T8" fmla="*/ 521 w 532"/>
                  <a:gd name="T9" fmla="*/ 266 h 500"/>
                  <a:gd name="T10" fmla="*/ 266 w 532"/>
                  <a:gd name="T11" fmla="*/ 12 h 500"/>
                  <a:gd name="T12" fmla="*/ 11 w 532"/>
                  <a:gd name="T13" fmla="*/ 266 h 500"/>
                  <a:gd name="T14" fmla="*/ 144 w 532"/>
                  <a:gd name="T15" fmla="*/ 490 h 500"/>
                  <a:gd name="T16" fmla="*/ 139 w 532"/>
                  <a:gd name="T17" fmla="*/ 500 h 500"/>
                  <a:gd name="T18" fmla="*/ 0 w 532"/>
                  <a:gd name="T19" fmla="*/ 266 h 500"/>
                  <a:gd name="T20" fmla="*/ 266 w 532"/>
                  <a:gd name="T2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2" h="500">
                    <a:moveTo>
                      <a:pt x="266" y="0"/>
                    </a:moveTo>
                    <a:cubicBezTo>
                      <a:pt x="413" y="0"/>
                      <a:pt x="532" y="120"/>
                      <a:pt x="532" y="266"/>
                    </a:cubicBezTo>
                    <a:cubicBezTo>
                      <a:pt x="532" y="367"/>
                      <a:pt x="477" y="454"/>
                      <a:pt x="395" y="500"/>
                    </a:cubicBezTo>
                    <a:cubicBezTo>
                      <a:pt x="389" y="489"/>
                      <a:pt x="389" y="489"/>
                      <a:pt x="389" y="489"/>
                    </a:cubicBezTo>
                    <a:cubicBezTo>
                      <a:pt x="468" y="446"/>
                      <a:pt x="521" y="362"/>
                      <a:pt x="521" y="266"/>
                    </a:cubicBezTo>
                    <a:cubicBezTo>
                      <a:pt x="521" y="126"/>
                      <a:pt x="407" y="12"/>
                      <a:pt x="266" y="12"/>
                    </a:cubicBezTo>
                    <a:cubicBezTo>
                      <a:pt x="126" y="12"/>
                      <a:pt x="11" y="126"/>
                      <a:pt x="11" y="266"/>
                    </a:cubicBezTo>
                    <a:cubicBezTo>
                      <a:pt x="11" y="363"/>
                      <a:pt x="65" y="447"/>
                      <a:pt x="144" y="490"/>
                    </a:cubicBezTo>
                    <a:cubicBezTo>
                      <a:pt x="139" y="500"/>
                      <a:pt x="139" y="500"/>
                      <a:pt x="139" y="500"/>
                    </a:cubicBezTo>
                    <a:cubicBezTo>
                      <a:pt x="56" y="455"/>
                      <a:pt x="0" y="367"/>
                      <a:pt x="0" y="266"/>
                    </a:cubicBezTo>
                    <a:cubicBezTo>
                      <a:pt x="0" y="120"/>
                      <a:pt x="120" y="0"/>
                      <a:pt x="26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5" name="íšľïḋé">
              <a:extLst>
                <a:ext uri="{FF2B5EF4-FFF2-40B4-BE49-F238E27FC236}">
                  <a16:creationId xmlns:a16="http://schemas.microsoft.com/office/drawing/2014/main" id="{28426D50-B8FF-4BB0-83BB-85B3AB19D31A}"/>
                </a:ext>
              </a:extLst>
            </p:cNvPr>
            <p:cNvSpPr/>
            <p:nvPr/>
          </p:nvSpPr>
          <p:spPr bwMode="auto">
            <a:xfrm>
              <a:off x="10398657" y="734847"/>
              <a:ext cx="1120243" cy="66549"/>
            </a:xfrm>
            <a:custGeom>
              <a:avLst/>
              <a:gdLst>
                <a:gd name="T0" fmla="*/ 2 w 1702"/>
                <a:gd name="T1" fmla="*/ 29 h 101"/>
                <a:gd name="T2" fmla="*/ 49 w 1702"/>
                <a:gd name="T3" fmla="*/ 13 h 101"/>
                <a:gd name="T4" fmla="*/ 59 w 1702"/>
                <a:gd name="T5" fmla="*/ 92 h 101"/>
                <a:gd name="T6" fmla="*/ 87 w 1702"/>
                <a:gd name="T7" fmla="*/ 93 h 101"/>
                <a:gd name="T8" fmla="*/ 110 w 1702"/>
                <a:gd name="T9" fmla="*/ 3 h 101"/>
                <a:gd name="T10" fmla="*/ 133 w 1702"/>
                <a:gd name="T11" fmla="*/ 99 h 101"/>
                <a:gd name="T12" fmla="*/ 235 w 1702"/>
                <a:gd name="T13" fmla="*/ 34 h 101"/>
                <a:gd name="T14" fmla="*/ 240 w 1702"/>
                <a:gd name="T15" fmla="*/ 77 h 101"/>
                <a:gd name="T16" fmla="*/ 254 w 1702"/>
                <a:gd name="T17" fmla="*/ 99 h 101"/>
                <a:gd name="T18" fmla="*/ 263 w 1702"/>
                <a:gd name="T19" fmla="*/ 2 h 101"/>
                <a:gd name="T20" fmla="*/ 326 w 1702"/>
                <a:gd name="T21" fmla="*/ 9 h 101"/>
                <a:gd name="T22" fmla="*/ 354 w 1702"/>
                <a:gd name="T23" fmla="*/ 9 h 101"/>
                <a:gd name="T24" fmla="*/ 318 w 1702"/>
                <a:gd name="T25" fmla="*/ 93 h 101"/>
                <a:gd name="T26" fmla="*/ 299 w 1702"/>
                <a:gd name="T27" fmla="*/ 98 h 101"/>
                <a:gd name="T28" fmla="*/ 377 w 1702"/>
                <a:gd name="T29" fmla="*/ 2 h 101"/>
                <a:gd name="T30" fmla="*/ 415 w 1702"/>
                <a:gd name="T31" fmla="*/ 82 h 101"/>
                <a:gd name="T32" fmla="*/ 454 w 1702"/>
                <a:gd name="T33" fmla="*/ 2 h 101"/>
                <a:gd name="T34" fmla="*/ 398 w 1702"/>
                <a:gd name="T35" fmla="*/ 93 h 101"/>
                <a:gd name="T36" fmla="*/ 510 w 1702"/>
                <a:gd name="T37" fmla="*/ 93 h 101"/>
                <a:gd name="T38" fmla="*/ 528 w 1702"/>
                <a:gd name="T39" fmla="*/ 2 h 101"/>
                <a:gd name="T40" fmla="*/ 534 w 1702"/>
                <a:gd name="T41" fmla="*/ 93 h 101"/>
                <a:gd name="T42" fmla="*/ 669 w 1702"/>
                <a:gd name="T43" fmla="*/ 9 h 101"/>
                <a:gd name="T44" fmla="*/ 680 w 1702"/>
                <a:gd name="T45" fmla="*/ 17 h 101"/>
                <a:gd name="T46" fmla="*/ 598 w 1702"/>
                <a:gd name="T47" fmla="*/ 98 h 101"/>
                <a:gd name="T48" fmla="*/ 607 w 1702"/>
                <a:gd name="T49" fmla="*/ 3 h 101"/>
                <a:gd name="T50" fmla="*/ 793 w 1702"/>
                <a:gd name="T51" fmla="*/ 3 h 101"/>
                <a:gd name="T52" fmla="*/ 827 w 1702"/>
                <a:gd name="T53" fmla="*/ 89 h 101"/>
                <a:gd name="T54" fmla="*/ 860 w 1702"/>
                <a:gd name="T55" fmla="*/ 2 h 101"/>
                <a:gd name="T56" fmla="*/ 781 w 1702"/>
                <a:gd name="T57" fmla="*/ 16 h 101"/>
                <a:gd name="T58" fmla="*/ 981 w 1702"/>
                <a:gd name="T59" fmla="*/ 7 h 101"/>
                <a:gd name="T60" fmla="*/ 914 w 1702"/>
                <a:gd name="T61" fmla="*/ 99 h 101"/>
                <a:gd name="T62" fmla="*/ 882 w 1702"/>
                <a:gd name="T63" fmla="*/ 7 h 101"/>
                <a:gd name="T64" fmla="*/ 1006 w 1702"/>
                <a:gd name="T65" fmla="*/ 91 h 101"/>
                <a:gd name="T66" fmla="*/ 1042 w 1702"/>
                <a:gd name="T67" fmla="*/ 2 h 101"/>
                <a:gd name="T68" fmla="*/ 1020 w 1702"/>
                <a:gd name="T69" fmla="*/ 98 h 101"/>
                <a:gd name="T70" fmla="*/ 1054 w 1702"/>
                <a:gd name="T71" fmla="*/ 2 h 101"/>
                <a:gd name="T72" fmla="*/ 1090 w 1702"/>
                <a:gd name="T73" fmla="*/ 15 h 101"/>
                <a:gd name="T74" fmla="*/ 1137 w 1702"/>
                <a:gd name="T75" fmla="*/ 2 h 101"/>
                <a:gd name="T76" fmla="*/ 1173 w 1702"/>
                <a:gd name="T77" fmla="*/ 91 h 101"/>
                <a:gd name="T78" fmla="*/ 1224 w 1702"/>
                <a:gd name="T79" fmla="*/ 2 h 101"/>
                <a:gd name="T80" fmla="*/ 1210 w 1702"/>
                <a:gd name="T81" fmla="*/ 46 h 101"/>
                <a:gd name="T82" fmla="*/ 1211 w 1702"/>
                <a:gd name="T83" fmla="*/ 52 h 101"/>
                <a:gd name="T84" fmla="*/ 1221 w 1702"/>
                <a:gd name="T85" fmla="*/ 98 h 101"/>
                <a:gd name="T86" fmla="*/ 1267 w 1702"/>
                <a:gd name="T87" fmla="*/ 9 h 101"/>
                <a:gd name="T88" fmla="*/ 1333 w 1702"/>
                <a:gd name="T89" fmla="*/ 40 h 101"/>
                <a:gd name="T90" fmla="*/ 1324 w 1702"/>
                <a:gd name="T91" fmla="*/ 96 h 101"/>
                <a:gd name="T92" fmla="*/ 1302 w 1702"/>
                <a:gd name="T93" fmla="*/ 93 h 101"/>
                <a:gd name="T94" fmla="*/ 1318 w 1702"/>
                <a:gd name="T95" fmla="*/ 28 h 101"/>
                <a:gd name="T96" fmla="*/ 1413 w 1702"/>
                <a:gd name="T97" fmla="*/ 88 h 101"/>
                <a:gd name="T98" fmla="*/ 1431 w 1702"/>
                <a:gd name="T99" fmla="*/ 4 h 101"/>
                <a:gd name="T100" fmla="*/ 1407 w 1702"/>
                <a:gd name="T101" fmla="*/ 38 h 101"/>
                <a:gd name="T102" fmla="*/ 1370 w 1702"/>
                <a:gd name="T103" fmla="*/ 73 h 101"/>
                <a:gd name="T104" fmla="*/ 1465 w 1702"/>
                <a:gd name="T105" fmla="*/ 9 h 101"/>
                <a:gd name="T106" fmla="*/ 1491 w 1702"/>
                <a:gd name="T107" fmla="*/ 16 h 101"/>
                <a:gd name="T108" fmla="*/ 1456 w 1702"/>
                <a:gd name="T109" fmla="*/ 99 h 101"/>
                <a:gd name="T110" fmla="*/ 1517 w 1702"/>
                <a:gd name="T111" fmla="*/ 26 h 101"/>
                <a:gd name="T112" fmla="*/ 1586 w 1702"/>
                <a:gd name="T113" fmla="*/ 13 h 101"/>
                <a:gd name="T114" fmla="*/ 1545 w 1702"/>
                <a:gd name="T115" fmla="*/ 98 h 101"/>
                <a:gd name="T116" fmla="*/ 1656 w 1702"/>
                <a:gd name="T117" fmla="*/ 98 h 101"/>
                <a:gd name="T118" fmla="*/ 1610 w 1702"/>
                <a:gd name="T119" fmla="*/ 7 h 101"/>
                <a:gd name="T120" fmla="*/ 1644 w 1702"/>
                <a:gd name="T121" fmla="*/ 12 h 101"/>
                <a:gd name="T122" fmla="*/ 1688 w 1702"/>
                <a:gd name="T123" fmla="*/ 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2" h="101">
                  <a:moveTo>
                    <a:pt x="1" y="66"/>
                  </a:moveTo>
                  <a:cubicBezTo>
                    <a:pt x="11" y="66"/>
                    <a:pt x="11" y="66"/>
                    <a:pt x="11" y="66"/>
                  </a:cubicBezTo>
                  <a:cubicBezTo>
                    <a:pt x="11" y="75"/>
                    <a:pt x="13" y="81"/>
                    <a:pt x="16" y="85"/>
                  </a:cubicBezTo>
                  <a:cubicBezTo>
                    <a:pt x="20" y="90"/>
                    <a:pt x="25" y="92"/>
                    <a:pt x="32" y="92"/>
                  </a:cubicBezTo>
                  <a:cubicBezTo>
                    <a:pt x="37" y="92"/>
                    <a:pt x="41" y="90"/>
                    <a:pt x="44" y="88"/>
                  </a:cubicBezTo>
                  <a:cubicBezTo>
                    <a:pt x="48" y="85"/>
                    <a:pt x="49" y="82"/>
                    <a:pt x="49" y="77"/>
                  </a:cubicBezTo>
                  <a:cubicBezTo>
                    <a:pt x="49" y="74"/>
                    <a:pt x="48" y="71"/>
                    <a:pt x="46" y="68"/>
                  </a:cubicBezTo>
                  <a:cubicBezTo>
                    <a:pt x="44" y="66"/>
                    <a:pt x="39" y="63"/>
                    <a:pt x="31" y="60"/>
                  </a:cubicBezTo>
                  <a:cubicBezTo>
                    <a:pt x="20" y="55"/>
                    <a:pt x="12" y="51"/>
                    <a:pt x="8" y="46"/>
                  </a:cubicBezTo>
                  <a:cubicBezTo>
                    <a:pt x="4" y="41"/>
                    <a:pt x="2" y="36"/>
                    <a:pt x="2" y="29"/>
                  </a:cubicBezTo>
                  <a:cubicBezTo>
                    <a:pt x="2" y="20"/>
                    <a:pt x="5" y="13"/>
                    <a:pt x="11" y="8"/>
                  </a:cubicBezTo>
                  <a:cubicBezTo>
                    <a:pt x="17" y="2"/>
                    <a:pt x="25" y="0"/>
                    <a:pt x="34" y="0"/>
                  </a:cubicBezTo>
                  <a:cubicBezTo>
                    <a:pt x="38" y="0"/>
                    <a:pt x="42" y="0"/>
                    <a:pt x="47" y="1"/>
                  </a:cubicBezTo>
                  <a:cubicBezTo>
                    <a:pt x="51" y="1"/>
                    <a:pt x="56" y="2"/>
                    <a:pt x="62" y="3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2" y="9"/>
                    <a:pt x="62" y="14"/>
                    <a:pt x="62" y="17"/>
                  </a:cubicBezTo>
                  <a:cubicBezTo>
                    <a:pt x="62" y="19"/>
                    <a:pt x="62" y="23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2"/>
                    <a:pt x="53" y="17"/>
                    <a:pt x="49" y="13"/>
                  </a:cubicBezTo>
                  <a:cubicBezTo>
                    <a:pt x="46" y="10"/>
                    <a:pt x="42" y="8"/>
                    <a:pt x="36" y="8"/>
                  </a:cubicBezTo>
                  <a:cubicBezTo>
                    <a:pt x="31" y="8"/>
                    <a:pt x="27" y="9"/>
                    <a:pt x="25" y="11"/>
                  </a:cubicBezTo>
                  <a:cubicBezTo>
                    <a:pt x="22" y="14"/>
                    <a:pt x="21" y="17"/>
                    <a:pt x="21" y="21"/>
                  </a:cubicBezTo>
                  <a:cubicBezTo>
                    <a:pt x="21" y="24"/>
                    <a:pt x="22" y="27"/>
                    <a:pt x="24" y="30"/>
                  </a:cubicBezTo>
                  <a:cubicBezTo>
                    <a:pt x="26" y="32"/>
                    <a:pt x="31" y="35"/>
                    <a:pt x="39" y="38"/>
                  </a:cubicBezTo>
                  <a:cubicBezTo>
                    <a:pt x="40" y="38"/>
                    <a:pt x="41" y="39"/>
                    <a:pt x="43" y="40"/>
                  </a:cubicBezTo>
                  <a:cubicBezTo>
                    <a:pt x="51" y="43"/>
                    <a:pt x="57" y="46"/>
                    <a:pt x="60" y="49"/>
                  </a:cubicBezTo>
                  <a:cubicBezTo>
                    <a:pt x="63" y="51"/>
                    <a:pt x="65" y="55"/>
                    <a:pt x="66" y="58"/>
                  </a:cubicBezTo>
                  <a:cubicBezTo>
                    <a:pt x="68" y="61"/>
                    <a:pt x="69" y="65"/>
                    <a:pt x="69" y="69"/>
                  </a:cubicBezTo>
                  <a:cubicBezTo>
                    <a:pt x="69" y="79"/>
                    <a:pt x="65" y="86"/>
                    <a:pt x="59" y="92"/>
                  </a:cubicBezTo>
                  <a:cubicBezTo>
                    <a:pt x="53" y="98"/>
                    <a:pt x="44" y="101"/>
                    <a:pt x="33" y="101"/>
                  </a:cubicBezTo>
                  <a:cubicBezTo>
                    <a:pt x="27" y="101"/>
                    <a:pt x="21" y="100"/>
                    <a:pt x="16" y="99"/>
                  </a:cubicBezTo>
                  <a:cubicBezTo>
                    <a:pt x="11" y="98"/>
                    <a:pt x="5" y="96"/>
                    <a:pt x="0" y="93"/>
                  </a:cubicBezTo>
                  <a:cubicBezTo>
                    <a:pt x="1" y="90"/>
                    <a:pt x="1" y="87"/>
                    <a:pt x="1" y="83"/>
                  </a:cubicBezTo>
                  <a:cubicBezTo>
                    <a:pt x="1" y="80"/>
                    <a:pt x="1" y="77"/>
                    <a:pt x="1" y="73"/>
                  </a:cubicBezTo>
                  <a:cubicBezTo>
                    <a:pt x="1" y="71"/>
                    <a:pt x="1" y="70"/>
                    <a:pt x="1" y="69"/>
                  </a:cubicBezTo>
                  <a:cubicBezTo>
                    <a:pt x="1" y="68"/>
                    <a:pt x="1" y="67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lose/>
                  <a:moveTo>
                    <a:pt x="87" y="99"/>
                  </a:moveTo>
                  <a:cubicBezTo>
                    <a:pt x="87" y="93"/>
                    <a:pt x="87" y="93"/>
                    <a:pt x="87" y="93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93" y="93"/>
                    <a:pt x="95" y="92"/>
                    <a:pt x="97" y="91"/>
                  </a:cubicBezTo>
                  <a:cubicBezTo>
                    <a:pt x="98" y="89"/>
                    <a:pt x="99" y="86"/>
                    <a:pt x="99" y="8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8" y="11"/>
                    <a:pt x="97" y="9"/>
                  </a:cubicBezTo>
                  <a:cubicBezTo>
                    <a:pt x="95" y="8"/>
                    <a:pt x="93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91" y="2"/>
                    <a:pt x="95" y="2"/>
                    <a:pt x="99" y="2"/>
                  </a:cubicBezTo>
                  <a:cubicBezTo>
                    <a:pt x="103" y="3"/>
                    <a:pt x="107" y="3"/>
                    <a:pt x="110" y="3"/>
                  </a:cubicBezTo>
                  <a:cubicBezTo>
                    <a:pt x="114" y="3"/>
                    <a:pt x="118" y="3"/>
                    <a:pt x="122" y="2"/>
                  </a:cubicBezTo>
                  <a:cubicBezTo>
                    <a:pt x="126" y="2"/>
                    <a:pt x="129" y="2"/>
                    <a:pt x="133" y="2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29" y="7"/>
                    <a:pt x="126" y="8"/>
                    <a:pt x="125" y="9"/>
                  </a:cubicBezTo>
                  <a:cubicBezTo>
                    <a:pt x="123" y="10"/>
                    <a:pt x="122" y="12"/>
                    <a:pt x="122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2" y="86"/>
                    <a:pt x="123" y="89"/>
                    <a:pt x="124" y="91"/>
                  </a:cubicBezTo>
                  <a:cubicBezTo>
                    <a:pt x="126" y="92"/>
                    <a:pt x="128" y="93"/>
                    <a:pt x="133" y="93"/>
                  </a:cubicBezTo>
                  <a:cubicBezTo>
                    <a:pt x="133" y="93"/>
                    <a:pt x="133" y="93"/>
                    <a:pt x="133" y="93"/>
                  </a:cubicBezTo>
                  <a:cubicBezTo>
                    <a:pt x="133" y="99"/>
                    <a:pt x="133" y="99"/>
                    <a:pt x="133" y="99"/>
                  </a:cubicBezTo>
                  <a:cubicBezTo>
                    <a:pt x="130" y="98"/>
                    <a:pt x="126" y="98"/>
                    <a:pt x="122" y="98"/>
                  </a:cubicBezTo>
                  <a:cubicBezTo>
                    <a:pt x="118" y="98"/>
                    <a:pt x="114" y="98"/>
                    <a:pt x="110" y="98"/>
                  </a:cubicBezTo>
                  <a:cubicBezTo>
                    <a:pt x="107" y="98"/>
                    <a:pt x="104" y="98"/>
                    <a:pt x="100" y="98"/>
                  </a:cubicBezTo>
                  <a:cubicBezTo>
                    <a:pt x="96" y="98"/>
                    <a:pt x="92" y="98"/>
                    <a:pt x="87" y="99"/>
                  </a:cubicBezTo>
                  <a:cubicBezTo>
                    <a:pt x="87" y="99"/>
                    <a:pt x="87" y="99"/>
                    <a:pt x="87" y="99"/>
                  </a:cubicBezTo>
                  <a:close/>
                  <a:moveTo>
                    <a:pt x="236" y="4"/>
                  </a:moveTo>
                  <a:cubicBezTo>
                    <a:pt x="236" y="8"/>
                    <a:pt x="235" y="11"/>
                    <a:pt x="235" y="14"/>
                  </a:cubicBezTo>
                  <a:cubicBezTo>
                    <a:pt x="235" y="17"/>
                    <a:pt x="235" y="20"/>
                    <a:pt x="235" y="23"/>
                  </a:cubicBezTo>
                  <a:cubicBezTo>
                    <a:pt x="235" y="24"/>
                    <a:pt x="235" y="26"/>
                    <a:pt x="235" y="27"/>
                  </a:cubicBezTo>
                  <a:cubicBezTo>
                    <a:pt x="235" y="29"/>
                    <a:pt x="235" y="31"/>
                    <a:pt x="235" y="34"/>
                  </a:cubicBezTo>
                  <a:cubicBezTo>
                    <a:pt x="227" y="34"/>
                    <a:pt x="227" y="34"/>
                    <a:pt x="227" y="34"/>
                  </a:cubicBezTo>
                  <a:cubicBezTo>
                    <a:pt x="226" y="25"/>
                    <a:pt x="224" y="18"/>
                    <a:pt x="220" y="14"/>
                  </a:cubicBezTo>
                  <a:cubicBezTo>
                    <a:pt x="216" y="10"/>
                    <a:pt x="211" y="7"/>
                    <a:pt x="205" y="7"/>
                  </a:cubicBezTo>
                  <a:cubicBezTo>
                    <a:pt x="195" y="7"/>
                    <a:pt x="188" y="11"/>
                    <a:pt x="183" y="18"/>
                  </a:cubicBezTo>
                  <a:cubicBezTo>
                    <a:pt x="178" y="25"/>
                    <a:pt x="175" y="35"/>
                    <a:pt x="175" y="47"/>
                  </a:cubicBezTo>
                  <a:cubicBezTo>
                    <a:pt x="175" y="60"/>
                    <a:pt x="178" y="71"/>
                    <a:pt x="184" y="78"/>
                  </a:cubicBezTo>
                  <a:cubicBezTo>
                    <a:pt x="189" y="86"/>
                    <a:pt x="197" y="90"/>
                    <a:pt x="206" y="90"/>
                  </a:cubicBezTo>
                  <a:cubicBezTo>
                    <a:pt x="211" y="90"/>
                    <a:pt x="216" y="89"/>
                    <a:pt x="220" y="86"/>
                  </a:cubicBezTo>
                  <a:cubicBezTo>
                    <a:pt x="224" y="83"/>
                    <a:pt x="229" y="79"/>
                    <a:pt x="233" y="73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34" y="85"/>
                    <a:pt x="229" y="91"/>
                    <a:pt x="222" y="95"/>
                  </a:cubicBezTo>
                  <a:cubicBezTo>
                    <a:pt x="215" y="99"/>
                    <a:pt x="208" y="101"/>
                    <a:pt x="199" y="101"/>
                  </a:cubicBezTo>
                  <a:cubicBezTo>
                    <a:pt x="184" y="101"/>
                    <a:pt x="172" y="96"/>
                    <a:pt x="164" y="87"/>
                  </a:cubicBezTo>
                  <a:cubicBezTo>
                    <a:pt x="155" y="78"/>
                    <a:pt x="151" y="66"/>
                    <a:pt x="151" y="50"/>
                  </a:cubicBezTo>
                  <a:cubicBezTo>
                    <a:pt x="151" y="35"/>
                    <a:pt x="156" y="23"/>
                    <a:pt x="165" y="14"/>
                  </a:cubicBezTo>
                  <a:cubicBezTo>
                    <a:pt x="175" y="4"/>
                    <a:pt x="187" y="0"/>
                    <a:pt x="203" y="0"/>
                  </a:cubicBezTo>
                  <a:cubicBezTo>
                    <a:pt x="209" y="0"/>
                    <a:pt x="218" y="1"/>
                    <a:pt x="233" y="4"/>
                  </a:cubicBezTo>
                  <a:cubicBezTo>
                    <a:pt x="234" y="4"/>
                    <a:pt x="235" y="4"/>
                    <a:pt x="236" y="4"/>
                  </a:cubicBezTo>
                  <a:cubicBezTo>
                    <a:pt x="236" y="4"/>
                    <a:pt x="236" y="4"/>
                    <a:pt x="236" y="4"/>
                  </a:cubicBezTo>
                  <a:close/>
                  <a:moveTo>
                    <a:pt x="254" y="99"/>
                  </a:moveTo>
                  <a:cubicBezTo>
                    <a:pt x="254" y="93"/>
                    <a:pt x="254" y="93"/>
                    <a:pt x="254" y="93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9" y="93"/>
                    <a:pt x="262" y="92"/>
                    <a:pt x="263" y="91"/>
                  </a:cubicBezTo>
                  <a:cubicBezTo>
                    <a:pt x="265" y="89"/>
                    <a:pt x="265" y="86"/>
                    <a:pt x="265" y="81"/>
                  </a:cubicBezTo>
                  <a:cubicBezTo>
                    <a:pt x="265" y="16"/>
                    <a:pt x="265" y="16"/>
                    <a:pt x="265" y="16"/>
                  </a:cubicBezTo>
                  <a:cubicBezTo>
                    <a:pt x="265" y="13"/>
                    <a:pt x="265" y="11"/>
                    <a:pt x="263" y="9"/>
                  </a:cubicBezTo>
                  <a:cubicBezTo>
                    <a:pt x="262" y="8"/>
                    <a:pt x="259" y="7"/>
                    <a:pt x="256" y="7"/>
                  </a:cubicBezTo>
                  <a:cubicBezTo>
                    <a:pt x="254" y="7"/>
                    <a:pt x="254" y="7"/>
                    <a:pt x="254" y="7"/>
                  </a:cubicBezTo>
                  <a:cubicBezTo>
                    <a:pt x="254" y="2"/>
                    <a:pt x="254" y="2"/>
                    <a:pt x="254" y="2"/>
                  </a:cubicBezTo>
                  <a:cubicBezTo>
                    <a:pt x="257" y="2"/>
                    <a:pt x="260" y="2"/>
                    <a:pt x="263" y="2"/>
                  </a:cubicBezTo>
                  <a:cubicBezTo>
                    <a:pt x="267" y="3"/>
                    <a:pt x="271" y="3"/>
                    <a:pt x="277" y="3"/>
                  </a:cubicBezTo>
                  <a:cubicBezTo>
                    <a:pt x="282" y="3"/>
                    <a:pt x="286" y="3"/>
                    <a:pt x="290" y="2"/>
                  </a:cubicBezTo>
                  <a:cubicBezTo>
                    <a:pt x="294" y="2"/>
                    <a:pt x="297" y="2"/>
                    <a:pt x="299" y="2"/>
                  </a:cubicBezTo>
                  <a:cubicBezTo>
                    <a:pt x="299" y="7"/>
                    <a:pt x="299" y="7"/>
                    <a:pt x="299" y="7"/>
                  </a:cubicBezTo>
                  <a:cubicBezTo>
                    <a:pt x="295" y="7"/>
                    <a:pt x="292" y="8"/>
                    <a:pt x="291" y="9"/>
                  </a:cubicBezTo>
                  <a:cubicBezTo>
                    <a:pt x="289" y="10"/>
                    <a:pt x="288" y="12"/>
                    <a:pt x="288" y="16"/>
                  </a:cubicBezTo>
                  <a:cubicBezTo>
                    <a:pt x="288" y="43"/>
                    <a:pt x="288" y="43"/>
                    <a:pt x="288" y="43"/>
                  </a:cubicBezTo>
                  <a:cubicBezTo>
                    <a:pt x="329" y="43"/>
                    <a:pt x="329" y="43"/>
                    <a:pt x="329" y="43"/>
                  </a:cubicBezTo>
                  <a:cubicBezTo>
                    <a:pt x="329" y="16"/>
                    <a:pt x="329" y="16"/>
                    <a:pt x="329" y="16"/>
                  </a:cubicBezTo>
                  <a:cubicBezTo>
                    <a:pt x="329" y="13"/>
                    <a:pt x="328" y="10"/>
                    <a:pt x="326" y="9"/>
                  </a:cubicBezTo>
                  <a:cubicBezTo>
                    <a:pt x="325" y="8"/>
                    <a:pt x="322" y="7"/>
                    <a:pt x="318" y="7"/>
                  </a:cubicBezTo>
                  <a:cubicBezTo>
                    <a:pt x="317" y="7"/>
                    <a:pt x="317" y="7"/>
                    <a:pt x="317" y="7"/>
                  </a:cubicBezTo>
                  <a:cubicBezTo>
                    <a:pt x="317" y="2"/>
                    <a:pt x="317" y="2"/>
                    <a:pt x="317" y="2"/>
                  </a:cubicBezTo>
                  <a:cubicBezTo>
                    <a:pt x="321" y="2"/>
                    <a:pt x="324" y="2"/>
                    <a:pt x="328" y="2"/>
                  </a:cubicBezTo>
                  <a:cubicBezTo>
                    <a:pt x="331" y="3"/>
                    <a:pt x="336" y="3"/>
                    <a:pt x="340" y="3"/>
                  </a:cubicBezTo>
                  <a:cubicBezTo>
                    <a:pt x="345" y="3"/>
                    <a:pt x="349" y="3"/>
                    <a:pt x="352" y="2"/>
                  </a:cubicBezTo>
                  <a:cubicBezTo>
                    <a:pt x="356" y="2"/>
                    <a:pt x="359" y="2"/>
                    <a:pt x="362" y="2"/>
                  </a:cubicBezTo>
                  <a:cubicBezTo>
                    <a:pt x="362" y="7"/>
                    <a:pt x="362" y="7"/>
                    <a:pt x="362" y="7"/>
                  </a:cubicBezTo>
                  <a:cubicBezTo>
                    <a:pt x="361" y="7"/>
                    <a:pt x="361" y="7"/>
                    <a:pt x="361" y="7"/>
                  </a:cubicBezTo>
                  <a:cubicBezTo>
                    <a:pt x="357" y="7"/>
                    <a:pt x="355" y="8"/>
                    <a:pt x="354" y="9"/>
                  </a:cubicBezTo>
                  <a:cubicBezTo>
                    <a:pt x="352" y="11"/>
                    <a:pt x="351" y="13"/>
                    <a:pt x="351" y="16"/>
                  </a:cubicBezTo>
                  <a:cubicBezTo>
                    <a:pt x="351" y="81"/>
                    <a:pt x="351" y="81"/>
                    <a:pt x="351" y="81"/>
                  </a:cubicBezTo>
                  <a:cubicBezTo>
                    <a:pt x="351" y="86"/>
                    <a:pt x="352" y="89"/>
                    <a:pt x="354" y="90"/>
                  </a:cubicBezTo>
                  <a:cubicBezTo>
                    <a:pt x="355" y="92"/>
                    <a:pt x="358" y="93"/>
                    <a:pt x="362" y="93"/>
                  </a:cubicBezTo>
                  <a:cubicBezTo>
                    <a:pt x="362" y="99"/>
                    <a:pt x="362" y="99"/>
                    <a:pt x="362" y="99"/>
                  </a:cubicBezTo>
                  <a:cubicBezTo>
                    <a:pt x="358" y="98"/>
                    <a:pt x="354" y="98"/>
                    <a:pt x="350" y="98"/>
                  </a:cubicBezTo>
                  <a:cubicBezTo>
                    <a:pt x="346" y="98"/>
                    <a:pt x="343" y="98"/>
                    <a:pt x="340" y="98"/>
                  </a:cubicBezTo>
                  <a:cubicBezTo>
                    <a:pt x="338" y="98"/>
                    <a:pt x="336" y="98"/>
                    <a:pt x="332" y="98"/>
                  </a:cubicBezTo>
                  <a:cubicBezTo>
                    <a:pt x="328" y="98"/>
                    <a:pt x="323" y="98"/>
                    <a:pt x="318" y="99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23" y="93"/>
                    <a:pt x="325" y="92"/>
                    <a:pt x="327" y="91"/>
                  </a:cubicBezTo>
                  <a:cubicBezTo>
                    <a:pt x="328" y="89"/>
                    <a:pt x="329" y="86"/>
                    <a:pt x="329" y="81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8" y="86"/>
                    <a:pt x="289" y="89"/>
                    <a:pt x="290" y="91"/>
                  </a:cubicBezTo>
                  <a:cubicBezTo>
                    <a:pt x="292" y="92"/>
                    <a:pt x="294" y="93"/>
                    <a:pt x="299" y="93"/>
                  </a:cubicBezTo>
                  <a:cubicBezTo>
                    <a:pt x="299" y="93"/>
                    <a:pt x="299" y="93"/>
                    <a:pt x="299" y="93"/>
                  </a:cubicBezTo>
                  <a:cubicBezTo>
                    <a:pt x="299" y="98"/>
                    <a:pt x="299" y="98"/>
                    <a:pt x="299" y="98"/>
                  </a:cubicBezTo>
                  <a:cubicBezTo>
                    <a:pt x="294" y="98"/>
                    <a:pt x="290" y="98"/>
                    <a:pt x="286" y="98"/>
                  </a:cubicBezTo>
                  <a:cubicBezTo>
                    <a:pt x="282" y="98"/>
                    <a:pt x="279" y="98"/>
                    <a:pt x="277" y="98"/>
                  </a:cubicBezTo>
                  <a:cubicBezTo>
                    <a:pt x="273" y="98"/>
                    <a:pt x="270" y="98"/>
                    <a:pt x="266" y="98"/>
                  </a:cubicBezTo>
                  <a:cubicBezTo>
                    <a:pt x="262" y="98"/>
                    <a:pt x="258" y="98"/>
                    <a:pt x="254" y="99"/>
                  </a:cubicBezTo>
                  <a:cubicBezTo>
                    <a:pt x="254" y="99"/>
                    <a:pt x="254" y="99"/>
                    <a:pt x="254" y="99"/>
                  </a:cubicBezTo>
                  <a:close/>
                  <a:moveTo>
                    <a:pt x="388" y="16"/>
                  </a:moveTo>
                  <a:cubicBezTo>
                    <a:pt x="388" y="13"/>
                    <a:pt x="387" y="11"/>
                    <a:pt x="386" y="9"/>
                  </a:cubicBezTo>
                  <a:cubicBezTo>
                    <a:pt x="384" y="8"/>
                    <a:pt x="382" y="7"/>
                    <a:pt x="378" y="7"/>
                  </a:cubicBezTo>
                  <a:cubicBezTo>
                    <a:pt x="377" y="7"/>
                    <a:pt x="377" y="7"/>
                    <a:pt x="377" y="7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82" y="2"/>
                    <a:pt x="386" y="2"/>
                    <a:pt x="390" y="3"/>
                  </a:cubicBezTo>
                  <a:cubicBezTo>
                    <a:pt x="393" y="3"/>
                    <a:pt x="397" y="3"/>
                    <a:pt x="400" y="3"/>
                  </a:cubicBezTo>
                  <a:cubicBezTo>
                    <a:pt x="403" y="3"/>
                    <a:pt x="406" y="3"/>
                    <a:pt x="410" y="3"/>
                  </a:cubicBezTo>
                  <a:cubicBezTo>
                    <a:pt x="414" y="2"/>
                    <a:pt x="418" y="2"/>
                    <a:pt x="423" y="2"/>
                  </a:cubicBezTo>
                  <a:cubicBezTo>
                    <a:pt x="423" y="7"/>
                    <a:pt x="423" y="7"/>
                    <a:pt x="423" y="7"/>
                  </a:cubicBezTo>
                  <a:cubicBezTo>
                    <a:pt x="418" y="7"/>
                    <a:pt x="415" y="8"/>
                    <a:pt x="414" y="9"/>
                  </a:cubicBezTo>
                  <a:cubicBezTo>
                    <a:pt x="412" y="10"/>
                    <a:pt x="411" y="12"/>
                    <a:pt x="411" y="16"/>
                  </a:cubicBezTo>
                  <a:cubicBezTo>
                    <a:pt x="411" y="60"/>
                    <a:pt x="411" y="60"/>
                    <a:pt x="411" y="60"/>
                  </a:cubicBezTo>
                  <a:cubicBezTo>
                    <a:pt x="411" y="67"/>
                    <a:pt x="412" y="72"/>
                    <a:pt x="412" y="75"/>
                  </a:cubicBezTo>
                  <a:cubicBezTo>
                    <a:pt x="413" y="78"/>
                    <a:pt x="414" y="80"/>
                    <a:pt x="415" y="82"/>
                  </a:cubicBezTo>
                  <a:cubicBezTo>
                    <a:pt x="417" y="84"/>
                    <a:pt x="420" y="86"/>
                    <a:pt x="423" y="88"/>
                  </a:cubicBezTo>
                  <a:cubicBezTo>
                    <a:pt x="426" y="89"/>
                    <a:pt x="430" y="89"/>
                    <a:pt x="434" y="89"/>
                  </a:cubicBezTo>
                  <a:cubicBezTo>
                    <a:pt x="442" y="89"/>
                    <a:pt x="448" y="87"/>
                    <a:pt x="452" y="83"/>
                  </a:cubicBezTo>
                  <a:cubicBezTo>
                    <a:pt x="456" y="78"/>
                    <a:pt x="457" y="70"/>
                    <a:pt x="457" y="60"/>
                  </a:cubicBezTo>
                  <a:cubicBezTo>
                    <a:pt x="457" y="59"/>
                    <a:pt x="457" y="59"/>
                    <a:pt x="457" y="59"/>
                  </a:cubicBezTo>
                  <a:cubicBezTo>
                    <a:pt x="457" y="18"/>
                    <a:pt x="457" y="18"/>
                    <a:pt x="457" y="18"/>
                  </a:cubicBezTo>
                  <a:cubicBezTo>
                    <a:pt x="457" y="14"/>
                    <a:pt x="457" y="11"/>
                    <a:pt x="455" y="9"/>
                  </a:cubicBezTo>
                  <a:cubicBezTo>
                    <a:pt x="454" y="8"/>
                    <a:pt x="451" y="7"/>
                    <a:pt x="446" y="7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9" y="2"/>
                    <a:pt x="452" y="2"/>
                    <a:pt x="454" y="2"/>
                  </a:cubicBezTo>
                  <a:cubicBezTo>
                    <a:pt x="456" y="2"/>
                    <a:pt x="458" y="3"/>
                    <a:pt x="460" y="3"/>
                  </a:cubicBezTo>
                  <a:cubicBezTo>
                    <a:pt x="462" y="3"/>
                    <a:pt x="465" y="2"/>
                    <a:pt x="467" y="2"/>
                  </a:cubicBezTo>
                  <a:cubicBezTo>
                    <a:pt x="469" y="2"/>
                    <a:pt x="472" y="2"/>
                    <a:pt x="474" y="2"/>
                  </a:cubicBezTo>
                  <a:cubicBezTo>
                    <a:pt x="474" y="7"/>
                    <a:pt x="474" y="7"/>
                    <a:pt x="474" y="7"/>
                  </a:cubicBezTo>
                  <a:cubicBezTo>
                    <a:pt x="471" y="7"/>
                    <a:pt x="469" y="8"/>
                    <a:pt x="468" y="9"/>
                  </a:cubicBezTo>
                  <a:cubicBezTo>
                    <a:pt x="467" y="10"/>
                    <a:pt x="466" y="13"/>
                    <a:pt x="466" y="18"/>
                  </a:cubicBezTo>
                  <a:cubicBezTo>
                    <a:pt x="465" y="62"/>
                    <a:pt x="465" y="62"/>
                    <a:pt x="465" y="62"/>
                  </a:cubicBezTo>
                  <a:cubicBezTo>
                    <a:pt x="465" y="76"/>
                    <a:pt x="462" y="86"/>
                    <a:pt x="456" y="92"/>
                  </a:cubicBezTo>
                  <a:cubicBezTo>
                    <a:pt x="450" y="98"/>
                    <a:pt x="440" y="101"/>
                    <a:pt x="427" y="101"/>
                  </a:cubicBezTo>
                  <a:cubicBezTo>
                    <a:pt x="414" y="101"/>
                    <a:pt x="405" y="98"/>
                    <a:pt x="398" y="93"/>
                  </a:cubicBezTo>
                  <a:cubicBezTo>
                    <a:pt x="391" y="87"/>
                    <a:pt x="388" y="79"/>
                    <a:pt x="388" y="69"/>
                  </a:cubicBezTo>
                  <a:cubicBezTo>
                    <a:pt x="388" y="16"/>
                    <a:pt x="388" y="16"/>
                    <a:pt x="388" y="16"/>
                  </a:cubicBezTo>
                  <a:close/>
                  <a:moveTo>
                    <a:pt x="524" y="27"/>
                  </a:moveTo>
                  <a:cubicBezTo>
                    <a:pt x="511" y="60"/>
                    <a:pt x="511" y="60"/>
                    <a:pt x="511" y="60"/>
                  </a:cubicBezTo>
                  <a:cubicBezTo>
                    <a:pt x="536" y="60"/>
                    <a:pt x="536" y="60"/>
                    <a:pt x="536" y="60"/>
                  </a:cubicBezTo>
                  <a:cubicBezTo>
                    <a:pt x="524" y="27"/>
                    <a:pt x="524" y="27"/>
                    <a:pt x="524" y="27"/>
                  </a:cubicBezTo>
                  <a:close/>
                  <a:moveTo>
                    <a:pt x="501" y="84"/>
                  </a:moveTo>
                  <a:cubicBezTo>
                    <a:pt x="500" y="85"/>
                    <a:pt x="500" y="86"/>
                    <a:pt x="500" y="86"/>
                  </a:cubicBezTo>
                  <a:cubicBezTo>
                    <a:pt x="500" y="87"/>
                    <a:pt x="500" y="88"/>
                    <a:pt x="500" y="88"/>
                  </a:cubicBezTo>
                  <a:cubicBezTo>
                    <a:pt x="500" y="91"/>
                    <a:pt x="503" y="92"/>
                    <a:pt x="510" y="93"/>
                  </a:cubicBezTo>
                  <a:cubicBezTo>
                    <a:pt x="510" y="93"/>
                    <a:pt x="510" y="93"/>
                    <a:pt x="510" y="93"/>
                  </a:cubicBezTo>
                  <a:cubicBezTo>
                    <a:pt x="510" y="99"/>
                    <a:pt x="510" y="99"/>
                    <a:pt x="510" y="99"/>
                  </a:cubicBezTo>
                  <a:cubicBezTo>
                    <a:pt x="507" y="98"/>
                    <a:pt x="505" y="98"/>
                    <a:pt x="502" y="98"/>
                  </a:cubicBezTo>
                  <a:cubicBezTo>
                    <a:pt x="499" y="98"/>
                    <a:pt x="497" y="98"/>
                    <a:pt x="495" y="98"/>
                  </a:cubicBezTo>
                  <a:cubicBezTo>
                    <a:pt x="493" y="98"/>
                    <a:pt x="492" y="98"/>
                    <a:pt x="490" y="98"/>
                  </a:cubicBezTo>
                  <a:cubicBezTo>
                    <a:pt x="488" y="98"/>
                    <a:pt x="484" y="98"/>
                    <a:pt x="480" y="99"/>
                  </a:cubicBezTo>
                  <a:cubicBezTo>
                    <a:pt x="480" y="93"/>
                    <a:pt x="480" y="93"/>
                    <a:pt x="480" y="93"/>
                  </a:cubicBezTo>
                  <a:cubicBezTo>
                    <a:pt x="483" y="92"/>
                    <a:pt x="485" y="91"/>
                    <a:pt x="487" y="90"/>
                  </a:cubicBezTo>
                  <a:cubicBezTo>
                    <a:pt x="489" y="88"/>
                    <a:pt x="491" y="85"/>
                    <a:pt x="493" y="81"/>
                  </a:cubicBezTo>
                  <a:cubicBezTo>
                    <a:pt x="528" y="2"/>
                    <a:pt x="528" y="2"/>
                    <a:pt x="528" y="2"/>
                  </a:cubicBezTo>
                  <a:cubicBezTo>
                    <a:pt x="537" y="2"/>
                    <a:pt x="537" y="2"/>
                    <a:pt x="537" y="2"/>
                  </a:cubicBezTo>
                  <a:cubicBezTo>
                    <a:pt x="568" y="86"/>
                    <a:pt x="568" y="86"/>
                    <a:pt x="568" y="86"/>
                  </a:cubicBezTo>
                  <a:cubicBezTo>
                    <a:pt x="569" y="89"/>
                    <a:pt x="571" y="90"/>
                    <a:pt x="572" y="91"/>
                  </a:cubicBezTo>
                  <a:cubicBezTo>
                    <a:pt x="574" y="92"/>
                    <a:pt x="576" y="93"/>
                    <a:pt x="579" y="93"/>
                  </a:cubicBezTo>
                  <a:cubicBezTo>
                    <a:pt x="579" y="99"/>
                    <a:pt x="579" y="99"/>
                    <a:pt x="579" y="99"/>
                  </a:cubicBezTo>
                  <a:cubicBezTo>
                    <a:pt x="575" y="98"/>
                    <a:pt x="571" y="98"/>
                    <a:pt x="567" y="98"/>
                  </a:cubicBezTo>
                  <a:cubicBezTo>
                    <a:pt x="564" y="98"/>
                    <a:pt x="560" y="98"/>
                    <a:pt x="557" y="98"/>
                  </a:cubicBezTo>
                  <a:cubicBezTo>
                    <a:pt x="554" y="98"/>
                    <a:pt x="551" y="98"/>
                    <a:pt x="547" y="98"/>
                  </a:cubicBezTo>
                  <a:cubicBezTo>
                    <a:pt x="543" y="98"/>
                    <a:pt x="538" y="98"/>
                    <a:pt x="534" y="99"/>
                  </a:cubicBezTo>
                  <a:cubicBezTo>
                    <a:pt x="534" y="93"/>
                    <a:pt x="534" y="93"/>
                    <a:pt x="534" y="93"/>
                  </a:cubicBezTo>
                  <a:cubicBezTo>
                    <a:pt x="539" y="93"/>
                    <a:pt x="542" y="92"/>
                    <a:pt x="543" y="92"/>
                  </a:cubicBezTo>
                  <a:cubicBezTo>
                    <a:pt x="545" y="91"/>
                    <a:pt x="545" y="90"/>
                    <a:pt x="545" y="88"/>
                  </a:cubicBezTo>
                  <a:cubicBezTo>
                    <a:pt x="545" y="88"/>
                    <a:pt x="545" y="87"/>
                    <a:pt x="545" y="87"/>
                  </a:cubicBezTo>
                  <a:cubicBezTo>
                    <a:pt x="545" y="86"/>
                    <a:pt x="545" y="86"/>
                    <a:pt x="545" y="85"/>
                  </a:cubicBezTo>
                  <a:cubicBezTo>
                    <a:pt x="538" y="67"/>
                    <a:pt x="538" y="67"/>
                    <a:pt x="538" y="67"/>
                  </a:cubicBezTo>
                  <a:cubicBezTo>
                    <a:pt x="508" y="67"/>
                    <a:pt x="508" y="67"/>
                    <a:pt x="508" y="67"/>
                  </a:cubicBezTo>
                  <a:cubicBezTo>
                    <a:pt x="501" y="84"/>
                    <a:pt x="501" y="84"/>
                    <a:pt x="501" y="84"/>
                  </a:cubicBezTo>
                  <a:close/>
                  <a:moveTo>
                    <a:pt x="672" y="64"/>
                  </a:moveTo>
                  <a:cubicBezTo>
                    <a:pt x="672" y="17"/>
                    <a:pt x="672" y="17"/>
                    <a:pt x="672" y="17"/>
                  </a:cubicBezTo>
                  <a:cubicBezTo>
                    <a:pt x="672" y="13"/>
                    <a:pt x="671" y="10"/>
                    <a:pt x="669" y="9"/>
                  </a:cubicBezTo>
                  <a:cubicBezTo>
                    <a:pt x="668" y="8"/>
                    <a:pt x="664" y="7"/>
                    <a:pt x="659" y="7"/>
                  </a:cubicBezTo>
                  <a:cubicBezTo>
                    <a:pt x="659" y="2"/>
                    <a:pt x="659" y="2"/>
                    <a:pt x="659" y="2"/>
                  </a:cubicBezTo>
                  <a:cubicBezTo>
                    <a:pt x="661" y="2"/>
                    <a:pt x="664" y="2"/>
                    <a:pt x="666" y="2"/>
                  </a:cubicBezTo>
                  <a:cubicBezTo>
                    <a:pt x="669" y="2"/>
                    <a:pt x="672" y="2"/>
                    <a:pt x="675" y="2"/>
                  </a:cubicBezTo>
                  <a:cubicBezTo>
                    <a:pt x="678" y="2"/>
                    <a:pt x="680" y="2"/>
                    <a:pt x="683" y="2"/>
                  </a:cubicBezTo>
                  <a:cubicBezTo>
                    <a:pt x="685" y="2"/>
                    <a:pt x="688" y="2"/>
                    <a:pt x="690" y="2"/>
                  </a:cubicBezTo>
                  <a:cubicBezTo>
                    <a:pt x="690" y="7"/>
                    <a:pt x="690" y="7"/>
                    <a:pt x="690" y="7"/>
                  </a:cubicBezTo>
                  <a:cubicBezTo>
                    <a:pt x="689" y="7"/>
                    <a:pt x="689" y="7"/>
                    <a:pt x="689" y="7"/>
                  </a:cubicBezTo>
                  <a:cubicBezTo>
                    <a:pt x="686" y="7"/>
                    <a:pt x="683" y="8"/>
                    <a:pt x="682" y="9"/>
                  </a:cubicBezTo>
                  <a:cubicBezTo>
                    <a:pt x="681" y="11"/>
                    <a:pt x="680" y="13"/>
                    <a:pt x="680" y="17"/>
                  </a:cubicBezTo>
                  <a:cubicBezTo>
                    <a:pt x="680" y="99"/>
                    <a:pt x="680" y="99"/>
                    <a:pt x="680" y="99"/>
                  </a:cubicBezTo>
                  <a:cubicBezTo>
                    <a:pt x="671" y="99"/>
                    <a:pt x="671" y="99"/>
                    <a:pt x="671" y="99"/>
                  </a:cubicBezTo>
                  <a:cubicBezTo>
                    <a:pt x="610" y="20"/>
                    <a:pt x="610" y="20"/>
                    <a:pt x="610" y="20"/>
                  </a:cubicBezTo>
                  <a:cubicBezTo>
                    <a:pt x="610" y="81"/>
                    <a:pt x="610" y="81"/>
                    <a:pt x="610" y="81"/>
                  </a:cubicBezTo>
                  <a:cubicBezTo>
                    <a:pt x="610" y="86"/>
                    <a:pt x="611" y="89"/>
                    <a:pt x="612" y="91"/>
                  </a:cubicBezTo>
                  <a:cubicBezTo>
                    <a:pt x="614" y="92"/>
                    <a:pt x="617" y="93"/>
                    <a:pt x="623" y="93"/>
                  </a:cubicBezTo>
                  <a:cubicBezTo>
                    <a:pt x="623" y="99"/>
                    <a:pt x="623" y="99"/>
                    <a:pt x="623" y="99"/>
                  </a:cubicBezTo>
                  <a:cubicBezTo>
                    <a:pt x="620" y="98"/>
                    <a:pt x="617" y="98"/>
                    <a:pt x="614" y="98"/>
                  </a:cubicBezTo>
                  <a:cubicBezTo>
                    <a:pt x="611" y="98"/>
                    <a:pt x="608" y="98"/>
                    <a:pt x="605" y="98"/>
                  </a:cubicBezTo>
                  <a:cubicBezTo>
                    <a:pt x="603" y="98"/>
                    <a:pt x="600" y="98"/>
                    <a:pt x="598" y="98"/>
                  </a:cubicBezTo>
                  <a:cubicBezTo>
                    <a:pt x="595" y="98"/>
                    <a:pt x="592" y="98"/>
                    <a:pt x="590" y="99"/>
                  </a:cubicBezTo>
                  <a:cubicBezTo>
                    <a:pt x="590" y="93"/>
                    <a:pt x="590" y="93"/>
                    <a:pt x="590" y="93"/>
                  </a:cubicBezTo>
                  <a:cubicBezTo>
                    <a:pt x="595" y="93"/>
                    <a:pt x="598" y="92"/>
                    <a:pt x="599" y="91"/>
                  </a:cubicBezTo>
                  <a:cubicBezTo>
                    <a:pt x="601" y="89"/>
                    <a:pt x="602" y="86"/>
                    <a:pt x="602" y="81"/>
                  </a:cubicBezTo>
                  <a:cubicBezTo>
                    <a:pt x="602" y="17"/>
                    <a:pt x="602" y="17"/>
                    <a:pt x="602" y="17"/>
                  </a:cubicBezTo>
                  <a:cubicBezTo>
                    <a:pt x="602" y="13"/>
                    <a:pt x="601" y="11"/>
                    <a:pt x="599" y="9"/>
                  </a:cubicBezTo>
                  <a:cubicBezTo>
                    <a:pt x="598" y="8"/>
                    <a:pt x="595" y="8"/>
                    <a:pt x="591" y="7"/>
                  </a:cubicBezTo>
                  <a:cubicBezTo>
                    <a:pt x="591" y="2"/>
                    <a:pt x="591" y="2"/>
                    <a:pt x="591" y="2"/>
                  </a:cubicBezTo>
                  <a:cubicBezTo>
                    <a:pt x="595" y="2"/>
                    <a:pt x="599" y="2"/>
                    <a:pt x="601" y="2"/>
                  </a:cubicBezTo>
                  <a:cubicBezTo>
                    <a:pt x="603" y="2"/>
                    <a:pt x="605" y="3"/>
                    <a:pt x="607" y="3"/>
                  </a:cubicBezTo>
                  <a:cubicBezTo>
                    <a:pt x="609" y="3"/>
                    <a:pt x="612" y="2"/>
                    <a:pt x="614" y="2"/>
                  </a:cubicBezTo>
                  <a:cubicBezTo>
                    <a:pt x="617" y="2"/>
                    <a:pt x="620" y="2"/>
                    <a:pt x="623" y="2"/>
                  </a:cubicBezTo>
                  <a:cubicBezTo>
                    <a:pt x="672" y="64"/>
                    <a:pt x="672" y="64"/>
                    <a:pt x="672" y="64"/>
                  </a:cubicBezTo>
                  <a:close/>
                  <a:moveTo>
                    <a:pt x="781" y="16"/>
                  </a:moveTo>
                  <a:cubicBezTo>
                    <a:pt x="781" y="13"/>
                    <a:pt x="780" y="11"/>
                    <a:pt x="779" y="9"/>
                  </a:cubicBezTo>
                  <a:cubicBezTo>
                    <a:pt x="777" y="8"/>
                    <a:pt x="775" y="7"/>
                    <a:pt x="771" y="7"/>
                  </a:cubicBezTo>
                  <a:cubicBezTo>
                    <a:pt x="770" y="7"/>
                    <a:pt x="770" y="7"/>
                    <a:pt x="770" y="7"/>
                  </a:cubicBezTo>
                  <a:cubicBezTo>
                    <a:pt x="770" y="2"/>
                    <a:pt x="770" y="2"/>
                    <a:pt x="770" y="2"/>
                  </a:cubicBezTo>
                  <a:cubicBezTo>
                    <a:pt x="775" y="2"/>
                    <a:pt x="779" y="2"/>
                    <a:pt x="782" y="3"/>
                  </a:cubicBezTo>
                  <a:cubicBezTo>
                    <a:pt x="786" y="3"/>
                    <a:pt x="790" y="3"/>
                    <a:pt x="793" y="3"/>
                  </a:cubicBezTo>
                  <a:cubicBezTo>
                    <a:pt x="796" y="3"/>
                    <a:pt x="799" y="3"/>
                    <a:pt x="803" y="3"/>
                  </a:cubicBezTo>
                  <a:cubicBezTo>
                    <a:pt x="807" y="2"/>
                    <a:pt x="811" y="2"/>
                    <a:pt x="815" y="2"/>
                  </a:cubicBezTo>
                  <a:cubicBezTo>
                    <a:pt x="815" y="7"/>
                    <a:pt x="815" y="7"/>
                    <a:pt x="815" y="7"/>
                  </a:cubicBezTo>
                  <a:cubicBezTo>
                    <a:pt x="811" y="7"/>
                    <a:pt x="808" y="8"/>
                    <a:pt x="807" y="9"/>
                  </a:cubicBezTo>
                  <a:cubicBezTo>
                    <a:pt x="805" y="10"/>
                    <a:pt x="804" y="12"/>
                    <a:pt x="804" y="16"/>
                  </a:cubicBezTo>
                  <a:cubicBezTo>
                    <a:pt x="804" y="60"/>
                    <a:pt x="804" y="60"/>
                    <a:pt x="804" y="60"/>
                  </a:cubicBezTo>
                  <a:cubicBezTo>
                    <a:pt x="804" y="67"/>
                    <a:pt x="805" y="72"/>
                    <a:pt x="805" y="75"/>
                  </a:cubicBezTo>
                  <a:cubicBezTo>
                    <a:pt x="806" y="78"/>
                    <a:pt x="807" y="80"/>
                    <a:pt x="808" y="82"/>
                  </a:cubicBezTo>
                  <a:cubicBezTo>
                    <a:pt x="810" y="84"/>
                    <a:pt x="813" y="86"/>
                    <a:pt x="816" y="88"/>
                  </a:cubicBezTo>
                  <a:cubicBezTo>
                    <a:pt x="819" y="89"/>
                    <a:pt x="822" y="89"/>
                    <a:pt x="827" y="89"/>
                  </a:cubicBezTo>
                  <a:cubicBezTo>
                    <a:pt x="835" y="89"/>
                    <a:pt x="841" y="87"/>
                    <a:pt x="845" y="83"/>
                  </a:cubicBezTo>
                  <a:cubicBezTo>
                    <a:pt x="848" y="78"/>
                    <a:pt x="850" y="70"/>
                    <a:pt x="850" y="60"/>
                  </a:cubicBezTo>
                  <a:cubicBezTo>
                    <a:pt x="850" y="59"/>
                    <a:pt x="850" y="59"/>
                    <a:pt x="850" y="59"/>
                  </a:cubicBezTo>
                  <a:cubicBezTo>
                    <a:pt x="850" y="18"/>
                    <a:pt x="850" y="18"/>
                    <a:pt x="850" y="18"/>
                  </a:cubicBezTo>
                  <a:cubicBezTo>
                    <a:pt x="850" y="14"/>
                    <a:pt x="849" y="11"/>
                    <a:pt x="848" y="9"/>
                  </a:cubicBezTo>
                  <a:cubicBezTo>
                    <a:pt x="847" y="8"/>
                    <a:pt x="844" y="7"/>
                    <a:pt x="839" y="7"/>
                  </a:cubicBezTo>
                  <a:cubicBezTo>
                    <a:pt x="839" y="2"/>
                    <a:pt x="839" y="2"/>
                    <a:pt x="839" y="2"/>
                  </a:cubicBezTo>
                  <a:cubicBezTo>
                    <a:pt x="842" y="2"/>
                    <a:pt x="845" y="2"/>
                    <a:pt x="847" y="2"/>
                  </a:cubicBezTo>
                  <a:cubicBezTo>
                    <a:pt x="849" y="2"/>
                    <a:pt x="851" y="3"/>
                    <a:pt x="853" y="3"/>
                  </a:cubicBezTo>
                  <a:cubicBezTo>
                    <a:pt x="855" y="3"/>
                    <a:pt x="857" y="2"/>
                    <a:pt x="860" y="2"/>
                  </a:cubicBezTo>
                  <a:cubicBezTo>
                    <a:pt x="862" y="2"/>
                    <a:pt x="865" y="2"/>
                    <a:pt x="867" y="2"/>
                  </a:cubicBezTo>
                  <a:cubicBezTo>
                    <a:pt x="867" y="7"/>
                    <a:pt x="867" y="7"/>
                    <a:pt x="867" y="7"/>
                  </a:cubicBezTo>
                  <a:cubicBezTo>
                    <a:pt x="864" y="7"/>
                    <a:pt x="862" y="8"/>
                    <a:pt x="861" y="9"/>
                  </a:cubicBezTo>
                  <a:cubicBezTo>
                    <a:pt x="860" y="10"/>
                    <a:pt x="859" y="13"/>
                    <a:pt x="859" y="18"/>
                  </a:cubicBezTo>
                  <a:cubicBezTo>
                    <a:pt x="858" y="62"/>
                    <a:pt x="858" y="62"/>
                    <a:pt x="858" y="62"/>
                  </a:cubicBezTo>
                  <a:cubicBezTo>
                    <a:pt x="858" y="76"/>
                    <a:pt x="855" y="86"/>
                    <a:pt x="849" y="92"/>
                  </a:cubicBezTo>
                  <a:cubicBezTo>
                    <a:pt x="843" y="98"/>
                    <a:pt x="833" y="101"/>
                    <a:pt x="820" y="101"/>
                  </a:cubicBezTo>
                  <a:cubicBezTo>
                    <a:pt x="807" y="101"/>
                    <a:pt x="797" y="98"/>
                    <a:pt x="791" y="93"/>
                  </a:cubicBezTo>
                  <a:cubicBezTo>
                    <a:pt x="784" y="87"/>
                    <a:pt x="781" y="79"/>
                    <a:pt x="781" y="69"/>
                  </a:cubicBezTo>
                  <a:cubicBezTo>
                    <a:pt x="781" y="16"/>
                    <a:pt x="781" y="16"/>
                    <a:pt x="781" y="16"/>
                  </a:cubicBezTo>
                  <a:close/>
                  <a:moveTo>
                    <a:pt x="963" y="64"/>
                  </a:moveTo>
                  <a:cubicBezTo>
                    <a:pt x="963" y="17"/>
                    <a:pt x="963" y="17"/>
                    <a:pt x="963" y="17"/>
                  </a:cubicBezTo>
                  <a:cubicBezTo>
                    <a:pt x="963" y="13"/>
                    <a:pt x="962" y="10"/>
                    <a:pt x="961" y="9"/>
                  </a:cubicBezTo>
                  <a:cubicBezTo>
                    <a:pt x="959" y="8"/>
                    <a:pt x="956" y="7"/>
                    <a:pt x="950" y="7"/>
                  </a:cubicBezTo>
                  <a:cubicBezTo>
                    <a:pt x="950" y="2"/>
                    <a:pt x="950" y="2"/>
                    <a:pt x="950" y="2"/>
                  </a:cubicBezTo>
                  <a:cubicBezTo>
                    <a:pt x="953" y="2"/>
                    <a:pt x="955" y="2"/>
                    <a:pt x="958" y="2"/>
                  </a:cubicBezTo>
                  <a:cubicBezTo>
                    <a:pt x="960" y="2"/>
                    <a:pt x="963" y="2"/>
                    <a:pt x="966" y="2"/>
                  </a:cubicBezTo>
                  <a:cubicBezTo>
                    <a:pt x="969" y="2"/>
                    <a:pt x="972" y="2"/>
                    <a:pt x="974" y="2"/>
                  </a:cubicBezTo>
                  <a:cubicBezTo>
                    <a:pt x="977" y="2"/>
                    <a:pt x="979" y="2"/>
                    <a:pt x="981" y="2"/>
                  </a:cubicBezTo>
                  <a:cubicBezTo>
                    <a:pt x="981" y="7"/>
                    <a:pt x="981" y="7"/>
                    <a:pt x="981" y="7"/>
                  </a:cubicBezTo>
                  <a:cubicBezTo>
                    <a:pt x="980" y="7"/>
                    <a:pt x="980" y="7"/>
                    <a:pt x="980" y="7"/>
                  </a:cubicBezTo>
                  <a:cubicBezTo>
                    <a:pt x="977" y="7"/>
                    <a:pt x="975" y="8"/>
                    <a:pt x="973" y="9"/>
                  </a:cubicBezTo>
                  <a:cubicBezTo>
                    <a:pt x="972" y="11"/>
                    <a:pt x="971" y="13"/>
                    <a:pt x="971" y="17"/>
                  </a:cubicBezTo>
                  <a:cubicBezTo>
                    <a:pt x="971" y="99"/>
                    <a:pt x="971" y="99"/>
                    <a:pt x="971" y="99"/>
                  </a:cubicBezTo>
                  <a:cubicBezTo>
                    <a:pt x="963" y="99"/>
                    <a:pt x="963" y="99"/>
                    <a:pt x="963" y="99"/>
                  </a:cubicBezTo>
                  <a:cubicBezTo>
                    <a:pt x="901" y="20"/>
                    <a:pt x="901" y="20"/>
                    <a:pt x="901" y="20"/>
                  </a:cubicBezTo>
                  <a:cubicBezTo>
                    <a:pt x="901" y="81"/>
                    <a:pt x="901" y="81"/>
                    <a:pt x="901" y="81"/>
                  </a:cubicBezTo>
                  <a:cubicBezTo>
                    <a:pt x="901" y="86"/>
                    <a:pt x="902" y="89"/>
                    <a:pt x="904" y="91"/>
                  </a:cubicBezTo>
                  <a:cubicBezTo>
                    <a:pt x="905" y="92"/>
                    <a:pt x="909" y="93"/>
                    <a:pt x="914" y="93"/>
                  </a:cubicBezTo>
                  <a:cubicBezTo>
                    <a:pt x="914" y="99"/>
                    <a:pt x="914" y="99"/>
                    <a:pt x="914" y="99"/>
                  </a:cubicBezTo>
                  <a:cubicBezTo>
                    <a:pt x="911" y="98"/>
                    <a:pt x="908" y="98"/>
                    <a:pt x="905" y="98"/>
                  </a:cubicBezTo>
                  <a:cubicBezTo>
                    <a:pt x="902" y="98"/>
                    <a:pt x="900" y="98"/>
                    <a:pt x="897" y="98"/>
                  </a:cubicBezTo>
                  <a:cubicBezTo>
                    <a:pt x="894" y="98"/>
                    <a:pt x="892" y="98"/>
                    <a:pt x="889" y="98"/>
                  </a:cubicBezTo>
                  <a:cubicBezTo>
                    <a:pt x="886" y="98"/>
                    <a:pt x="884" y="98"/>
                    <a:pt x="881" y="99"/>
                  </a:cubicBezTo>
                  <a:cubicBezTo>
                    <a:pt x="881" y="93"/>
                    <a:pt x="881" y="93"/>
                    <a:pt x="881" y="93"/>
                  </a:cubicBezTo>
                  <a:cubicBezTo>
                    <a:pt x="886" y="93"/>
                    <a:pt x="889" y="92"/>
                    <a:pt x="891" y="91"/>
                  </a:cubicBezTo>
                  <a:cubicBezTo>
                    <a:pt x="892" y="89"/>
                    <a:pt x="893" y="86"/>
                    <a:pt x="893" y="81"/>
                  </a:cubicBezTo>
                  <a:cubicBezTo>
                    <a:pt x="893" y="17"/>
                    <a:pt x="893" y="17"/>
                    <a:pt x="893" y="17"/>
                  </a:cubicBezTo>
                  <a:cubicBezTo>
                    <a:pt x="893" y="13"/>
                    <a:pt x="892" y="11"/>
                    <a:pt x="891" y="9"/>
                  </a:cubicBezTo>
                  <a:cubicBezTo>
                    <a:pt x="889" y="8"/>
                    <a:pt x="886" y="8"/>
                    <a:pt x="882" y="7"/>
                  </a:cubicBezTo>
                  <a:cubicBezTo>
                    <a:pt x="882" y="2"/>
                    <a:pt x="882" y="2"/>
                    <a:pt x="882" y="2"/>
                  </a:cubicBezTo>
                  <a:cubicBezTo>
                    <a:pt x="887" y="2"/>
                    <a:pt x="890" y="2"/>
                    <a:pt x="892" y="2"/>
                  </a:cubicBezTo>
                  <a:cubicBezTo>
                    <a:pt x="895" y="2"/>
                    <a:pt x="897" y="3"/>
                    <a:pt x="899" y="3"/>
                  </a:cubicBezTo>
                  <a:cubicBezTo>
                    <a:pt x="901" y="3"/>
                    <a:pt x="903" y="2"/>
                    <a:pt x="906" y="2"/>
                  </a:cubicBezTo>
                  <a:cubicBezTo>
                    <a:pt x="908" y="2"/>
                    <a:pt x="911" y="2"/>
                    <a:pt x="915" y="2"/>
                  </a:cubicBezTo>
                  <a:cubicBezTo>
                    <a:pt x="963" y="64"/>
                    <a:pt x="963" y="64"/>
                    <a:pt x="963" y="64"/>
                  </a:cubicBezTo>
                  <a:close/>
                  <a:moveTo>
                    <a:pt x="997" y="99"/>
                  </a:moveTo>
                  <a:cubicBezTo>
                    <a:pt x="997" y="93"/>
                    <a:pt x="997" y="93"/>
                    <a:pt x="997" y="93"/>
                  </a:cubicBezTo>
                  <a:cubicBezTo>
                    <a:pt x="997" y="93"/>
                    <a:pt x="997" y="93"/>
                    <a:pt x="997" y="93"/>
                  </a:cubicBezTo>
                  <a:cubicBezTo>
                    <a:pt x="1002" y="93"/>
                    <a:pt x="1005" y="92"/>
                    <a:pt x="1006" y="91"/>
                  </a:cubicBezTo>
                  <a:cubicBezTo>
                    <a:pt x="1007" y="89"/>
                    <a:pt x="1008" y="86"/>
                    <a:pt x="1008" y="81"/>
                  </a:cubicBezTo>
                  <a:cubicBezTo>
                    <a:pt x="1008" y="16"/>
                    <a:pt x="1008" y="16"/>
                    <a:pt x="1008" y="16"/>
                  </a:cubicBezTo>
                  <a:cubicBezTo>
                    <a:pt x="1008" y="13"/>
                    <a:pt x="1007" y="11"/>
                    <a:pt x="1006" y="9"/>
                  </a:cubicBezTo>
                  <a:cubicBezTo>
                    <a:pt x="1004" y="8"/>
                    <a:pt x="1002" y="7"/>
                    <a:pt x="998" y="7"/>
                  </a:cubicBezTo>
                  <a:cubicBezTo>
                    <a:pt x="997" y="7"/>
                    <a:pt x="997" y="7"/>
                    <a:pt x="997" y="7"/>
                  </a:cubicBezTo>
                  <a:cubicBezTo>
                    <a:pt x="997" y="2"/>
                    <a:pt x="997" y="2"/>
                    <a:pt x="997" y="2"/>
                  </a:cubicBezTo>
                  <a:cubicBezTo>
                    <a:pt x="1001" y="2"/>
                    <a:pt x="1004" y="2"/>
                    <a:pt x="1008" y="2"/>
                  </a:cubicBezTo>
                  <a:cubicBezTo>
                    <a:pt x="1012" y="3"/>
                    <a:pt x="1016" y="3"/>
                    <a:pt x="1020" y="3"/>
                  </a:cubicBezTo>
                  <a:cubicBezTo>
                    <a:pt x="1023" y="3"/>
                    <a:pt x="1027" y="3"/>
                    <a:pt x="1031" y="2"/>
                  </a:cubicBezTo>
                  <a:cubicBezTo>
                    <a:pt x="1035" y="2"/>
                    <a:pt x="1039" y="2"/>
                    <a:pt x="1042" y="2"/>
                  </a:cubicBezTo>
                  <a:cubicBezTo>
                    <a:pt x="1042" y="7"/>
                    <a:pt x="1042" y="7"/>
                    <a:pt x="1042" y="7"/>
                  </a:cubicBezTo>
                  <a:cubicBezTo>
                    <a:pt x="1038" y="7"/>
                    <a:pt x="1035" y="8"/>
                    <a:pt x="1034" y="9"/>
                  </a:cubicBezTo>
                  <a:cubicBezTo>
                    <a:pt x="1032" y="10"/>
                    <a:pt x="1031" y="12"/>
                    <a:pt x="1031" y="16"/>
                  </a:cubicBezTo>
                  <a:cubicBezTo>
                    <a:pt x="1031" y="81"/>
                    <a:pt x="1031" y="81"/>
                    <a:pt x="1031" y="81"/>
                  </a:cubicBezTo>
                  <a:cubicBezTo>
                    <a:pt x="1031" y="86"/>
                    <a:pt x="1032" y="89"/>
                    <a:pt x="1033" y="91"/>
                  </a:cubicBezTo>
                  <a:cubicBezTo>
                    <a:pt x="1035" y="92"/>
                    <a:pt x="1038" y="93"/>
                    <a:pt x="1042" y="93"/>
                  </a:cubicBezTo>
                  <a:cubicBezTo>
                    <a:pt x="1042" y="93"/>
                    <a:pt x="1042" y="93"/>
                    <a:pt x="1042" y="93"/>
                  </a:cubicBezTo>
                  <a:cubicBezTo>
                    <a:pt x="1042" y="99"/>
                    <a:pt x="1042" y="99"/>
                    <a:pt x="1042" y="99"/>
                  </a:cubicBezTo>
                  <a:cubicBezTo>
                    <a:pt x="1039" y="98"/>
                    <a:pt x="1035" y="98"/>
                    <a:pt x="1031" y="98"/>
                  </a:cubicBezTo>
                  <a:cubicBezTo>
                    <a:pt x="1027" y="98"/>
                    <a:pt x="1024" y="98"/>
                    <a:pt x="1020" y="98"/>
                  </a:cubicBezTo>
                  <a:cubicBezTo>
                    <a:pt x="1016" y="98"/>
                    <a:pt x="1013" y="98"/>
                    <a:pt x="1009" y="98"/>
                  </a:cubicBezTo>
                  <a:cubicBezTo>
                    <a:pt x="1005" y="98"/>
                    <a:pt x="1001" y="98"/>
                    <a:pt x="997" y="99"/>
                  </a:cubicBezTo>
                  <a:cubicBezTo>
                    <a:pt x="997" y="99"/>
                    <a:pt x="997" y="99"/>
                    <a:pt x="997" y="99"/>
                  </a:cubicBezTo>
                  <a:close/>
                  <a:moveTo>
                    <a:pt x="1107" y="100"/>
                  </a:moveTo>
                  <a:cubicBezTo>
                    <a:pt x="1097" y="100"/>
                    <a:pt x="1097" y="100"/>
                    <a:pt x="1097" y="100"/>
                  </a:cubicBezTo>
                  <a:cubicBezTo>
                    <a:pt x="1066" y="16"/>
                    <a:pt x="1066" y="16"/>
                    <a:pt x="1066" y="16"/>
                  </a:cubicBezTo>
                  <a:cubicBezTo>
                    <a:pt x="1065" y="13"/>
                    <a:pt x="1064" y="11"/>
                    <a:pt x="1062" y="9"/>
                  </a:cubicBezTo>
                  <a:cubicBezTo>
                    <a:pt x="1060" y="8"/>
                    <a:pt x="1058" y="7"/>
                    <a:pt x="1055" y="7"/>
                  </a:cubicBezTo>
                  <a:cubicBezTo>
                    <a:pt x="1054" y="7"/>
                    <a:pt x="1054" y="7"/>
                    <a:pt x="1054" y="7"/>
                  </a:cubicBezTo>
                  <a:cubicBezTo>
                    <a:pt x="1054" y="2"/>
                    <a:pt x="1054" y="2"/>
                    <a:pt x="1054" y="2"/>
                  </a:cubicBezTo>
                  <a:cubicBezTo>
                    <a:pt x="1058" y="2"/>
                    <a:pt x="1062" y="2"/>
                    <a:pt x="1066" y="2"/>
                  </a:cubicBezTo>
                  <a:cubicBezTo>
                    <a:pt x="1070" y="2"/>
                    <a:pt x="1073" y="3"/>
                    <a:pt x="1076" y="3"/>
                  </a:cubicBezTo>
                  <a:cubicBezTo>
                    <a:pt x="1079" y="3"/>
                    <a:pt x="1081" y="2"/>
                    <a:pt x="1085" y="2"/>
                  </a:cubicBezTo>
                  <a:cubicBezTo>
                    <a:pt x="1088" y="2"/>
                    <a:pt x="1093" y="2"/>
                    <a:pt x="1100" y="2"/>
                  </a:cubicBezTo>
                  <a:cubicBezTo>
                    <a:pt x="1100" y="7"/>
                    <a:pt x="1100" y="7"/>
                    <a:pt x="1100" y="7"/>
                  </a:cubicBezTo>
                  <a:cubicBezTo>
                    <a:pt x="1099" y="7"/>
                    <a:pt x="1099" y="7"/>
                    <a:pt x="1099" y="7"/>
                  </a:cubicBezTo>
                  <a:cubicBezTo>
                    <a:pt x="1095" y="7"/>
                    <a:pt x="1093" y="8"/>
                    <a:pt x="1092" y="8"/>
                  </a:cubicBezTo>
                  <a:cubicBezTo>
                    <a:pt x="1090" y="9"/>
                    <a:pt x="1089" y="11"/>
                    <a:pt x="1089" y="12"/>
                  </a:cubicBezTo>
                  <a:cubicBezTo>
                    <a:pt x="1089" y="13"/>
                    <a:pt x="1089" y="13"/>
                    <a:pt x="1090" y="14"/>
                  </a:cubicBezTo>
                  <a:cubicBezTo>
                    <a:pt x="1090" y="14"/>
                    <a:pt x="1090" y="15"/>
                    <a:pt x="1090" y="15"/>
                  </a:cubicBezTo>
                  <a:cubicBezTo>
                    <a:pt x="1110" y="74"/>
                    <a:pt x="1110" y="74"/>
                    <a:pt x="1110" y="74"/>
                  </a:cubicBezTo>
                  <a:cubicBezTo>
                    <a:pt x="1133" y="16"/>
                    <a:pt x="1133" y="16"/>
                    <a:pt x="1133" y="16"/>
                  </a:cubicBezTo>
                  <a:cubicBezTo>
                    <a:pt x="1134" y="14"/>
                    <a:pt x="1134" y="14"/>
                    <a:pt x="1134" y="13"/>
                  </a:cubicBezTo>
                  <a:cubicBezTo>
                    <a:pt x="1134" y="12"/>
                    <a:pt x="1135" y="11"/>
                    <a:pt x="1135" y="11"/>
                  </a:cubicBezTo>
                  <a:cubicBezTo>
                    <a:pt x="1135" y="9"/>
                    <a:pt x="1134" y="9"/>
                    <a:pt x="1132" y="8"/>
                  </a:cubicBezTo>
                  <a:cubicBezTo>
                    <a:pt x="1131" y="7"/>
                    <a:pt x="1128" y="7"/>
                    <a:pt x="1125" y="7"/>
                  </a:cubicBezTo>
                  <a:cubicBezTo>
                    <a:pt x="1124" y="7"/>
                    <a:pt x="1124" y="7"/>
                    <a:pt x="1124" y="7"/>
                  </a:cubicBezTo>
                  <a:cubicBezTo>
                    <a:pt x="1124" y="2"/>
                    <a:pt x="1124" y="2"/>
                    <a:pt x="1124" y="2"/>
                  </a:cubicBezTo>
                  <a:cubicBezTo>
                    <a:pt x="1126" y="2"/>
                    <a:pt x="1128" y="2"/>
                    <a:pt x="1130" y="2"/>
                  </a:cubicBezTo>
                  <a:cubicBezTo>
                    <a:pt x="1132" y="2"/>
                    <a:pt x="1135" y="2"/>
                    <a:pt x="1137" y="2"/>
                  </a:cubicBezTo>
                  <a:cubicBezTo>
                    <a:pt x="1140" y="2"/>
                    <a:pt x="1143" y="2"/>
                    <a:pt x="1145" y="2"/>
                  </a:cubicBezTo>
                  <a:cubicBezTo>
                    <a:pt x="1147" y="2"/>
                    <a:pt x="1149" y="2"/>
                    <a:pt x="1151" y="2"/>
                  </a:cubicBezTo>
                  <a:cubicBezTo>
                    <a:pt x="1152" y="7"/>
                    <a:pt x="1152" y="7"/>
                    <a:pt x="1152" y="7"/>
                  </a:cubicBezTo>
                  <a:cubicBezTo>
                    <a:pt x="1149" y="7"/>
                    <a:pt x="1148" y="8"/>
                    <a:pt x="1146" y="9"/>
                  </a:cubicBezTo>
                  <a:cubicBezTo>
                    <a:pt x="1145" y="10"/>
                    <a:pt x="1144" y="12"/>
                    <a:pt x="1143" y="15"/>
                  </a:cubicBezTo>
                  <a:cubicBezTo>
                    <a:pt x="1107" y="100"/>
                    <a:pt x="1107" y="100"/>
                    <a:pt x="1107" y="100"/>
                  </a:cubicBezTo>
                  <a:close/>
                  <a:moveTo>
                    <a:pt x="1163" y="99"/>
                  </a:moveTo>
                  <a:cubicBezTo>
                    <a:pt x="1163" y="93"/>
                    <a:pt x="1163" y="93"/>
                    <a:pt x="1163" y="93"/>
                  </a:cubicBezTo>
                  <a:cubicBezTo>
                    <a:pt x="1165" y="93"/>
                    <a:pt x="1165" y="93"/>
                    <a:pt x="1165" y="93"/>
                  </a:cubicBezTo>
                  <a:cubicBezTo>
                    <a:pt x="1168" y="93"/>
                    <a:pt x="1171" y="92"/>
                    <a:pt x="1173" y="91"/>
                  </a:cubicBezTo>
                  <a:cubicBezTo>
                    <a:pt x="1174" y="89"/>
                    <a:pt x="1175" y="87"/>
                    <a:pt x="1175" y="84"/>
                  </a:cubicBezTo>
                  <a:cubicBezTo>
                    <a:pt x="1175" y="16"/>
                    <a:pt x="1175" y="16"/>
                    <a:pt x="1175" y="16"/>
                  </a:cubicBezTo>
                  <a:cubicBezTo>
                    <a:pt x="1175" y="13"/>
                    <a:pt x="1174" y="11"/>
                    <a:pt x="1173" y="10"/>
                  </a:cubicBezTo>
                  <a:cubicBezTo>
                    <a:pt x="1171" y="8"/>
                    <a:pt x="1168" y="7"/>
                    <a:pt x="1165" y="7"/>
                  </a:cubicBezTo>
                  <a:cubicBezTo>
                    <a:pt x="1163" y="7"/>
                    <a:pt x="1163" y="7"/>
                    <a:pt x="1163" y="7"/>
                  </a:cubicBezTo>
                  <a:cubicBezTo>
                    <a:pt x="1163" y="2"/>
                    <a:pt x="1163" y="2"/>
                    <a:pt x="1163" y="2"/>
                  </a:cubicBezTo>
                  <a:cubicBezTo>
                    <a:pt x="1166" y="2"/>
                    <a:pt x="1170" y="2"/>
                    <a:pt x="1174" y="2"/>
                  </a:cubicBezTo>
                  <a:cubicBezTo>
                    <a:pt x="1178" y="2"/>
                    <a:pt x="1184" y="2"/>
                    <a:pt x="1193" y="2"/>
                  </a:cubicBezTo>
                  <a:cubicBezTo>
                    <a:pt x="1207" y="2"/>
                    <a:pt x="1207" y="2"/>
                    <a:pt x="1207" y="2"/>
                  </a:cubicBezTo>
                  <a:cubicBezTo>
                    <a:pt x="1214" y="2"/>
                    <a:pt x="1219" y="2"/>
                    <a:pt x="1224" y="2"/>
                  </a:cubicBezTo>
                  <a:cubicBezTo>
                    <a:pt x="1228" y="2"/>
                    <a:pt x="1232" y="2"/>
                    <a:pt x="1236" y="2"/>
                  </a:cubicBezTo>
                  <a:cubicBezTo>
                    <a:pt x="1236" y="5"/>
                    <a:pt x="1236" y="9"/>
                    <a:pt x="1236" y="13"/>
                  </a:cubicBezTo>
                  <a:cubicBezTo>
                    <a:pt x="1236" y="16"/>
                    <a:pt x="1237" y="21"/>
                    <a:pt x="1237" y="25"/>
                  </a:cubicBezTo>
                  <a:cubicBezTo>
                    <a:pt x="1231" y="25"/>
                    <a:pt x="1231" y="25"/>
                    <a:pt x="1231" y="25"/>
                  </a:cubicBezTo>
                  <a:cubicBezTo>
                    <a:pt x="1230" y="19"/>
                    <a:pt x="1228" y="15"/>
                    <a:pt x="1225" y="12"/>
                  </a:cubicBezTo>
                  <a:cubicBezTo>
                    <a:pt x="1222" y="10"/>
                    <a:pt x="1216" y="9"/>
                    <a:pt x="1208" y="9"/>
                  </a:cubicBezTo>
                  <a:cubicBezTo>
                    <a:pt x="1204" y="9"/>
                    <a:pt x="1201" y="9"/>
                    <a:pt x="1200" y="10"/>
                  </a:cubicBezTo>
                  <a:cubicBezTo>
                    <a:pt x="1198" y="10"/>
                    <a:pt x="1198" y="12"/>
                    <a:pt x="1198" y="13"/>
                  </a:cubicBezTo>
                  <a:cubicBezTo>
                    <a:pt x="1198" y="46"/>
                    <a:pt x="1198" y="46"/>
                    <a:pt x="1198" y="46"/>
                  </a:cubicBezTo>
                  <a:cubicBezTo>
                    <a:pt x="1210" y="46"/>
                    <a:pt x="1210" y="46"/>
                    <a:pt x="1210" y="46"/>
                  </a:cubicBezTo>
                  <a:cubicBezTo>
                    <a:pt x="1214" y="46"/>
                    <a:pt x="1217" y="45"/>
                    <a:pt x="1219" y="42"/>
                  </a:cubicBezTo>
                  <a:cubicBezTo>
                    <a:pt x="1221" y="40"/>
                    <a:pt x="1222" y="37"/>
                    <a:pt x="1222" y="32"/>
                  </a:cubicBezTo>
                  <a:cubicBezTo>
                    <a:pt x="1227" y="32"/>
                    <a:pt x="1227" y="32"/>
                    <a:pt x="1227" y="32"/>
                  </a:cubicBezTo>
                  <a:cubicBezTo>
                    <a:pt x="1227" y="35"/>
                    <a:pt x="1227" y="38"/>
                    <a:pt x="1227" y="40"/>
                  </a:cubicBezTo>
                  <a:cubicBezTo>
                    <a:pt x="1227" y="43"/>
                    <a:pt x="1227" y="46"/>
                    <a:pt x="1227" y="49"/>
                  </a:cubicBezTo>
                  <a:cubicBezTo>
                    <a:pt x="1227" y="52"/>
                    <a:pt x="1227" y="54"/>
                    <a:pt x="1227" y="57"/>
                  </a:cubicBezTo>
                  <a:cubicBezTo>
                    <a:pt x="1227" y="60"/>
                    <a:pt x="1227" y="63"/>
                    <a:pt x="1227" y="65"/>
                  </a:cubicBezTo>
                  <a:cubicBezTo>
                    <a:pt x="1222" y="65"/>
                    <a:pt x="1222" y="65"/>
                    <a:pt x="1222" y="65"/>
                  </a:cubicBezTo>
                  <a:cubicBezTo>
                    <a:pt x="1222" y="60"/>
                    <a:pt x="1221" y="57"/>
                    <a:pt x="1219" y="55"/>
                  </a:cubicBezTo>
                  <a:cubicBezTo>
                    <a:pt x="1218" y="53"/>
                    <a:pt x="1215" y="52"/>
                    <a:pt x="1211" y="52"/>
                  </a:cubicBezTo>
                  <a:cubicBezTo>
                    <a:pt x="1198" y="52"/>
                    <a:pt x="1198" y="52"/>
                    <a:pt x="1198" y="52"/>
                  </a:cubicBezTo>
                  <a:cubicBezTo>
                    <a:pt x="1198" y="85"/>
                    <a:pt x="1198" y="85"/>
                    <a:pt x="1198" y="85"/>
                  </a:cubicBezTo>
                  <a:cubicBezTo>
                    <a:pt x="1198" y="87"/>
                    <a:pt x="1198" y="88"/>
                    <a:pt x="1199" y="89"/>
                  </a:cubicBezTo>
                  <a:cubicBezTo>
                    <a:pt x="1201" y="90"/>
                    <a:pt x="1202" y="90"/>
                    <a:pt x="1205" y="90"/>
                  </a:cubicBezTo>
                  <a:cubicBezTo>
                    <a:pt x="1216" y="90"/>
                    <a:pt x="1224" y="89"/>
                    <a:pt x="1229" y="86"/>
                  </a:cubicBezTo>
                  <a:cubicBezTo>
                    <a:pt x="1233" y="83"/>
                    <a:pt x="1236" y="78"/>
                    <a:pt x="1238" y="71"/>
                  </a:cubicBezTo>
                  <a:cubicBezTo>
                    <a:pt x="1244" y="71"/>
                    <a:pt x="1244" y="71"/>
                    <a:pt x="1244" y="71"/>
                  </a:cubicBezTo>
                  <a:cubicBezTo>
                    <a:pt x="1243" y="76"/>
                    <a:pt x="1242" y="80"/>
                    <a:pt x="1241" y="85"/>
                  </a:cubicBezTo>
                  <a:cubicBezTo>
                    <a:pt x="1240" y="90"/>
                    <a:pt x="1239" y="94"/>
                    <a:pt x="1239" y="99"/>
                  </a:cubicBezTo>
                  <a:cubicBezTo>
                    <a:pt x="1233" y="98"/>
                    <a:pt x="1228" y="98"/>
                    <a:pt x="1221" y="98"/>
                  </a:cubicBezTo>
                  <a:cubicBezTo>
                    <a:pt x="1215" y="98"/>
                    <a:pt x="1208" y="98"/>
                    <a:pt x="1201" y="98"/>
                  </a:cubicBezTo>
                  <a:cubicBezTo>
                    <a:pt x="1193" y="98"/>
                    <a:pt x="1186" y="98"/>
                    <a:pt x="1180" y="98"/>
                  </a:cubicBezTo>
                  <a:cubicBezTo>
                    <a:pt x="1174" y="98"/>
                    <a:pt x="1168" y="98"/>
                    <a:pt x="1163" y="99"/>
                  </a:cubicBezTo>
                  <a:cubicBezTo>
                    <a:pt x="1163" y="99"/>
                    <a:pt x="1163" y="99"/>
                    <a:pt x="1163" y="99"/>
                  </a:cubicBezTo>
                  <a:close/>
                  <a:moveTo>
                    <a:pt x="1259" y="99"/>
                  </a:moveTo>
                  <a:cubicBezTo>
                    <a:pt x="1259" y="93"/>
                    <a:pt x="1259" y="93"/>
                    <a:pt x="1259" y="93"/>
                  </a:cubicBezTo>
                  <a:cubicBezTo>
                    <a:pt x="1263" y="93"/>
                    <a:pt x="1266" y="92"/>
                    <a:pt x="1267" y="91"/>
                  </a:cubicBezTo>
                  <a:cubicBezTo>
                    <a:pt x="1269" y="89"/>
                    <a:pt x="1270" y="86"/>
                    <a:pt x="1270" y="81"/>
                  </a:cubicBezTo>
                  <a:cubicBezTo>
                    <a:pt x="1270" y="16"/>
                    <a:pt x="1270" y="16"/>
                    <a:pt x="1270" y="16"/>
                  </a:cubicBezTo>
                  <a:cubicBezTo>
                    <a:pt x="1270" y="13"/>
                    <a:pt x="1269" y="11"/>
                    <a:pt x="1267" y="9"/>
                  </a:cubicBezTo>
                  <a:cubicBezTo>
                    <a:pt x="1266" y="8"/>
                    <a:pt x="1263" y="7"/>
                    <a:pt x="1260" y="7"/>
                  </a:cubicBezTo>
                  <a:cubicBezTo>
                    <a:pt x="1259" y="7"/>
                    <a:pt x="1259" y="7"/>
                    <a:pt x="1259" y="7"/>
                  </a:cubicBezTo>
                  <a:cubicBezTo>
                    <a:pt x="1259" y="2"/>
                    <a:pt x="1259" y="2"/>
                    <a:pt x="1259" y="2"/>
                  </a:cubicBezTo>
                  <a:cubicBezTo>
                    <a:pt x="1262" y="2"/>
                    <a:pt x="1265" y="2"/>
                    <a:pt x="1268" y="2"/>
                  </a:cubicBezTo>
                  <a:cubicBezTo>
                    <a:pt x="1271" y="2"/>
                    <a:pt x="1274" y="3"/>
                    <a:pt x="1277" y="3"/>
                  </a:cubicBezTo>
                  <a:cubicBezTo>
                    <a:pt x="1281" y="3"/>
                    <a:pt x="1286" y="2"/>
                    <a:pt x="1292" y="2"/>
                  </a:cubicBezTo>
                  <a:cubicBezTo>
                    <a:pt x="1298" y="2"/>
                    <a:pt x="1302" y="2"/>
                    <a:pt x="1305" y="2"/>
                  </a:cubicBezTo>
                  <a:cubicBezTo>
                    <a:pt x="1316" y="2"/>
                    <a:pt x="1325" y="4"/>
                    <a:pt x="1330" y="7"/>
                  </a:cubicBezTo>
                  <a:cubicBezTo>
                    <a:pt x="1336" y="11"/>
                    <a:pt x="1339" y="17"/>
                    <a:pt x="1339" y="24"/>
                  </a:cubicBezTo>
                  <a:cubicBezTo>
                    <a:pt x="1339" y="30"/>
                    <a:pt x="1337" y="36"/>
                    <a:pt x="1333" y="40"/>
                  </a:cubicBezTo>
                  <a:cubicBezTo>
                    <a:pt x="1329" y="45"/>
                    <a:pt x="1323" y="49"/>
                    <a:pt x="1316" y="51"/>
                  </a:cubicBezTo>
                  <a:cubicBezTo>
                    <a:pt x="1320" y="53"/>
                    <a:pt x="1324" y="56"/>
                    <a:pt x="1328" y="61"/>
                  </a:cubicBezTo>
                  <a:cubicBezTo>
                    <a:pt x="1332" y="66"/>
                    <a:pt x="1336" y="73"/>
                    <a:pt x="1341" y="82"/>
                  </a:cubicBezTo>
                  <a:cubicBezTo>
                    <a:pt x="1341" y="83"/>
                    <a:pt x="1341" y="84"/>
                    <a:pt x="1342" y="85"/>
                  </a:cubicBezTo>
                  <a:cubicBezTo>
                    <a:pt x="1345" y="92"/>
                    <a:pt x="1348" y="95"/>
                    <a:pt x="1351" y="95"/>
                  </a:cubicBezTo>
                  <a:cubicBezTo>
                    <a:pt x="1352" y="95"/>
                    <a:pt x="1352" y="95"/>
                    <a:pt x="1352" y="95"/>
                  </a:cubicBezTo>
                  <a:cubicBezTo>
                    <a:pt x="1352" y="100"/>
                    <a:pt x="1352" y="100"/>
                    <a:pt x="1352" y="100"/>
                  </a:cubicBezTo>
                  <a:cubicBezTo>
                    <a:pt x="1347" y="99"/>
                    <a:pt x="1341" y="99"/>
                    <a:pt x="1334" y="98"/>
                  </a:cubicBezTo>
                  <a:cubicBezTo>
                    <a:pt x="1333" y="98"/>
                    <a:pt x="1333" y="98"/>
                    <a:pt x="1332" y="98"/>
                  </a:cubicBezTo>
                  <a:cubicBezTo>
                    <a:pt x="1328" y="98"/>
                    <a:pt x="1326" y="97"/>
                    <a:pt x="1324" y="96"/>
                  </a:cubicBezTo>
                  <a:cubicBezTo>
                    <a:pt x="1322" y="94"/>
                    <a:pt x="1320" y="91"/>
                    <a:pt x="1318" y="86"/>
                  </a:cubicBezTo>
                  <a:cubicBezTo>
                    <a:pt x="1317" y="83"/>
                    <a:pt x="1316" y="80"/>
                    <a:pt x="1314" y="75"/>
                  </a:cubicBezTo>
                  <a:cubicBezTo>
                    <a:pt x="1310" y="64"/>
                    <a:pt x="1307" y="58"/>
                    <a:pt x="1304" y="56"/>
                  </a:cubicBezTo>
                  <a:cubicBezTo>
                    <a:pt x="1303" y="56"/>
                    <a:pt x="1302" y="55"/>
                    <a:pt x="1301" y="55"/>
                  </a:cubicBezTo>
                  <a:cubicBezTo>
                    <a:pt x="1300" y="55"/>
                    <a:pt x="1298" y="55"/>
                    <a:pt x="1296" y="55"/>
                  </a:cubicBezTo>
                  <a:cubicBezTo>
                    <a:pt x="1296" y="55"/>
                    <a:pt x="1295" y="55"/>
                    <a:pt x="1295" y="55"/>
                  </a:cubicBezTo>
                  <a:cubicBezTo>
                    <a:pt x="1294" y="55"/>
                    <a:pt x="1293" y="55"/>
                    <a:pt x="1292" y="55"/>
                  </a:cubicBezTo>
                  <a:cubicBezTo>
                    <a:pt x="1292" y="81"/>
                    <a:pt x="1292" y="81"/>
                    <a:pt x="1292" y="81"/>
                  </a:cubicBezTo>
                  <a:cubicBezTo>
                    <a:pt x="1292" y="86"/>
                    <a:pt x="1293" y="89"/>
                    <a:pt x="1294" y="90"/>
                  </a:cubicBezTo>
                  <a:cubicBezTo>
                    <a:pt x="1295" y="92"/>
                    <a:pt x="1298" y="93"/>
                    <a:pt x="1302" y="93"/>
                  </a:cubicBezTo>
                  <a:cubicBezTo>
                    <a:pt x="1302" y="99"/>
                    <a:pt x="1302" y="99"/>
                    <a:pt x="1302" y="99"/>
                  </a:cubicBezTo>
                  <a:cubicBezTo>
                    <a:pt x="1297" y="98"/>
                    <a:pt x="1292" y="98"/>
                    <a:pt x="1289" y="98"/>
                  </a:cubicBezTo>
                  <a:cubicBezTo>
                    <a:pt x="1285" y="98"/>
                    <a:pt x="1282" y="98"/>
                    <a:pt x="1281" y="98"/>
                  </a:cubicBezTo>
                  <a:cubicBezTo>
                    <a:pt x="1277" y="98"/>
                    <a:pt x="1274" y="98"/>
                    <a:pt x="1270" y="98"/>
                  </a:cubicBezTo>
                  <a:cubicBezTo>
                    <a:pt x="1267" y="98"/>
                    <a:pt x="1263" y="98"/>
                    <a:pt x="1259" y="99"/>
                  </a:cubicBezTo>
                  <a:cubicBezTo>
                    <a:pt x="1259" y="99"/>
                    <a:pt x="1259" y="99"/>
                    <a:pt x="1259" y="99"/>
                  </a:cubicBezTo>
                  <a:close/>
                  <a:moveTo>
                    <a:pt x="1292" y="48"/>
                  </a:moveTo>
                  <a:cubicBezTo>
                    <a:pt x="1298" y="48"/>
                    <a:pt x="1298" y="48"/>
                    <a:pt x="1298" y="48"/>
                  </a:cubicBezTo>
                  <a:cubicBezTo>
                    <a:pt x="1305" y="48"/>
                    <a:pt x="1310" y="46"/>
                    <a:pt x="1313" y="43"/>
                  </a:cubicBezTo>
                  <a:cubicBezTo>
                    <a:pt x="1316" y="40"/>
                    <a:pt x="1318" y="35"/>
                    <a:pt x="1318" y="28"/>
                  </a:cubicBezTo>
                  <a:cubicBezTo>
                    <a:pt x="1318" y="21"/>
                    <a:pt x="1316" y="16"/>
                    <a:pt x="1313" y="13"/>
                  </a:cubicBezTo>
                  <a:cubicBezTo>
                    <a:pt x="1309" y="10"/>
                    <a:pt x="1304" y="8"/>
                    <a:pt x="1297" y="8"/>
                  </a:cubicBezTo>
                  <a:cubicBezTo>
                    <a:pt x="1295" y="8"/>
                    <a:pt x="1295" y="8"/>
                    <a:pt x="1294" y="8"/>
                  </a:cubicBezTo>
                  <a:cubicBezTo>
                    <a:pt x="1293" y="9"/>
                    <a:pt x="1293" y="9"/>
                    <a:pt x="1292" y="9"/>
                  </a:cubicBezTo>
                  <a:cubicBezTo>
                    <a:pt x="1292" y="48"/>
                    <a:pt x="1292" y="48"/>
                    <a:pt x="1292" y="48"/>
                  </a:cubicBezTo>
                  <a:close/>
                  <a:moveTo>
                    <a:pt x="1370" y="66"/>
                  </a:moveTo>
                  <a:cubicBezTo>
                    <a:pt x="1380" y="66"/>
                    <a:pt x="1380" y="66"/>
                    <a:pt x="1380" y="66"/>
                  </a:cubicBezTo>
                  <a:cubicBezTo>
                    <a:pt x="1380" y="75"/>
                    <a:pt x="1382" y="81"/>
                    <a:pt x="1385" y="85"/>
                  </a:cubicBezTo>
                  <a:cubicBezTo>
                    <a:pt x="1389" y="90"/>
                    <a:pt x="1394" y="92"/>
                    <a:pt x="1400" y="92"/>
                  </a:cubicBezTo>
                  <a:cubicBezTo>
                    <a:pt x="1406" y="92"/>
                    <a:pt x="1410" y="90"/>
                    <a:pt x="1413" y="88"/>
                  </a:cubicBezTo>
                  <a:cubicBezTo>
                    <a:pt x="1416" y="85"/>
                    <a:pt x="1418" y="82"/>
                    <a:pt x="1418" y="77"/>
                  </a:cubicBezTo>
                  <a:cubicBezTo>
                    <a:pt x="1418" y="74"/>
                    <a:pt x="1417" y="71"/>
                    <a:pt x="1415" y="68"/>
                  </a:cubicBezTo>
                  <a:cubicBezTo>
                    <a:pt x="1413" y="66"/>
                    <a:pt x="1408" y="63"/>
                    <a:pt x="1400" y="60"/>
                  </a:cubicBezTo>
                  <a:cubicBezTo>
                    <a:pt x="1389" y="55"/>
                    <a:pt x="1381" y="51"/>
                    <a:pt x="1377" y="46"/>
                  </a:cubicBezTo>
                  <a:cubicBezTo>
                    <a:pt x="1373" y="41"/>
                    <a:pt x="1371" y="36"/>
                    <a:pt x="1371" y="29"/>
                  </a:cubicBezTo>
                  <a:cubicBezTo>
                    <a:pt x="1371" y="20"/>
                    <a:pt x="1374" y="13"/>
                    <a:pt x="1380" y="8"/>
                  </a:cubicBezTo>
                  <a:cubicBezTo>
                    <a:pt x="1386" y="2"/>
                    <a:pt x="1393" y="0"/>
                    <a:pt x="1403" y="0"/>
                  </a:cubicBezTo>
                  <a:cubicBezTo>
                    <a:pt x="1407" y="0"/>
                    <a:pt x="1411" y="0"/>
                    <a:pt x="1415" y="1"/>
                  </a:cubicBezTo>
                  <a:cubicBezTo>
                    <a:pt x="1420" y="1"/>
                    <a:pt x="1425" y="2"/>
                    <a:pt x="1431" y="3"/>
                  </a:cubicBezTo>
                  <a:cubicBezTo>
                    <a:pt x="1431" y="4"/>
                    <a:pt x="1431" y="4"/>
                    <a:pt x="1431" y="4"/>
                  </a:cubicBezTo>
                  <a:cubicBezTo>
                    <a:pt x="1431" y="9"/>
                    <a:pt x="1431" y="14"/>
                    <a:pt x="1431" y="17"/>
                  </a:cubicBezTo>
                  <a:cubicBezTo>
                    <a:pt x="1431" y="19"/>
                    <a:pt x="1431" y="23"/>
                    <a:pt x="1431" y="29"/>
                  </a:cubicBezTo>
                  <a:cubicBezTo>
                    <a:pt x="1431" y="29"/>
                    <a:pt x="1431" y="29"/>
                    <a:pt x="1431" y="29"/>
                  </a:cubicBezTo>
                  <a:cubicBezTo>
                    <a:pt x="1423" y="29"/>
                    <a:pt x="1423" y="29"/>
                    <a:pt x="1423" y="29"/>
                  </a:cubicBezTo>
                  <a:cubicBezTo>
                    <a:pt x="1423" y="22"/>
                    <a:pt x="1421" y="17"/>
                    <a:pt x="1418" y="13"/>
                  </a:cubicBezTo>
                  <a:cubicBezTo>
                    <a:pt x="1415" y="10"/>
                    <a:pt x="1410" y="8"/>
                    <a:pt x="1404" y="8"/>
                  </a:cubicBezTo>
                  <a:cubicBezTo>
                    <a:pt x="1400" y="8"/>
                    <a:pt x="1396" y="9"/>
                    <a:pt x="1393" y="11"/>
                  </a:cubicBezTo>
                  <a:cubicBezTo>
                    <a:pt x="1391" y="14"/>
                    <a:pt x="1389" y="17"/>
                    <a:pt x="1389" y="21"/>
                  </a:cubicBezTo>
                  <a:cubicBezTo>
                    <a:pt x="1389" y="24"/>
                    <a:pt x="1390" y="27"/>
                    <a:pt x="1392" y="30"/>
                  </a:cubicBezTo>
                  <a:cubicBezTo>
                    <a:pt x="1395" y="32"/>
                    <a:pt x="1400" y="35"/>
                    <a:pt x="1407" y="38"/>
                  </a:cubicBezTo>
                  <a:cubicBezTo>
                    <a:pt x="1408" y="38"/>
                    <a:pt x="1410" y="39"/>
                    <a:pt x="1412" y="40"/>
                  </a:cubicBezTo>
                  <a:cubicBezTo>
                    <a:pt x="1420" y="43"/>
                    <a:pt x="1426" y="46"/>
                    <a:pt x="1429" y="49"/>
                  </a:cubicBezTo>
                  <a:cubicBezTo>
                    <a:pt x="1432" y="51"/>
                    <a:pt x="1434" y="55"/>
                    <a:pt x="1435" y="58"/>
                  </a:cubicBezTo>
                  <a:cubicBezTo>
                    <a:pt x="1437" y="61"/>
                    <a:pt x="1437" y="65"/>
                    <a:pt x="1437" y="69"/>
                  </a:cubicBezTo>
                  <a:cubicBezTo>
                    <a:pt x="1437" y="79"/>
                    <a:pt x="1434" y="86"/>
                    <a:pt x="1428" y="92"/>
                  </a:cubicBezTo>
                  <a:cubicBezTo>
                    <a:pt x="1421" y="98"/>
                    <a:pt x="1413" y="101"/>
                    <a:pt x="1402" y="101"/>
                  </a:cubicBezTo>
                  <a:cubicBezTo>
                    <a:pt x="1396" y="101"/>
                    <a:pt x="1390" y="100"/>
                    <a:pt x="1385" y="99"/>
                  </a:cubicBezTo>
                  <a:cubicBezTo>
                    <a:pt x="1379" y="98"/>
                    <a:pt x="1374" y="96"/>
                    <a:pt x="1369" y="93"/>
                  </a:cubicBezTo>
                  <a:cubicBezTo>
                    <a:pt x="1370" y="90"/>
                    <a:pt x="1370" y="87"/>
                    <a:pt x="1370" y="83"/>
                  </a:cubicBezTo>
                  <a:cubicBezTo>
                    <a:pt x="1370" y="80"/>
                    <a:pt x="1370" y="77"/>
                    <a:pt x="1370" y="73"/>
                  </a:cubicBezTo>
                  <a:cubicBezTo>
                    <a:pt x="1370" y="71"/>
                    <a:pt x="1370" y="70"/>
                    <a:pt x="1370" y="69"/>
                  </a:cubicBezTo>
                  <a:cubicBezTo>
                    <a:pt x="1370" y="68"/>
                    <a:pt x="1370" y="67"/>
                    <a:pt x="1370" y="66"/>
                  </a:cubicBezTo>
                  <a:cubicBezTo>
                    <a:pt x="1370" y="66"/>
                    <a:pt x="1370" y="66"/>
                    <a:pt x="1370" y="66"/>
                  </a:cubicBezTo>
                  <a:close/>
                  <a:moveTo>
                    <a:pt x="1456" y="99"/>
                  </a:moveTo>
                  <a:cubicBezTo>
                    <a:pt x="1456" y="93"/>
                    <a:pt x="1456" y="93"/>
                    <a:pt x="1456" y="93"/>
                  </a:cubicBezTo>
                  <a:cubicBezTo>
                    <a:pt x="1457" y="93"/>
                    <a:pt x="1457" y="93"/>
                    <a:pt x="1457" y="93"/>
                  </a:cubicBezTo>
                  <a:cubicBezTo>
                    <a:pt x="1461" y="93"/>
                    <a:pt x="1464" y="92"/>
                    <a:pt x="1466" y="91"/>
                  </a:cubicBezTo>
                  <a:cubicBezTo>
                    <a:pt x="1467" y="89"/>
                    <a:pt x="1468" y="86"/>
                    <a:pt x="1468" y="81"/>
                  </a:cubicBezTo>
                  <a:cubicBezTo>
                    <a:pt x="1468" y="16"/>
                    <a:pt x="1468" y="16"/>
                    <a:pt x="1468" y="16"/>
                  </a:cubicBezTo>
                  <a:cubicBezTo>
                    <a:pt x="1468" y="13"/>
                    <a:pt x="1467" y="11"/>
                    <a:pt x="1465" y="9"/>
                  </a:cubicBezTo>
                  <a:cubicBezTo>
                    <a:pt x="1464" y="8"/>
                    <a:pt x="1461" y="7"/>
                    <a:pt x="1458" y="7"/>
                  </a:cubicBezTo>
                  <a:cubicBezTo>
                    <a:pt x="1456" y="7"/>
                    <a:pt x="1456" y="7"/>
                    <a:pt x="1456" y="7"/>
                  </a:cubicBezTo>
                  <a:cubicBezTo>
                    <a:pt x="1456" y="2"/>
                    <a:pt x="1456" y="2"/>
                    <a:pt x="1456" y="2"/>
                  </a:cubicBezTo>
                  <a:cubicBezTo>
                    <a:pt x="1460" y="2"/>
                    <a:pt x="1464" y="2"/>
                    <a:pt x="1468" y="2"/>
                  </a:cubicBezTo>
                  <a:cubicBezTo>
                    <a:pt x="1472" y="3"/>
                    <a:pt x="1475" y="3"/>
                    <a:pt x="1479" y="3"/>
                  </a:cubicBezTo>
                  <a:cubicBezTo>
                    <a:pt x="1483" y="3"/>
                    <a:pt x="1487" y="3"/>
                    <a:pt x="1491" y="2"/>
                  </a:cubicBezTo>
                  <a:cubicBezTo>
                    <a:pt x="1494" y="2"/>
                    <a:pt x="1498" y="2"/>
                    <a:pt x="1502" y="2"/>
                  </a:cubicBezTo>
                  <a:cubicBezTo>
                    <a:pt x="1502" y="7"/>
                    <a:pt x="1502" y="7"/>
                    <a:pt x="1502" y="7"/>
                  </a:cubicBezTo>
                  <a:cubicBezTo>
                    <a:pt x="1498" y="7"/>
                    <a:pt x="1495" y="8"/>
                    <a:pt x="1493" y="9"/>
                  </a:cubicBezTo>
                  <a:cubicBezTo>
                    <a:pt x="1492" y="10"/>
                    <a:pt x="1491" y="12"/>
                    <a:pt x="1491" y="16"/>
                  </a:cubicBezTo>
                  <a:cubicBezTo>
                    <a:pt x="1491" y="81"/>
                    <a:pt x="1491" y="81"/>
                    <a:pt x="1491" y="81"/>
                  </a:cubicBezTo>
                  <a:cubicBezTo>
                    <a:pt x="1491" y="86"/>
                    <a:pt x="1492" y="89"/>
                    <a:pt x="1493" y="91"/>
                  </a:cubicBezTo>
                  <a:cubicBezTo>
                    <a:pt x="1494" y="92"/>
                    <a:pt x="1497" y="93"/>
                    <a:pt x="1501" y="93"/>
                  </a:cubicBezTo>
                  <a:cubicBezTo>
                    <a:pt x="1502" y="93"/>
                    <a:pt x="1502" y="93"/>
                    <a:pt x="1502" y="93"/>
                  </a:cubicBezTo>
                  <a:cubicBezTo>
                    <a:pt x="1502" y="99"/>
                    <a:pt x="1502" y="99"/>
                    <a:pt x="1502" y="99"/>
                  </a:cubicBezTo>
                  <a:cubicBezTo>
                    <a:pt x="1498" y="98"/>
                    <a:pt x="1495" y="98"/>
                    <a:pt x="1491" y="98"/>
                  </a:cubicBezTo>
                  <a:cubicBezTo>
                    <a:pt x="1487" y="98"/>
                    <a:pt x="1483" y="98"/>
                    <a:pt x="1479" y="98"/>
                  </a:cubicBezTo>
                  <a:cubicBezTo>
                    <a:pt x="1476" y="98"/>
                    <a:pt x="1472" y="98"/>
                    <a:pt x="1469" y="98"/>
                  </a:cubicBezTo>
                  <a:cubicBezTo>
                    <a:pt x="1465" y="98"/>
                    <a:pt x="1461" y="98"/>
                    <a:pt x="1456" y="99"/>
                  </a:cubicBezTo>
                  <a:cubicBezTo>
                    <a:pt x="1456" y="99"/>
                    <a:pt x="1456" y="99"/>
                    <a:pt x="1456" y="99"/>
                  </a:cubicBezTo>
                  <a:close/>
                  <a:moveTo>
                    <a:pt x="1533" y="99"/>
                  </a:moveTo>
                  <a:cubicBezTo>
                    <a:pt x="1533" y="93"/>
                    <a:pt x="1533" y="93"/>
                    <a:pt x="1533" y="93"/>
                  </a:cubicBezTo>
                  <a:cubicBezTo>
                    <a:pt x="1535" y="93"/>
                    <a:pt x="1535" y="93"/>
                    <a:pt x="1535" y="93"/>
                  </a:cubicBezTo>
                  <a:cubicBezTo>
                    <a:pt x="1539" y="93"/>
                    <a:pt x="1542" y="92"/>
                    <a:pt x="1543" y="91"/>
                  </a:cubicBezTo>
                  <a:cubicBezTo>
                    <a:pt x="1545" y="89"/>
                    <a:pt x="1546" y="87"/>
                    <a:pt x="1546" y="84"/>
                  </a:cubicBezTo>
                  <a:cubicBezTo>
                    <a:pt x="1546" y="9"/>
                    <a:pt x="1546" y="9"/>
                    <a:pt x="1546" y="9"/>
                  </a:cubicBezTo>
                  <a:cubicBezTo>
                    <a:pt x="1543" y="9"/>
                    <a:pt x="1543" y="9"/>
                    <a:pt x="1543" y="9"/>
                  </a:cubicBezTo>
                  <a:cubicBezTo>
                    <a:pt x="1537" y="9"/>
                    <a:pt x="1532" y="10"/>
                    <a:pt x="1528" y="13"/>
                  </a:cubicBezTo>
                  <a:cubicBezTo>
                    <a:pt x="1525" y="16"/>
                    <a:pt x="1523" y="20"/>
                    <a:pt x="1522" y="26"/>
                  </a:cubicBezTo>
                  <a:cubicBezTo>
                    <a:pt x="1517" y="26"/>
                    <a:pt x="1517" y="26"/>
                    <a:pt x="1517" y="26"/>
                  </a:cubicBezTo>
                  <a:cubicBezTo>
                    <a:pt x="1518" y="2"/>
                    <a:pt x="1518" y="2"/>
                    <a:pt x="1518" y="2"/>
                  </a:cubicBezTo>
                  <a:cubicBezTo>
                    <a:pt x="1520" y="2"/>
                    <a:pt x="1522" y="2"/>
                    <a:pt x="1524" y="2"/>
                  </a:cubicBezTo>
                  <a:cubicBezTo>
                    <a:pt x="1527" y="2"/>
                    <a:pt x="1531" y="2"/>
                    <a:pt x="1536" y="2"/>
                  </a:cubicBezTo>
                  <a:cubicBezTo>
                    <a:pt x="1557" y="2"/>
                    <a:pt x="1557" y="2"/>
                    <a:pt x="1557" y="2"/>
                  </a:cubicBezTo>
                  <a:cubicBezTo>
                    <a:pt x="1578" y="2"/>
                    <a:pt x="1578" y="2"/>
                    <a:pt x="1578" y="2"/>
                  </a:cubicBezTo>
                  <a:cubicBezTo>
                    <a:pt x="1584" y="2"/>
                    <a:pt x="1588" y="2"/>
                    <a:pt x="1591" y="2"/>
                  </a:cubicBezTo>
                  <a:cubicBezTo>
                    <a:pt x="1593" y="2"/>
                    <a:pt x="1595" y="2"/>
                    <a:pt x="1597" y="2"/>
                  </a:cubicBezTo>
                  <a:cubicBezTo>
                    <a:pt x="1598" y="26"/>
                    <a:pt x="1598" y="26"/>
                    <a:pt x="1598" y="26"/>
                  </a:cubicBezTo>
                  <a:cubicBezTo>
                    <a:pt x="1593" y="26"/>
                    <a:pt x="1593" y="26"/>
                    <a:pt x="1593" y="26"/>
                  </a:cubicBezTo>
                  <a:cubicBezTo>
                    <a:pt x="1592" y="20"/>
                    <a:pt x="1590" y="16"/>
                    <a:pt x="1586" y="13"/>
                  </a:cubicBezTo>
                  <a:cubicBezTo>
                    <a:pt x="1583" y="10"/>
                    <a:pt x="1578" y="9"/>
                    <a:pt x="1572" y="9"/>
                  </a:cubicBezTo>
                  <a:cubicBezTo>
                    <a:pt x="1569" y="9"/>
                    <a:pt x="1569" y="9"/>
                    <a:pt x="1569" y="9"/>
                  </a:cubicBezTo>
                  <a:cubicBezTo>
                    <a:pt x="1569" y="83"/>
                    <a:pt x="1569" y="83"/>
                    <a:pt x="1569" y="83"/>
                  </a:cubicBezTo>
                  <a:cubicBezTo>
                    <a:pt x="1569" y="87"/>
                    <a:pt x="1570" y="89"/>
                    <a:pt x="1571" y="91"/>
                  </a:cubicBezTo>
                  <a:cubicBezTo>
                    <a:pt x="1573" y="92"/>
                    <a:pt x="1576" y="93"/>
                    <a:pt x="1580" y="93"/>
                  </a:cubicBezTo>
                  <a:cubicBezTo>
                    <a:pt x="1581" y="93"/>
                    <a:pt x="1581" y="93"/>
                    <a:pt x="1581" y="93"/>
                  </a:cubicBezTo>
                  <a:cubicBezTo>
                    <a:pt x="1581" y="99"/>
                    <a:pt x="1581" y="99"/>
                    <a:pt x="1581" y="99"/>
                  </a:cubicBezTo>
                  <a:cubicBezTo>
                    <a:pt x="1576" y="98"/>
                    <a:pt x="1571" y="98"/>
                    <a:pt x="1567" y="98"/>
                  </a:cubicBezTo>
                  <a:cubicBezTo>
                    <a:pt x="1563" y="98"/>
                    <a:pt x="1560" y="98"/>
                    <a:pt x="1557" y="98"/>
                  </a:cubicBezTo>
                  <a:cubicBezTo>
                    <a:pt x="1553" y="98"/>
                    <a:pt x="1549" y="98"/>
                    <a:pt x="1545" y="98"/>
                  </a:cubicBezTo>
                  <a:cubicBezTo>
                    <a:pt x="1541" y="98"/>
                    <a:pt x="1537" y="98"/>
                    <a:pt x="1533" y="99"/>
                  </a:cubicBezTo>
                  <a:cubicBezTo>
                    <a:pt x="1533" y="99"/>
                    <a:pt x="1533" y="99"/>
                    <a:pt x="1533" y="99"/>
                  </a:cubicBezTo>
                  <a:close/>
                  <a:moveTo>
                    <a:pt x="1666" y="56"/>
                  </a:moveTo>
                  <a:cubicBezTo>
                    <a:pt x="1666" y="81"/>
                    <a:pt x="1666" y="81"/>
                    <a:pt x="1666" y="81"/>
                  </a:cubicBezTo>
                  <a:cubicBezTo>
                    <a:pt x="1666" y="86"/>
                    <a:pt x="1667" y="89"/>
                    <a:pt x="1669" y="91"/>
                  </a:cubicBezTo>
                  <a:cubicBezTo>
                    <a:pt x="1670" y="92"/>
                    <a:pt x="1673" y="93"/>
                    <a:pt x="1678" y="93"/>
                  </a:cubicBezTo>
                  <a:cubicBezTo>
                    <a:pt x="1680" y="93"/>
                    <a:pt x="1680" y="93"/>
                    <a:pt x="1680" y="93"/>
                  </a:cubicBezTo>
                  <a:cubicBezTo>
                    <a:pt x="1680" y="99"/>
                    <a:pt x="1680" y="99"/>
                    <a:pt x="1680" y="99"/>
                  </a:cubicBezTo>
                  <a:cubicBezTo>
                    <a:pt x="1675" y="98"/>
                    <a:pt x="1670" y="98"/>
                    <a:pt x="1666" y="98"/>
                  </a:cubicBezTo>
                  <a:cubicBezTo>
                    <a:pt x="1661" y="98"/>
                    <a:pt x="1658" y="98"/>
                    <a:pt x="1656" y="98"/>
                  </a:cubicBezTo>
                  <a:cubicBezTo>
                    <a:pt x="1653" y="98"/>
                    <a:pt x="1649" y="98"/>
                    <a:pt x="1645" y="98"/>
                  </a:cubicBezTo>
                  <a:cubicBezTo>
                    <a:pt x="1640" y="98"/>
                    <a:pt x="1635" y="98"/>
                    <a:pt x="1630" y="99"/>
                  </a:cubicBezTo>
                  <a:cubicBezTo>
                    <a:pt x="1630" y="93"/>
                    <a:pt x="1630" y="93"/>
                    <a:pt x="1630" y="93"/>
                  </a:cubicBezTo>
                  <a:cubicBezTo>
                    <a:pt x="1633" y="93"/>
                    <a:pt x="1633" y="93"/>
                    <a:pt x="1633" y="93"/>
                  </a:cubicBezTo>
                  <a:cubicBezTo>
                    <a:pt x="1638" y="93"/>
                    <a:pt x="1641" y="92"/>
                    <a:pt x="1642" y="91"/>
                  </a:cubicBezTo>
                  <a:cubicBezTo>
                    <a:pt x="1644" y="89"/>
                    <a:pt x="1644" y="86"/>
                    <a:pt x="1644" y="81"/>
                  </a:cubicBezTo>
                  <a:cubicBezTo>
                    <a:pt x="1644" y="56"/>
                    <a:pt x="1644" y="56"/>
                    <a:pt x="1644" y="56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6" y="10"/>
                    <a:pt x="1613" y="7"/>
                    <a:pt x="1610" y="7"/>
                  </a:cubicBezTo>
                  <a:cubicBezTo>
                    <a:pt x="1608" y="7"/>
                    <a:pt x="1608" y="7"/>
                    <a:pt x="1608" y="7"/>
                  </a:cubicBezTo>
                  <a:cubicBezTo>
                    <a:pt x="1608" y="2"/>
                    <a:pt x="1608" y="2"/>
                    <a:pt x="1608" y="2"/>
                  </a:cubicBezTo>
                  <a:cubicBezTo>
                    <a:pt x="1612" y="2"/>
                    <a:pt x="1616" y="2"/>
                    <a:pt x="1620" y="2"/>
                  </a:cubicBezTo>
                  <a:cubicBezTo>
                    <a:pt x="1623" y="2"/>
                    <a:pt x="1627" y="3"/>
                    <a:pt x="1631" y="3"/>
                  </a:cubicBezTo>
                  <a:cubicBezTo>
                    <a:pt x="1636" y="3"/>
                    <a:pt x="1640" y="2"/>
                    <a:pt x="1644" y="2"/>
                  </a:cubicBezTo>
                  <a:cubicBezTo>
                    <a:pt x="1648" y="2"/>
                    <a:pt x="1651" y="2"/>
                    <a:pt x="1654" y="2"/>
                  </a:cubicBezTo>
                  <a:cubicBezTo>
                    <a:pt x="1654" y="7"/>
                    <a:pt x="1654" y="7"/>
                    <a:pt x="1654" y="7"/>
                  </a:cubicBezTo>
                  <a:cubicBezTo>
                    <a:pt x="1650" y="7"/>
                    <a:pt x="1647" y="7"/>
                    <a:pt x="1646" y="8"/>
                  </a:cubicBezTo>
                  <a:cubicBezTo>
                    <a:pt x="1644" y="9"/>
                    <a:pt x="1644" y="9"/>
                    <a:pt x="1644" y="11"/>
                  </a:cubicBezTo>
                  <a:cubicBezTo>
                    <a:pt x="1644" y="11"/>
                    <a:pt x="1644" y="11"/>
                    <a:pt x="1644" y="12"/>
                  </a:cubicBezTo>
                  <a:cubicBezTo>
                    <a:pt x="1644" y="12"/>
                    <a:pt x="1644" y="13"/>
                    <a:pt x="1644" y="13"/>
                  </a:cubicBezTo>
                  <a:cubicBezTo>
                    <a:pt x="1664" y="48"/>
                    <a:pt x="1664" y="48"/>
                    <a:pt x="1664" y="48"/>
                  </a:cubicBezTo>
                  <a:cubicBezTo>
                    <a:pt x="1683" y="13"/>
                    <a:pt x="1683" y="13"/>
                    <a:pt x="1683" y="13"/>
                  </a:cubicBezTo>
                  <a:cubicBezTo>
                    <a:pt x="1683" y="12"/>
                    <a:pt x="1683" y="12"/>
                    <a:pt x="1683" y="11"/>
                  </a:cubicBezTo>
                  <a:cubicBezTo>
                    <a:pt x="1683" y="11"/>
                    <a:pt x="1683" y="11"/>
                    <a:pt x="1683" y="10"/>
                  </a:cubicBezTo>
                  <a:cubicBezTo>
                    <a:pt x="1683" y="9"/>
                    <a:pt x="1683" y="8"/>
                    <a:pt x="1681" y="8"/>
                  </a:cubicBezTo>
                  <a:cubicBezTo>
                    <a:pt x="1679" y="7"/>
                    <a:pt x="1677" y="7"/>
                    <a:pt x="1673" y="7"/>
                  </a:cubicBezTo>
                  <a:cubicBezTo>
                    <a:pt x="1673" y="2"/>
                    <a:pt x="1673" y="2"/>
                    <a:pt x="1673" y="2"/>
                  </a:cubicBezTo>
                  <a:cubicBezTo>
                    <a:pt x="1676" y="2"/>
                    <a:pt x="1679" y="2"/>
                    <a:pt x="1682" y="2"/>
                  </a:cubicBezTo>
                  <a:cubicBezTo>
                    <a:pt x="1684" y="2"/>
                    <a:pt x="1686" y="3"/>
                    <a:pt x="1688" y="3"/>
                  </a:cubicBezTo>
                  <a:cubicBezTo>
                    <a:pt x="1691" y="3"/>
                    <a:pt x="1693" y="2"/>
                    <a:pt x="1695" y="2"/>
                  </a:cubicBezTo>
                  <a:cubicBezTo>
                    <a:pt x="1698" y="2"/>
                    <a:pt x="1700" y="2"/>
                    <a:pt x="1702" y="2"/>
                  </a:cubicBezTo>
                  <a:cubicBezTo>
                    <a:pt x="1702" y="7"/>
                    <a:pt x="1702" y="7"/>
                    <a:pt x="1702" y="7"/>
                  </a:cubicBezTo>
                  <a:cubicBezTo>
                    <a:pt x="1699" y="7"/>
                    <a:pt x="1697" y="8"/>
                    <a:pt x="1696" y="8"/>
                  </a:cubicBezTo>
                  <a:cubicBezTo>
                    <a:pt x="1695" y="9"/>
                    <a:pt x="1694" y="10"/>
                    <a:pt x="1692" y="13"/>
                  </a:cubicBezTo>
                  <a:lnTo>
                    <a:pt x="1666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6" name="í$ļîdé">
              <a:extLst>
                <a:ext uri="{FF2B5EF4-FFF2-40B4-BE49-F238E27FC236}">
                  <a16:creationId xmlns:a16="http://schemas.microsoft.com/office/drawing/2014/main" id="{2005938A-1162-43A9-9574-409A359856C6}"/>
                </a:ext>
              </a:extLst>
            </p:cNvPr>
            <p:cNvGrpSpPr/>
            <p:nvPr/>
          </p:nvGrpSpPr>
          <p:grpSpPr>
            <a:xfrm>
              <a:off x="10450629" y="404003"/>
              <a:ext cx="1011546" cy="270315"/>
              <a:chOff x="5102226" y="2428875"/>
              <a:chExt cx="5067300" cy="1354138"/>
            </a:xfrm>
            <a:grpFill/>
          </p:grpSpPr>
          <p:sp>
            <p:nvSpPr>
              <p:cNvPr id="7" name="ís1ïḋe">
                <a:extLst>
                  <a:ext uri="{FF2B5EF4-FFF2-40B4-BE49-F238E27FC236}">
                    <a16:creationId xmlns:a16="http://schemas.microsoft.com/office/drawing/2014/main" id="{0D9CC6B5-055F-4ED5-86D6-1651D3F2D1C8}"/>
                  </a:ext>
                </a:extLst>
              </p:cNvPr>
              <p:cNvSpPr/>
              <p:nvPr/>
            </p:nvSpPr>
            <p:spPr bwMode="auto">
              <a:xfrm>
                <a:off x="5102226" y="2884488"/>
                <a:ext cx="1347788" cy="673100"/>
              </a:xfrm>
              <a:custGeom>
                <a:avLst/>
                <a:gdLst>
                  <a:gd name="T0" fmla="*/ 62 w 409"/>
                  <a:gd name="T1" fmla="*/ 79 h 204"/>
                  <a:gd name="T2" fmla="*/ 47 w 409"/>
                  <a:gd name="T3" fmla="*/ 55 h 204"/>
                  <a:gd name="T4" fmla="*/ 23 w 409"/>
                  <a:gd name="T5" fmla="*/ 49 h 204"/>
                  <a:gd name="T6" fmla="*/ 0 w 409"/>
                  <a:gd name="T7" fmla="*/ 87 h 204"/>
                  <a:gd name="T8" fmla="*/ 34 w 409"/>
                  <a:gd name="T9" fmla="*/ 193 h 204"/>
                  <a:gd name="T10" fmla="*/ 70 w 409"/>
                  <a:gd name="T11" fmla="*/ 186 h 204"/>
                  <a:gd name="T12" fmla="*/ 65 w 409"/>
                  <a:gd name="T13" fmla="*/ 129 h 204"/>
                  <a:gd name="T14" fmla="*/ 132 w 409"/>
                  <a:gd name="T15" fmla="*/ 63 h 204"/>
                  <a:gd name="T16" fmla="*/ 219 w 409"/>
                  <a:gd name="T17" fmla="*/ 42 h 204"/>
                  <a:gd name="T18" fmla="*/ 223 w 409"/>
                  <a:gd name="T19" fmla="*/ 63 h 204"/>
                  <a:gd name="T20" fmla="*/ 191 w 409"/>
                  <a:gd name="T21" fmla="*/ 105 h 204"/>
                  <a:gd name="T22" fmla="*/ 179 w 409"/>
                  <a:gd name="T23" fmla="*/ 103 h 204"/>
                  <a:gd name="T24" fmla="*/ 166 w 409"/>
                  <a:gd name="T25" fmla="*/ 77 h 204"/>
                  <a:gd name="T26" fmla="*/ 141 w 409"/>
                  <a:gd name="T27" fmla="*/ 85 h 204"/>
                  <a:gd name="T28" fmla="*/ 150 w 409"/>
                  <a:gd name="T29" fmla="*/ 113 h 204"/>
                  <a:gd name="T30" fmla="*/ 156 w 409"/>
                  <a:gd name="T31" fmla="*/ 127 h 204"/>
                  <a:gd name="T32" fmla="*/ 126 w 409"/>
                  <a:gd name="T33" fmla="*/ 142 h 204"/>
                  <a:gd name="T34" fmla="*/ 108 w 409"/>
                  <a:gd name="T35" fmla="*/ 153 h 204"/>
                  <a:gd name="T36" fmla="*/ 122 w 409"/>
                  <a:gd name="T37" fmla="*/ 177 h 204"/>
                  <a:gd name="T38" fmla="*/ 160 w 409"/>
                  <a:gd name="T39" fmla="*/ 156 h 204"/>
                  <a:gd name="T40" fmla="*/ 202 w 409"/>
                  <a:gd name="T41" fmla="*/ 149 h 204"/>
                  <a:gd name="T42" fmla="*/ 225 w 409"/>
                  <a:gd name="T43" fmla="*/ 169 h 204"/>
                  <a:gd name="T44" fmla="*/ 280 w 409"/>
                  <a:gd name="T45" fmla="*/ 173 h 204"/>
                  <a:gd name="T46" fmla="*/ 369 w 409"/>
                  <a:gd name="T47" fmla="*/ 139 h 204"/>
                  <a:gd name="T48" fmla="*/ 404 w 409"/>
                  <a:gd name="T49" fmla="*/ 129 h 204"/>
                  <a:gd name="T50" fmla="*/ 337 w 409"/>
                  <a:gd name="T51" fmla="*/ 21 h 204"/>
                  <a:gd name="T52" fmla="*/ 193 w 409"/>
                  <a:gd name="T53" fmla="*/ 12 h 204"/>
                  <a:gd name="T54" fmla="*/ 93 w 409"/>
                  <a:gd name="T55" fmla="*/ 54 h 204"/>
                  <a:gd name="T56" fmla="*/ 62 w 409"/>
                  <a:gd name="T57" fmla="*/ 79 h 204"/>
                  <a:gd name="T58" fmla="*/ 62 w 409"/>
                  <a:gd name="T59" fmla="*/ 79 h 204"/>
                  <a:gd name="T60" fmla="*/ 204 w 409"/>
                  <a:gd name="T61" fmla="*/ 125 h 204"/>
                  <a:gd name="T62" fmla="*/ 194 w 409"/>
                  <a:gd name="T63" fmla="*/ 124 h 204"/>
                  <a:gd name="T64" fmla="*/ 244 w 409"/>
                  <a:gd name="T65" fmla="*/ 90 h 204"/>
                  <a:gd name="T66" fmla="*/ 245 w 409"/>
                  <a:gd name="T67" fmla="*/ 60 h 204"/>
                  <a:gd name="T68" fmla="*/ 234 w 409"/>
                  <a:gd name="T69" fmla="*/ 45 h 204"/>
                  <a:gd name="T70" fmla="*/ 284 w 409"/>
                  <a:gd name="T71" fmla="*/ 43 h 204"/>
                  <a:gd name="T72" fmla="*/ 357 w 409"/>
                  <a:gd name="T73" fmla="*/ 75 h 204"/>
                  <a:gd name="T74" fmla="*/ 307 w 409"/>
                  <a:gd name="T75" fmla="*/ 112 h 204"/>
                  <a:gd name="T76" fmla="*/ 249 w 409"/>
                  <a:gd name="T77" fmla="*/ 142 h 204"/>
                  <a:gd name="T78" fmla="*/ 229 w 409"/>
                  <a:gd name="T79" fmla="*/ 127 h 204"/>
                  <a:gd name="T80" fmla="*/ 204 w 409"/>
                  <a:gd name="T81" fmla="*/ 1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09" h="204">
                    <a:moveTo>
                      <a:pt x="62" y="79"/>
                    </a:moveTo>
                    <a:cubicBezTo>
                      <a:pt x="56" y="77"/>
                      <a:pt x="57" y="61"/>
                      <a:pt x="47" y="55"/>
                    </a:cubicBezTo>
                    <a:cubicBezTo>
                      <a:pt x="38" y="49"/>
                      <a:pt x="30" y="49"/>
                      <a:pt x="23" y="49"/>
                    </a:cubicBezTo>
                    <a:cubicBezTo>
                      <a:pt x="16" y="50"/>
                      <a:pt x="1" y="62"/>
                      <a:pt x="0" y="87"/>
                    </a:cubicBezTo>
                    <a:cubicBezTo>
                      <a:pt x="0" y="112"/>
                      <a:pt x="25" y="181"/>
                      <a:pt x="34" y="193"/>
                    </a:cubicBezTo>
                    <a:cubicBezTo>
                      <a:pt x="43" y="204"/>
                      <a:pt x="74" y="198"/>
                      <a:pt x="70" y="186"/>
                    </a:cubicBezTo>
                    <a:cubicBezTo>
                      <a:pt x="65" y="175"/>
                      <a:pt x="57" y="144"/>
                      <a:pt x="65" y="129"/>
                    </a:cubicBezTo>
                    <a:cubicBezTo>
                      <a:pt x="73" y="115"/>
                      <a:pt x="88" y="89"/>
                      <a:pt x="132" y="63"/>
                    </a:cubicBezTo>
                    <a:cubicBezTo>
                      <a:pt x="177" y="38"/>
                      <a:pt x="211" y="39"/>
                      <a:pt x="219" y="42"/>
                    </a:cubicBezTo>
                    <a:cubicBezTo>
                      <a:pt x="227" y="45"/>
                      <a:pt x="224" y="59"/>
                      <a:pt x="223" y="63"/>
                    </a:cubicBezTo>
                    <a:cubicBezTo>
                      <a:pt x="221" y="67"/>
                      <a:pt x="191" y="102"/>
                      <a:pt x="191" y="105"/>
                    </a:cubicBezTo>
                    <a:cubicBezTo>
                      <a:pt x="190" y="108"/>
                      <a:pt x="180" y="114"/>
                      <a:pt x="179" y="103"/>
                    </a:cubicBezTo>
                    <a:cubicBezTo>
                      <a:pt x="179" y="92"/>
                      <a:pt x="177" y="81"/>
                      <a:pt x="166" y="77"/>
                    </a:cubicBezTo>
                    <a:cubicBezTo>
                      <a:pt x="156" y="73"/>
                      <a:pt x="146" y="71"/>
                      <a:pt x="141" y="85"/>
                    </a:cubicBezTo>
                    <a:cubicBezTo>
                      <a:pt x="137" y="99"/>
                      <a:pt x="144" y="109"/>
                      <a:pt x="150" y="113"/>
                    </a:cubicBezTo>
                    <a:cubicBezTo>
                      <a:pt x="155" y="118"/>
                      <a:pt x="164" y="126"/>
                      <a:pt x="156" y="127"/>
                    </a:cubicBezTo>
                    <a:cubicBezTo>
                      <a:pt x="149" y="127"/>
                      <a:pt x="126" y="142"/>
                      <a:pt x="126" y="142"/>
                    </a:cubicBezTo>
                    <a:cubicBezTo>
                      <a:pt x="126" y="142"/>
                      <a:pt x="111" y="140"/>
                      <a:pt x="108" y="153"/>
                    </a:cubicBezTo>
                    <a:cubicBezTo>
                      <a:pt x="106" y="166"/>
                      <a:pt x="115" y="181"/>
                      <a:pt x="122" y="177"/>
                    </a:cubicBezTo>
                    <a:cubicBezTo>
                      <a:pt x="128" y="173"/>
                      <a:pt x="148" y="161"/>
                      <a:pt x="160" y="156"/>
                    </a:cubicBezTo>
                    <a:cubicBezTo>
                      <a:pt x="173" y="151"/>
                      <a:pt x="194" y="144"/>
                      <a:pt x="202" y="149"/>
                    </a:cubicBezTo>
                    <a:cubicBezTo>
                      <a:pt x="210" y="154"/>
                      <a:pt x="211" y="162"/>
                      <a:pt x="225" y="169"/>
                    </a:cubicBezTo>
                    <a:cubicBezTo>
                      <a:pt x="240" y="177"/>
                      <a:pt x="268" y="178"/>
                      <a:pt x="280" y="173"/>
                    </a:cubicBezTo>
                    <a:cubicBezTo>
                      <a:pt x="292" y="167"/>
                      <a:pt x="356" y="138"/>
                      <a:pt x="369" y="139"/>
                    </a:cubicBezTo>
                    <a:cubicBezTo>
                      <a:pt x="383" y="140"/>
                      <a:pt x="398" y="154"/>
                      <a:pt x="404" y="129"/>
                    </a:cubicBezTo>
                    <a:cubicBezTo>
                      <a:pt x="409" y="104"/>
                      <a:pt x="378" y="37"/>
                      <a:pt x="337" y="21"/>
                    </a:cubicBezTo>
                    <a:cubicBezTo>
                      <a:pt x="295" y="5"/>
                      <a:pt x="248" y="0"/>
                      <a:pt x="193" y="12"/>
                    </a:cubicBezTo>
                    <a:cubicBezTo>
                      <a:pt x="139" y="23"/>
                      <a:pt x="113" y="34"/>
                      <a:pt x="93" y="54"/>
                    </a:cubicBezTo>
                    <a:cubicBezTo>
                      <a:pt x="73" y="73"/>
                      <a:pt x="68" y="82"/>
                      <a:pt x="62" y="79"/>
                    </a:cubicBezTo>
                    <a:cubicBezTo>
                      <a:pt x="62" y="79"/>
                      <a:pt x="62" y="79"/>
                      <a:pt x="62" y="79"/>
                    </a:cubicBezTo>
                    <a:close/>
                    <a:moveTo>
                      <a:pt x="204" y="125"/>
                    </a:moveTo>
                    <a:cubicBezTo>
                      <a:pt x="204" y="125"/>
                      <a:pt x="200" y="122"/>
                      <a:pt x="194" y="124"/>
                    </a:cubicBezTo>
                    <a:cubicBezTo>
                      <a:pt x="188" y="125"/>
                      <a:pt x="229" y="99"/>
                      <a:pt x="244" y="90"/>
                    </a:cubicBezTo>
                    <a:cubicBezTo>
                      <a:pt x="259" y="81"/>
                      <a:pt x="253" y="71"/>
                      <a:pt x="245" y="60"/>
                    </a:cubicBezTo>
                    <a:cubicBezTo>
                      <a:pt x="238" y="50"/>
                      <a:pt x="238" y="50"/>
                      <a:pt x="234" y="45"/>
                    </a:cubicBezTo>
                    <a:cubicBezTo>
                      <a:pt x="251" y="42"/>
                      <a:pt x="264" y="41"/>
                      <a:pt x="284" y="43"/>
                    </a:cubicBezTo>
                    <a:cubicBezTo>
                      <a:pt x="310" y="45"/>
                      <a:pt x="341" y="53"/>
                      <a:pt x="357" y="75"/>
                    </a:cubicBezTo>
                    <a:cubicBezTo>
                      <a:pt x="366" y="87"/>
                      <a:pt x="319" y="105"/>
                      <a:pt x="307" y="112"/>
                    </a:cubicBezTo>
                    <a:cubicBezTo>
                      <a:pt x="294" y="118"/>
                      <a:pt x="257" y="138"/>
                      <a:pt x="249" y="142"/>
                    </a:cubicBezTo>
                    <a:cubicBezTo>
                      <a:pt x="241" y="145"/>
                      <a:pt x="238" y="137"/>
                      <a:pt x="229" y="127"/>
                    </a:cubicBezTo>
                    <a:cubicBezTo>
                      <a:pt x="220" y="118"/>
                      <a:pt x="204" y="125"/>
                      <a:pt x="20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îślïḍê">
                <a:extLst>
                  <a:ext uri="{FF2B5EF4-FFF2-40B4-BE49-F238E27FC236}">
                    <a16:creationId xmlns:a16="http://schemas.microsoft.com/office/drawing/2014/main" id="{C154A63C-CD66-4C8B-8164-04270D27100F}"/>
                  </a:ext>
                </a:extLst>
              </p:cNvPr>
              <p:cNvSpPr/>
              <p:nvPr/>
            </p:nvSpPr>
            <p:spPr bwMode="auto">
              <a:xfrm>
                <a:off x="6911976" y="2584450"/>
                <a:ext cx="781050" cy="1198563"/>
              </a:xfrm>
              <a:custGeom>
                <a:avLst/>
                <a:gdLst>
                  <a:gd name="T0" fmla="*/ 35 w 237"/>
                  <a:gd name="T1" fmla="*/ 87 h 363"/>
                  <a:gd name="T2" fmla="*/ 18 w 237"/>
                  <a:gd name="T3" fmla="*/ 113 h 363"/>
                  <a:gd name="T4" fmla="*/ 29 w 237"/>
                  <a:gd name="T5" fmla="*/ 166 h 363"/>
                  <a:gd name="T6" fmla="*/ 18 w 237"/>
                  <a:gd name="T7" fmla="*/ 273 h 363"/>
                  <a:gd name="T8" fmla="*/ 7 w 237"/>
                  <a:gd name="T9" fmla="*/ 306 h 363"/>
                  <a:gd name="T10" fmla="*/ 16 w 237"/>
                  <a:gd name="T11" fmla="*/ 338 h 363"/>
                  <a:gd name="T12" fmla="*/ 35 w 237"/>
                  <a:gd name="T13" fmla="*/ 311 h 363"/>
                  <a:gd name="T14" fmla="*/ 48 w 237"/>
                  <a:gd name="T15" fmla="*/ 205 h 363"/>
                  <a:gd name="T16" fmla="*/ 52 w 237"/>
                  <a:gd name="T17" fmla="*/ 149 h 363"/>
                  <a:gd name="T18" fmla="*/ 54 w 237"/>
                  <a:gd name="T19" fmla="*/ 114 h 363"/>
                  <a:gd name="T20" fmla="*/ 35 w 237"/>
                  <a:gd name="T21" fmla="*/ 87 h 363"/>
                  <a:gd name="T22" fmla="*/ 35 w 237"/>
                  <a:gd name="T23" fmla="*/ 87 h 363"/>
                  <a:gd name="T24" fmla="*/ 112 w 237"/>
                  <a:gd name="T25" fmla="*/ 102 h 363"/>
                  <a:gd name="T26" fmla="*/ 94 w 237"/>
                  <a:gd name="T27" fmla="*/ 109 h 363"/>
                  <a:gd name="T28" fmla="*/ 98 w 237"/>
                  <a:gd name="T29" fmla="*/ 142 h 363"/>
                  <a:gd name="T30" fmla="*/ 103 w 237"/>
                  <a:gd name="T31" fmla="*/ 171 h 363"/>
                  <a:gd name="T32" fmla="*/ 106 w 237"/>
                  <a:gd name="T33" fmla="*/ 246 h 363"/>
                  <a:gd name="T34" fmla="*/ 127 w 237"/>
                  <a:gd name="T35" fmla="*/ 232 h 363"/>
                  <a:gd name="T36" fmla="*/ 133 w 237"/>
                  <a:gd name="T37" fmla="*/ 191 h 363"/>
                  <a:gd name="T38" fmla="*/ 135 w 237"/>
                  <a:gd name="T39" fmla="*/ 161 h 363"/>
                  <a:gd name="T40" fmla="*/ 133 w 237"/>
                  <a:gd name="T41" fmla="*/ 119 h 363"/>
                  <a:gd name="T42" fmla="*/ 112 w 237"/>
                  <a:gd name="T43" fmla="*/ 102 h 363"/>
                  <a:gd name="T44" fmla="*/ 112 w 237"/>
                  <a:gd name="T45" fmla="*/ 102 h 363"/>
                  <a:gd name="T46" fmla="*/ 209 w 237"/>
                  <a:gd name="T47" fmla="*/ 2 h 363"/>
                  <a:gd name="T48" fmla="*/ 186 w 237"/>
                  <a:gd name="T49" fmla="*/ 5 h 363"/>
                  <a:gd name="T50" fmla="*/ 184 w 237"/>
                  <a:gd name="T51" fmla="*/ 33 h 363"/>
                  <a:gd name="T52" fmla="*/ 190 w 237"/>
                  <a:gd name="T53" fmla="*/ 65 h 363"/>
                  <a:gd name="T54" fmla="*/ 191 w 237"/>
                  <a:gd name="T55" fmla="*/ 174 h 363"/>
                  <a:gd name="T56" fmla="*/ 189 w 237"/>
                  <a:gd name="T57" fmla="*/ 262 h 363"/>
                  <a:gd name="T58" fmla="*/ 199 w 237"/>
                  <a:gd name="T59" fmla="*/ 350 h 363"/>
                  <a:gd name="T60" fmla="*/ 221 w 237"/>
                  <a:gd name="T61" fmla="*/ 330 h 363"/>
                  <a:gd name="T62" fmla="*/ 212 w 237"/>
                  <a:gd name="T63" fmla="*/ 296 h 363"/>
                  <a:gd name="T64" fmla="*/ 208 w 237"/>
                  <a:gd name="T65" fmla="*/ 128 h 363"/>
                  <a:gd name="T66" fmla="*/ 217 w 237"/>
                  <a:gd name="T67" fmla="*/ 68 h 363"/>
                  <a:gd name="T68" fmla="*/ 234 w 237"/>
                  <a:gd name="T69" fmla="*/ 32 h 363"/>
                  <a:gd name="T70" fmla="*/ 209 w 237"/>
                  <a:gd name="T71" fmla="*/ 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37" h="363">
                    <a:moveTo>
                      <a:pt x="35" y="87"/>
                    </a:moveTo>
                    <a:cubicBezTo>
                      <a:pt x="23" y="88"/>
                      <a:pt x="16" y="93"/>
                      <a:pt x="18" y="113"/>
                    </a:cubicBezTo>
                    <a:cubicBezTo>
                      <a:pt x="21" y="132"/>
                      <a:pt x="33" y="134"/>
                      <a:pt x="29" y="166"/>
                    </a:cubicBezTo>
                    <a:cubicBezTo>
                      <a:pt x="25" y="197"/>
                      <a:pt x="18" y="262"/>
                      <a:pt x="18" y="273"/>
                    </a:cubicBezTo>
                    <a:cubicBezTo>
                      <a:pt x="18" y="283"/>
                      <a:pt x="9" y="299"/>
                      <a:pt x="7" y="306"/>
                    </a:cubicBezTo>
                    <a:cubicBezTo>
                      <a:pt x="4" y="313"/>
                      <a:pt x="0" y="335"/>
                      <a:pt x="16" y="338"/>
                    </a:cubicBezTo>
                    <a:cubicBezTo>
                      <a:pt x="32" y="341"/>
                      <a:pt x="33" y="320"/>
                      <a:pt x="35" y="311"/>
                    </a:cubicBezTo>
                    <a:cubicBezTo>
                      <a:pt x="38" y="301"/>
                      <a:pt x="48" y="218"/>
                      <a:pt x="48" y="205"/>
                    </a:cubicBezTo>
                    <a:cubicBezTo>
                      <a:pt x="47" y="192"/>
                      <a:pt x="49" y="160"/>
                      <a:pt x="52" y="149"/>
                    </a:cubicBezTo>
                    <a:cubicBezTo>
                      <a:pt x="55" y="138"/>
                      <a:pt x="59" y="128"/>
                      <a:pt x="54" y="114"/>
                    </a:cubicBezTo>
                    <a:cubicBezTo>
                      <a:pt x="49" y="101"/>
                      <a:pt x="47" y="86"/>
                      <a:pt x="35" y="87"/>
                    </a:cubicBezTo>
                    <a:cubicBezTo>
                      <a:pt x="35" y="87"/>
                      <a:pt x="35" y="87"/>
                      <a:pt x="35" y="87"/>
                    </a:cubicBezTo>
                    <a:close/>
                    <a:moveTo>
                      <a:pt x="112" y="102"/>
                    </a:moveTo>
                    <a:cubicBezTo>
                      <a:pt x="107" y="101"/>
                      <a:pt x="98" y="100"/>
                      <a:pt x="94" y="109"/>
                    </a:cubicBezTo>
                    <a:cubicBezTo>
                      <a:pt x="89" y="118"/>
                      <a:pt x="94" y="133"/>
                      <a:pt x="98" y="142"/>
                    </a:cubicBezTo>
                    <a:cubicBezTo>
                      <a:pt x="101" y="152"/>
                      <a:pt x="104" y="162"/>
                      <a:pt x="103" y="171"/>
                    </a:cubicBezTo>
                    <a:cubicBezTo>
                      <a:pt x="101" y="180"/>
                      <a:pt x="100" y="240"/>
                      <a:pt x="106" y="246"/>
                    </a:cubicBezTo>
                    <a:cubicBezTo>
                      <a:pt x="111" y="252"/>
                      <a:pt x="121" y="245"/>
                      <a:pt x="127" y="232"/>
                    </a:cubicBezTo>
                    <a:cubicBezTo>
                      <a:pt x="133" y="218"/>
                      <a:pt x="137" y="200"/>
                      <a:pt x="133" y="191"/>
                    </a:cubicBezTo>
                    <a:cubicBezTo>
                      <a:pt x="130" y="183"/>
                      <a:pt x="130" y="173"/>
                      <a:pt x="135" y="161"/>
                    </a:cubicBezTo>
                    <a:cubicBezTo>
                      <a:pt x="140" y="149"/>
                      <a:pt x="137" y="133"/>
                      <a:pt x="133" y="119"/>
                    </a:cubicBezTo>
                    <a:cubicBezTo>
                      <a:pt x="129" y="105"/>
                      <a:pt x="117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lose/>
                    <a:moveTo>
                      <a:pt x="209" y="2"/>
                    </a:moveTo>
                    <a:cubicBezTo>
                      <a:pt x="203" y="1"/>
                      <a:pt x="190" y="0"/>
                      <a:pt x="186" y="5"/>
                    </a:cubicBezTo>
                    <a:cubicBezTo>
                      <a:pt x="181" y="10"/>
                      <a:pt x="179" y="21"/>
                      <a:pt x="184" y="33"/>
                    </a:cubicBezTo>
                    <a:cubicBezTo>
                      <a:pt x="190" y="46"/>
                      <a:pt x="191" y="57"/>
                      <a:pt x="190" y="65"/>
                    </a:cubicBezTo>
                    <a:cubicBezTo>
                      <a:pt x="189" y="72"/>
                      <a:pt x="191" y="153"/>
                      <a:pt x="191" y="174"/>
                    </a:cubicBezTo>
                    <a:cubicBezTo>
                      <a:pt x="191" y="195"/>
                      <a:pt x="188" y="235"/>
                      <a:pt x="189" y="262"/>
                    </a:cubicBezTo>
                    <a:cubicBezTo>
                      <a:pt x="190" y="289"/>
                      <a:pt x="189" y="337"/>
                      <a:pt x="199" y="350"/>
                    </a:cubicBezTo>
                    <a:cubicBezTo>
                      <a:pt x="210" y="363"/>
                      <a:pt x="225" y="344"/>
                      <a:pt x="221" y="330"/>
                    </a:cubicBezTo>
                    <a:cubicBezTo>
                      <a:pt x="217" y="317"/>
                      <a:pt x="216" y="321"/>
                      <a:pt x="212" y="296"/>
                    </a:cubicBezTo>
                    <a:cubicBezTo>
                      <a:pt x="209" y="270"/>
                      <a:pt x="208" y="138"/>
                      <a:pt x="208" y="128"/>
                    </a:cubicBezTo>
                    <a:cubicBezTo>
                      <a:pt x="209" y="117"/>
                      <a:pt x="212" y="79"/>
                      <a:pt x="217" y="68"/>
                    </a:cubicBezTo>
                    <a:cubicBezTo>
                      <a:pt x="221" y="57"/>
                      <a:pt x="237" y="45"/>
                      <a:pt x="234" y="32"/>
                    </a:cubicBezTo>
                    <a:cubicBezTo>
                      <a:pt x="236" y="20"/>
                      <a:pt x="215" y="4"/>
                      <a:pt x="20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iśḷiḍê">
                <a:extLst>
                  <a:ext uri="{FF2B5EF4-FFF2-40B4-BE49-F238E27FC236}">
                    <a16:creationId xmlns:a16="http://schemas.microsoft.com/office/drawing/2014/main" id="{4B90D8B7-2F22-449A-BB19-D89476A082C7}"/>
                  </a:ext>
                </a:extLst>
              </p:cNvPr>
              <p:cNvSpPr/>
              <p:nvPr/>
            </p:nvSpPr>
            <p:spPr bwMode="auto">
              <a:xfrm>
                <a:off x="8172451" y="2600325"/>
                <a:ext cx="806450" cy="1046163"/>
              </a:xfrm>
              <a:custGeom>
                <a:avLst/>
                <a:gdLst>
                  <a:gd name="T0" fmla="*/ 144 w 245"/>
                  <a:gd name="T1" fmla="*/ 240 h 317"/>
                  <a:gd name="T2" fmla="*/ 216 w 245"/>
                  <a:gd name="T3" fmla="*/ 298 h 317"/>
                  <a:gd name="T4" fmla="*/ 221 w 245"/>
                  <a:gd name="T5" fmla="*/ 247 h 317"/>
                  <a:gd name="T6" fmla="*/ 155 w 245"/>
                  <a:gd name="T7" fmla="*/ 214 h 317"/>
                  <a:gd name="T8" fmla="*/ 144 w 245"/>
                  <a:gd name="T9" fmla="*/ 240 h 317"/>
                  <a:gd name="T10" fmla="*/ 144 w 245"/>
                  <a:gd name="T11" fmla="*/ 240 h 317"/>
                  <a:gd name="T12" fmla="*/ 117 w 245"/>
                  <a:gd name="T13" fmla="*/ 59 h 317"/>
                  <a:gd name="T14" fmla="*/ 114 w 245"/>
                  <a:gd name="T15" fmla="*/ 20 h 317"/>
                  <a:gd name="T16" fmla="*/ 132 w 245"/>
                  <a:gd name="T17" fmla="*/ 2 h 317"/>
                  <a:gd name="T18" fmla="*/ 151 w 245"/>
                  <a:gd name="T19" fmla="*/ 32 h 317"/>
                  <a:gd name="T20" fmla="*/ 142 w 245"/>
                  <a:gd name="T21" fmla="*/ 57 h 317"/>
                  <a:gd name="T22" fmla="*/ 136 w 245"/>
                  <a:gd name="T23" fmla="*/ 74 h 317"/>
                  <a:gd name="T24" fmla="*/ 131 w 245"/>
                  <a:gd name="T25" fmla="*/ 98 h 317"/>
                  <a:gd name="T26" fmla="*/ 151 w 245"/>
                  <a:gd name="T27" fmla="*/ 91 h 317"/>
                  <a:gd name="T28" fmla="*/ 177 w 245"/>
                  <a:gd name="T29" fmla="*/ 76 h 317"/>
                  <a:gd name="T30" fmla="*/ 208 w 245"/>
                  <a:gd name="T31" fmla="*/ 82 h 317"/>
                  <a:gd name="T32" fmla="*/ 199 w 245"/>
                  <a:gd name="T33" fmla="*/ 103 h 317"/>
                  <a:gd name="T34" fmla="*/ 172 w 245"/>
                  <a:gd name="T35" fmla="*/ 109 h 317"/>
                  <a:gd name="T36" fmla="*/ 124 w 245"/>
                  <a:gd name="T37" fmla="*/ 132 h 317"/>
                  <a:gd name="T38" fmla="*/ 107 w 245"/>
                  <a:gd name="T39" fmla="*/ 203 h 317"/>
                  <a:gd name="T40" fmla="*/ 65 w 245"/>
                  <a:gd name="T41" fmla="*/ 263 h 317"/>
                  <a:gd name="T42" fmla="*/ 32 w 245"/>
                  <a:gd name="T43" fmla="*/ 308 h 317"/>
                  <a:gd name="T44" fmla="*/ 14 w 245"/>
                  <a:gd name="T45" fmla="*/ 303 h 317"/>
                  <a:gd name="T46" fmla="*/ 8 w 245"/>
                  <a:gd name="T47" fmla="*/ 275 h 317"/>
                  <a:gd name="T48" fmla="*/ 24 w 245"/>
                  <a:gd name="T49" fmla="*/ 263 h 317"/>
                  <a:gd name="T50" fmla="*/ 36 w 245"/>
                  <a:gd name="T51" fmla="*/ 267 h 317"/>
                  <a:gd name="T52" fmla="*/ 70 w 245"/>
                  <a:gd name="T53" fmla="*/ 222 h 317"/>
                  <a:gd name="T54" fmla="*/ 93 w 245"/>
                  <a:gd name="T55" fmla="*/ 165 h 317"/>
                  <a:gd name="T56" fmla="*/ 98 w 245"/>
                  <a:gd name="T57" fmla="*/ 148 h 317"/>
                  <a:gd name="T58" fmla="*/ 79 w 245"/>
                  <a:gd name="T59" fmla="*/ 160 h 317"/>
                  <a:gd name="T60" fmla="*/ 46 w 245"/>
                  <a:gd name="T61" fmla="*/ 163 h 317"/>
                  <a:gd name="T62" fmla="*/ 20 w 245"/>
                  <a:gd name="T63" fmla="*/ 134 h 317"/>
                  <a:gd name="T64" fmla="*/ 30 w 245"/>
                  <a:gd name="T65" fmla="*/ 115 h 317"/>
                  <a:gd name="T66" fmla="*/ 64 w 245"/>
                  <a:gd name="T67" fmla="*/ 119 h 317"/>
                  <a:gd name="T68" fmla="*/ 105 w 245"/>
                  <a:gd name="T69" fmla="*/ 106 h 317"/>
                  <a:gd name="T70" fmla="*/ 106 w 245"/>
                  <a:gd name="T71" fmla="*/ 105 h 317"/>
                  <a:gd name="T72" fmla="*/ 117 w 245"/>
                  <a:gd name="T73" fmla="*/ 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5" h="317">
                    <a:moveTo>
                      <a:pt x="144" y="240"/>
                    </a:moveTo>
                    <a:cubicBezTo>
                      <a:pt x="154" y="257"/>
                      <a:pt x="187" y="309"/>
                      <a:pt x="216" y="298"/>
                    </a:cubicBezTo>
                    <a:cubicBezTo>
                      <a:pt x="245" y="288"/>
                      <a:pt x="233" y="255"/>
                      <a:pt x="221" y="247"/>
                    </a:cubicBezTo>
                    <a:cubicBezTo>
                      <a:pt x="210" y="239"/>
                      <a:pt x="155" y="214"/>
                      <a:pt x="155" y="214"/>
                    </a:cubicBezTo>
                    <a:cubicBezTo>
                      <a:pt x="132" y="204"/>
                      <a:pt x="138" y="230"/>
                      <a:pt x="144" y="240"/>
                    </a:cubicBezTo>
                    <a:cubicBezTo>
                      <a:pt x="144" y="240"/>
                      <a:pt x="144" y="240"/>
                      <a:pt x="144" y="240"/>
                    </a:cubicBezTo>
                    <a:close/>
                    <a:moveTo>
                      <a:pt x="117" y="59"/>
                    </a:moveTo>
                    <a:cubicBezTo>
                      <a:pt x="120" y="57"/>
                      <a:pt x="113" y="32"/>
                      <a:pt x="114" y="20"/>
                    </a:cubicBezTo>
                    <a:cubicBezTo>
                      <a:pt x="115" y="8"/>
                      <a:pt x="124" y="0"/>
                      <a:pt x="132" y="2"/>
                    </a:cubicBezTo>
                    <a:cubicBezTo>
                      <a:pt x="140" y="4"/>
                      <a:pt x="152" y="23"/>
                      <a:pt x="151" y="32"/>
                    </a:cubicBezTo>
                    <a:cubicBezTo>
                      <a:pt x="150" y="42"/>
                      <a:pt x="145" y="53"/>
                      <a:pt x="142" y="57"/>
                    </a:cubicBezTo>
                    <a:cubicBezTo>
                      <a:pt x="139" y="60"/>
                      <a:pt x="137" y="64"/>
                      <a:pt x="136" y="74"/>
                    </a:cubicBezTo>
                    <a:cubicBezTo>
                      <a:pt x="135" y="80"/>
                      <a:pt x="133" y="89"/>
                      <a:pt x="131" y="98"/>
                    </a:cubicBezTo>
                    <a:cubicBezTo>
                      <a:pt x="140" y="95"/>
                      <a:pt x="148" y="93"/>
                      <a:pt x="151" y="91"/>
                    </a:cubicBezTo>
                    <a:cubicBezTo>
                      <a:pt x="157" y="87"/>
                      <a:pt x="168" y="83"/>
                      <a:pt x="177" y="76"/>
                    </a:cubicBezTo>
                    <a:cubicBezTo>
                      <a:pt x="187" y="68"/>
                      <a:pt x="197" y="76"/>
                      <a:pt x="208" y="82"/>
                    </a:cubicBezTo>
                    <a:cubicBezTo>
                      <a:pt x="218" y="88"/>
                      <a:pt x="209" y="98"/>
                      <a:pt x="199" y="103"/>
                    </a:cubicBezTo>
                    <a:cubicBezTo>
                      <a:pt x="188" y="109"/>
                      <a:pt x="179" y="106"/>
                      <a:pt x="172" y="109"/>
                    </a:cubicBezTo>
                    <a:cubicBezTo>
                      <a:pt x="166" y="112"/>
                      <a:pt x="138" y="124"/>
                      <a:pt x="124" y="132"/>
                    </a:cubicBezTo>
                    <a:cubicBezTo>
                      <a:pt x="121" y="152"/>
                      <a:pt x="113" y="188"/>
                      <a:pt x="107" y="203"/>
                    </a:cubicBezTo>
                    <a:cubicBezTo>
                      <a:pt x="101" y="221"/>
                      <a:pt x="77" y="248"/>
                      <a:pt x="65" y="263"/>
                    </a:cubicBezTo>
                    <a:cubicBezTo>
                      <a:pt x="52" y="279"/>
                      <a:pt x="45" y="300"/>
                      <a:pt x="32" y="308"/>
                    </a:cubicBezTo>
                    <a:cubicBezTo>
                      <a:pt x="19" y="317"/>
                      <a:pt x="16" y="311"/>
                      <a:pt x="14" y="303"/>
                    </a:cubicBezTo>
                    <a:cubicBezTo>
                      <a:pt x="12" y="295"/>
                      <a:pt x="0" y="285"/>
                      <a:pt x="8" y="275"/>
                    </a:cubicBezTo>
                    <a:cubicBezTo>
                      <a:pt x="16" y="264"/>
                      <a:pt x="18" y="252"/>
                      <a:pt x="24" y="263"/>
                    </a:cubicBezTo>
                    <a:cubicBezTo>
                      <a:pt x="29" y="273"/>
                      <a:pt x="38" y="267"/>
                      <a:pt x="36" y="267"/>
                    </a:cubicBezTo>
                    <a:cubicBezTo>
                      <a:pt x="34" y="266"/>
                      <a:pt x="62" y="236"/>
                      <a:pt x="70" y="222"/>
                    </a:cubicBezTo>
                    <a:cubicBezTo>
                      <a:pt x="79" y="207"/>
                      <a:pt x="89" y="173"/>
                      <a:pt x="93" y="165"/>
                    </a:cubicBezTo>
                    <a:cubicBezTo>
                      <a:pt x="94" y="163"/>
                      <a:pt x="96" y="157"/>
                      <a:pt x="98" y="148"/>
                    </a:cubicBezTo>
                    <a:cubicBezTo>
                      <a:pt x="91" y="152"/>
                      <a:pt x="84" y="156"/>
                      <a:pt x="79" y="160"/>
                    </a:cubicBezTo>
                    <a:cubicBezTo>
                      <a:pt x="68" y="168"/>
                      <a:pt x="66" y="171"/>
                      <a:pt x="46" y="163"/>
                    </a:cubicBezTo>
                    <a:cubicBezTo>
                      <a:pt x="26" y="154"/>
                      <a:pt x="21" y="145"/>
                      <a:pt x="20" y="134"/>
                    </a:cubicBezTo>
                    <a:cubicBezTo>
                      <a:pt x="18" y="123"/>
                      <a:pt x="24" y="116"/>
                      <a:pt x="30" y="115"/>
                    </a:cubicBezTo>
                    <a:cubicBezTo>
                      <a:pt x="37" y="113"/>
                      <a:pt x="53" y="117"/>
                      <a:pt x="64" y="119"/>
                    </a:cubicBezTo>
                    <a:cubicBezTo>
                      <a:pt x="76" y="121"/>
                      <a:pt x="99" y="108"/>
                      <a:pt x="105" y="106"/>
                    </a:cubicBezTo>
                    <a:cubicBezTo>
                      <a:pt x="105" y="106"/>
                      <a:pt x="106" y="105"/>
                      <a:pt x="106" y="105"/>
                    </a:cubicBezTo>
                    <a:cubicBezTo>
                      <a:pt x="111" y="82"/>
                      <a:pt x="115" y="60"/>
                      <a:pt x="117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ľíḑe">
                <a:extLst>
                  <a:ext uri="{FF2B5EF4-FFF2-40B4-BE49-F238E27FC236}">
                    <a16:creationId xmlns:a16="http://schemas.microsoft.com/office/drawing/2014/main" id="{7DD3878E-F8FF-4A43-AC41-A546C92D26DA}"/>
                  </a:ext>
                </a:extLst>
              </p:cNvPr>
              <p:cNvSpPr/>
              <p:nvPr/>
            </p:nvSpPr>
            <p:spPr bwMode="auto">
              <a:xfrm>
                <a:off x="9385301" y="2428875"/>
                <a:ext cx="784225" cy="1284288"/>
              </a:xfrm>
              <a:custGeom>
                <a:avLst/>
                <a:gdLst>
                  <a:gd name="T0" fmla="*/ 62 w 238"/>
                  <a:gd name="T1" fmla="*/ 102 h 389"/>
                  <a:gd name="T2" fmla="*/ 70 w 238"/>
                  <a:gd name="T3" fmla="*/ 150 h 389"/>
                  <a:gd name="T4" fmla="*/ 80 w 238"/>
                  <a:gd name="T5" fmla="*/ 191 h 389"/>
                  <a:gd name="T6" fmla="*/ 98 w 238"/>
                  <a:gd name="T7" fmla="*/ 182 h 389"/>
                  <a:gd name="T8" fmla="*/ 98 w 238"/>
                  <a:gd name="T9" fmla="*/ 198 h 389"/>
                  <a:gd name="T10" fmla="*/ 16 w 238"/>
                  <a:gd name="T11" fmla="*/ 237 h 389"/>
                  <a:gd name="T12" fmla="*/ 7 w 238"/>
                  <a:gd name="T13" fmla="*/ 265 h 389"/>
                  <a:gd name="T14" fmla="*/ 70 w 238"/>
                  <a:gd name="T15" fmla="*/ 235 h 389"/>
                  <a:gd name="T16" fmla="*/ 183 w 238"/>
                  <a:gd name="T17" fmla="*/ 180 h 389"/>
                  <a:gd name="T18" fmla="*/ 183 w 238"/>
                  <a:gd name="T19" fmla="*/ 205 h 389"/>
                  <a:gd name="T20" fmla="*/ 199 w 238"/>
                  <a:gd name="T21" fmla="*/ 209 h 389"/>
                  <a:gd name="T22" fmla="*/ 212 w 238"/>
                  <a:gd name="T23" fmla="*/ 164 h 389"/>
                  <a:gd name="T24" fmla="*/ 163 w 238"/>
                  <a:gd name="T25" fmla="*/ 161 h 389"/>
                  <a:gd name="T26" fmla="*/ 188 w 238"/>
                  <a:gd name="T27" fmla="*/ 110 h 389"/>
                  <a:gd name="T28" fmla="*/ 183 w 238"/>
                  <a:gd name="T29" fmla="*/ 77 h 389"/>
                  <a:gd name="T30" fmla="*/ 179 w 238"/>
                  <a:gd name="T31" fmla="*/ 43 h 389"/>
                  <a:gd name="T32" fmla="*/ 189 w 238"/>
                  <a:gd name="T33" fmla="*/ 22 h 389"/>
                  <a:gd name="T34" fmla="*/ 163 w 238"/>
                  <a:gd name="T35" fmla="*/ 5 h 389"/>
                  <a:gd name="T36" fmla="*/ 163 w 238"/>
                  <a:gd name="T37" fmla="*/ 42 h 389"/>
                  <a:gd name="T38" fmla="*/ 159 w 238"/>
                  <a:gd name="T39" fmla="*/ 65 h 389"/>
                  <a:gd name="T40" fmla="*/ 145 w 238"/>
                  <a:gd name="T41" fmla="*/ 96 h 389"/>
                  <a:gd name="T42" fmla="*/ 139 w 238"/>
                  <a:gd name="T43" fmla="*/ 145 h 389"/>
                  <a:gd name="T44" fmla="*/ 147 w 238"/>
                  <a:gd name="T45" fmla="*/ 172 h 389"/>
                  <a:gd name="T46" fmla="*/ 120 w 238"/>
                  <a:gd name="T47" fmla="*/ 172 h 389"/>
                  <a:gd name="T48" fmla="*/ 125 w 238"/>
                  <a:gd name="T49" fmla="*/ 127 h 389"/>
                  <a:gd name="T50" fmla="*/ 110 w 238"/>
                  <a:gd name="T51" fmla="*/ 117 h 389"/>
                  <a:gd name="T52" fmla="*/ 115 w 238"/>
                  <a:gd name="T53" fmla="*/ 39 h 389"/>
                  <a:gd name="T54" fmla="*/ 104 w 238"/>
                  <a:gd name="T55" fmla="*/ 73 h 389"/>
                  <a:gd name="T56" fmla="*/ 101 w 238"/>
                  <a:gd name="T57" fmla="*/ 134 h 389"/>
                  <a:gd name="T58" fmla="*/ 86 w 238"/>
                  <a:gd name="T59" fmla="*/ 96 h 389"/>
                  <a:gd name="T60" fmla="*/ 54 w 238"/>
                  <a:gd name="T61" fmla="*/ 88 h 389"/>
                  <a:gd name="T62" fmla="*/ 93 w 238"/>
                  <a:gd name="T63" fmla="*/ 244 h 389"/>
                  <a:gd name="T64" fmla="*/ 151 w 238"/>
                  <a:gd name="T65" fmla="*/ 216 h 389"/>
                  <a:gd name="T66" fmla="*/ 146 w 238"/>
                  <a:gd name="T67" fmla="*/ 262 h 389"/>
                  <a:gd name="T68" fmla="*/ 194 w 238"/>
                  <a:gd name="T69" fmla="*/ 265 h 389"/>
                  <a:gd name="T70" fmla="*/ 168 w 238"/>
                  <a:gd name="T71" fmla="*/ 297 h 389"/>
                  <a:gd name="T72" fmla="*/ 158 w 238"/>
                  <a:gd name="T73" fmla="*/ 349 h 389"/>
                  <a:gd name="T74" fmla="*/ 102 w 238"/>
                  <a:gd name="T75" fmla="*/ 372 h 389"/>
                  <a:gd name="T76" fmla="*/ 112 w 238"/>
                  <a:gd name="T77" fmla="*/ 355 h 389"/>
                  <a:gd name="T78" fmla="*/ 151 w 238"/>
                  <a:gd name="T79" fmla="*/ 319 h 389"/>
                  <a:gd name="T80" fmla="*/ 114 w 238"/>
                  <a:gd name="T81" fmla="*/ 312 h 389"/>
                  <a:gd name="T82" fmla="*/ 62 w 238"/>
                  <a:gd name="T83" fmla="*/ 309 h 389"/>
                  <a:gd name="T84" fmla="*/ 133 w 238"/>
                  <a:gd name="T85" fmla="*/ 280 h 389"/>
                  <a:gd name="T86" fmla="*/ 106 w 238"/>
                  <a:gd name="T87" fmla="*/ 25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8" h="389">
                    <a:moveTo>
                      <a:pt x="54" y="88"/>
                    </a:moveTo>
                    <a:cubicBezTo>
                      <a:pt x="55" y="91"/>
                      <a:pt x="59" y="99"/>
                      <a:pt x="62" y="102"/>
                    </a:cubicBezTo>
                    <a:cubicBezTo>
                      <a:pt x="66" y="106"/>
                      <a:pt x="73" y="113"/>
                      <a:pt x="72" y="116"/>
                    </a:cubicBezTo>
                    <a:cubicBezTo>
                      <a:pt x="72" y="120"/>
                      <a:pt x="70" y="144"/>
                      <a:pt x="70" y="150"/>
                    </a:cubicBezTo>
                    <a:cubicBezTo>
                      <a:pt x="70" y="156"/>
                      <a:pt x="67" y="172"/>
                      <a:pt x="71" y="176"/>
                    </a:cubicBezTo>
                    <a:cubicBezTo>
                      <a:pt x="74" y="180"/>
                      <a:pt x="80" y="191"/>
                      <a:pt x="80" y="191"/>
                    </a:cubicBezTo>
                    <a:cubicBezTo>
                      <a:pt x="80" y="191"/>
                      <a:pt x="88" y="193"/>
                      <a:pt x="90" y="187"/>
                    </a:cubicBezTo>
                    <a:cubicBezTo>
                      <a:pt x="92" y="180"/>
                      <a:pt x="98" y="182"/>
                      <a:pt x="98" y="182"/>
                    </a:cubicBezTo>
                    <a:cubicBezTo>
                      <a:pt x="98" y="182"/>
                      <a:pt x="110" y="187"/>
                      <a:pt x="107" y="190"/>
                    </a:cubicBezTo>
                    <a:cubicBezTo>
                      <a:pt x="104" y="193"/>
                      <a:pt x="105" y="194"/>
                      <a:pt x="98" y="198"/>
                    </a:cubicBezTo>
                    <a:cubicBezTo>
                      <a:pt x="92" y="202"/>
                      <a:pt x="39" y="231"/>
                      <a:pt x="39" y="231"/>
                    </a:cubicBezTo>
                    <a:cubicBezTo>
                      <a:pt x="39" y="231"/>
                      <a:pt x="21" y="236"/>
                      <a:pt x="16" y="237"/>
                    </a:cubicBezTo>
                    <a:cubicBezTo>
                      <a:pt x="11" y="238"/>
                      <a:pt x="4" y="236"/>
                      <a:pt x="2" y="243"/>
                    </a:cubicBezTo>
                    <a:cubicBezTo>
                      <a:pt x="0" y="250"/>
                      <a:pt x="2" y="260"/>
                      <a:pt x="7" y="265"/>
                    </a:cubicBezTo>
                    <a:cubicBezTo>
                      <a:pt x="10" y="266"/>
                      <a:pt x="22" y="271"/>
                      <a:pt x="33" y="266"/>
                    </a:cubicBezTo>
                    <a:cubicBezTo>
                      <a:pt x="47" y="260"/>
                      <a:pt x="60" y="244"/>
                      <a:pt x="70" y="235"/>
                    </a:cubicBezTo>
                    <a:cubicBezTo>
                      <a:pt x="88" y="221"/>
                      <a:pt x="104" y="211"/>
                      <a:pt x="119" y="204"/>
                    </a:cubicBezTo>
                    <a:cubicBezTo>
                      <a:pt x="134" y="198"/>
                      <a:pt x="167" y="182"/>
                      <a:pt x="183" y="180"/>
                    </a:cubicBezTo>
                    <a:cubicBezTo>
                      <a:pt x="199" y="178"/>
                      <a:pt x="202" y="186"/>
                      <a:pt x="199" y="190"/>
                    </a:cubicBezTo>
                    <a:cubicBezTo>
                      <a:pt x="197" y="195"/>
                      <a:pt x="188" y="203"/>
                      <a:pt x="183" y="205"/>
                    </a:cubicBezTo>
                    <a:cubicBezTo>
                      <a:pt x="179" y="208"/>
                      <a:pt x="181" y="213"/>
                      <a:pt x="181" y="213"/>
                    </a:cubicBezTo>
                    <a:cubicBezTo>
                      <a:pt x="181" y="213"/>
                      <a:pt x="185" y="213"/>
                      <a:pt x="199" y="209"/>
                    </a:cubicBezTo>
                    <a:cubicBezTo>
                      <a:pt x="214" y="205"/>
                      <a:pt x="234" y="205"/>
                      <a:pt x="236" y="200"/>
                    </a:cubicBezTo>
                    <a:cubicBezTo>
                      <a:pt x="238" y="196"/>
                      <a:pt x="230" y="165"/>
                      <a:pt x="212" y="164"/>
                    </a:cubicBezTo>
                    <a:cubicBezTo>
                      <a:pt x="193" y="163"/>
                      <a:pt x="172" y="168"/>
                      <a:pt x="167" y="170"/>
                    </a:cubicBezTo>
                    <a:cubicBezTo>
                      <a:pt x="162" y="171"/>
                      <a:pt x="157" y="167"/>
                      <a:pt x="163" y="161"/>
                    </a:cubicBezTo>
                    <a:cubicBezTo>
                      <a:pt x="169" y="154"/>
                      <a:pt x="178" y="146"/>
                      <a:pt x="182" y="133"/>
                    </a:cubicBezTo>
                    <a:cubicBezTo>
                      <a:pt x="186" y="119"/>
                      <a:pt x="192" y="116"/>
                      <a:pt x="188" y="110"/>
                    </a:cubicBezTo>
                    <a:cubicBezTo>
                      <a:pt x="183" y="104"/>
                      <a:pt x="176" y="92"/>
                      <a:pt x="173" y="90"/>
                    </a:cubicBezTo>
                    <a:cubicBezTo>
                      <a:pt x="170" y="88"/>
                      <a:pt x="173" y="81"/>
                      <a:pt x="183" y="77"/>
                    </a:cubicBezTo>
                    <a:cubicBezTo>
                      <a:pt x="193" y="72"/>
                      <a:pt x="204" y="61"/>
                      <a:pt x="198" y="54"/>
                    </a:cubicBezTo>
                    <a:cubicBezTo>
                      <a:pt x="192" y="46"/>
                      <a:pt x="180" y="50"/>
                      <a:pt x="179" y="43"/>
                    </a:cubicBezTo>
                    <a:cubicBezTo>
                      <a:pt x="179" y="35"/>
                      <a:pt x="173" y="31"/>
                      <a:pt x="179" y="29"/>
                    </a:cubicBezTo>
                    <a:cubicBezTo>
                      <a:pt x="185" y="27"/>
                      <a:pt x="191" y="25"/>
                      <a:pt x="189" y="22"/>
                    </a:cubicBezTo>
                    <a:cubicBezTo>
                      <a:pt x="187" y="18"/>
                      <a:pt x="184" y="12"/>
                      <a:pt x="180" y="6"/>
                    </a:cubicBezTo>
                    <a:cubicBezTo>
                      <a:pt x="175" y="1"/>
                      <a:pt x="164" y="0"/>
                      <a:pt x="163" y="5"/>
                    </a:cubicBezTo>
                    <a:cubicBezTo>
                      <a:pt x="161" y="11"/>
                      <a:pt x="161" y="21"/>
                      <a:pt x="161" y="26"/>
                    </a:cubicBezTo>
                    <a:cubicBezTo>
                      <a:pt x="161" y="31"/>
                      <a:pt x="160" y="38"/>
                      <a:pt x="163" y="42"/>
                    </a:cubicBezTo>
                    <a:cubicBezTo>
                      <a:pt x="167" y="46"/>
                      <a:pt x="168" y="48"/>
                      <a:pt x="167" y="52"/>
                    </a:cubicBezTo>
                    <a:cubicBezTo>
                      <a:pt x="166" y="55"/>
                      <a:pt x="166" y="61"/>
                      <a:pt x="159" y="65"/>
                    </a:cubicBezTo>
                    <a:cubicBezTo>
                      <a:pt x="151" y="69"/>
                      <a:pt x="147" y="69"/>
                      <a:pt x="145" y="74"/>
                    </a:cubicBezTo>
                    <a:cubicBezTo>
                      <a:pt x="142" y="80"/>
                      <a:pt x="142" y="94"/>
                      <a:pt x="145" y="96"/>
                    </a:cubicBezTo>
                    <a:cubicBezTo>
                      <a:pt x="147" y="97"/>
                      <a:pt x="155" y="95"/>
                      <a:pt x="153" y="105"/>
                    </a:cubicBezTo>
                    <a:cubicBezTo>
                      <a:pt x="150" y="116"/>
                      <a:pt x="138" y="141"/>
                      <a:pt x="139" y="145"/>
                    </a:cubicBezTo>
                    <a:cubicBezTo>
                      <a:pt x="140" y="150"/>
                      <a:pt x="148" y="148"/>
                      <a:pt x="148" y="153"/>
                    </a:cubicBezTo>
                    <a:cubicBezTo>
                      <a:pt x="148" y="159"/>
                      <a:pt x="151" y="169"/>
                      <a:pt x="147" y="172"/>
                    </a:cubicBezTo>
                    <a:cubicBezTo>
                      <a:pt x="143" y="176"/>
                      <a:pt x="130" y="180"/>
                      <a:pt x="130" y="180"/>
                    </a:cubicBezTo>
                    <a:cubicBezTo>
                      <a:pt x="130" y="180"/>
                      <a:pt x="116" y="184"/>
                      <a:pt x="120" y="172"/>
                    </a:cubicBezTo>
                    <a:cubicBezTo>
                      <a:pt x="123" y="160"/>
                      <a:pt x="126" y="141"/>
                      <a:pt x="127" y="137"/>
                    </a:cubicBezTo>
                    <a:cubicBezTo>
                      <a:pt x="127" y="133"/>
                      <a:pt x="131" y="128"/>
                      <a:pt x="125" y="127"/>
                    </a:cubicBezTo>
                    <a:cubicBezTo>
                      <a:pt x="120" y="127"/>
                      <a:pt x="126" y="117"/>
                      <a:pt x="119" y="120"/>
                    </a:cubicBezTo>
                    <a:cubicBezTo>
                      <a:pt x="113" y="122"/>
                      <a:pt x="108" y="125"/>
                      <a:pt x="110" y="117"/>
                    </a:cubicBezTo>
                    <a:cubicBezTo>
                      <a:pt x="111" y="108"/>
                      <a:pt x="121" y="80"/>
                      <a:pt x="124" y="63"/>
                    </a:cubicBezTo>
                    <a:cubicBezTo>
                      <a:pt x="126" y="46"/>
                      <a:pt x="120" y="43"/>
                      <a:pt x="115" y="39"/>
                    </a:cubicBezTo>
                    <a:cubicBezTo>
                      <a:pt x="110" y="36"/>
                      <a:pt x="95" y="44"/>
                      <a:pt x="95" y="50"/>
                    </a:cubicBezTo>
                    <a:cubicBezTo>
                      <a:pt x="95" y="56"/>
                      <a:pt x="103" y="65"/>
                      <a:pt x="104" y="73"/>
                    </a:cubicBezTo>
                    <a:cubicBezTo>
                      <a:pt x="105" y="81"/>
                      <a:pt x="103" y="107"/>
                      <a:pt x="104" y="110"/>
                    </a:cubicBezTo>
                    <a:cubicBezTo>
                      <a:pt x="104" y="113"/>
                      <a:pt x="102" y="130"/>
                      <a:pt x="101" y="134"/>
                    </a:cubicBezTo>
                    <a:cubicBezTo>
                      <a:pt x="100" y="137"/>
                      <a:pt x="83" y="150"/>
                      <a:pt x="85" y="136"/>
                    </a:cubicBezTo>
                    <a:cubicBezTo>
                      <a:pt x="88" y="122"/>
                      <a:pt x="89" y="105"/>
                      <a:pt x="86" y="96"/>
                    </a:cubicBezTo>
                    <a:cubicBezTo>
                      <a:pt x="82" y="87"/>
                      <a:pt x="67" y="75"/>
                      <a:pt x="62" y="74"/>
                    </a:cubicBezTo>
                    <a:cubicBezTo>
                      <a:pt x="58" y="74"/>
                      <a:pt x="54" y="84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lose/>
                    <a:moveTo>
                      <a:pt x="93" y="244"/>
                    </a:moveTo>
                    <a:cubicBezTo>
                      <a:pt x="93" y="236"/>
                      <a:pt x="103" y="232"/>
                      <a:pt x="110" y="230"/>
                    </a:cubicBezTo>
                    <a:cubicBezTo>
                      <a:pt x="116" y="229"/>
                      <a:pt x="140" y="217"/>
                      <a:pt x="151" y="216"/>
                    </a:cubicBezTo>
                    <a:cubicBezTo>
                      <a:pt x="162" y="216"/>
                      <a:pt x="162" y="232"/>
                      <a:pt x="159" y="239"/>
                    </a:cubicBezTo>
                    <a:cubicBezTo>
                      <a:pt x="156" y="246"/>
                      <a:pt x="150" y="257"/>
                      <a:pt x="146" y="262"/>
                    </a:cubicBezTo>
                    <a:cubicBezTo>
                      <a:pt x="143" y="267"/>
                      <a:pt x="159" y="270"/>
                      <a:pt x="159" y="270"/>
                    </a:cubicBezTo>
                    <a:cubicBezTo>
                      <a:pt x="159" y="270"/>
                      <a:pt x="184" y="264"/>
                      <a:pt x="194" y="265"/>
                    </a:cubicBezTo>
                    <a:cubicBezTo>
                      <a:pt x="203" y="266"/>
                      <a:pt x="205" y="280"/>
                      <a:pt x="203" y="291"/>
                    </a:cubicBezTo>
                    <a:cubicBezTo>
                      <a:pt x="201" y="302"/>
                      <a:pt x="174" y="298"/>
                      <a:pt x="168" y="297"/>
                    </a:cubicBezTo>
                    <a:cubicBezTo>
                      <a:pt x="162" y="296"/>
                      <a:pt x="166" y="307"/>
                      <a:pt x="164" y="313"/>
                    </a:cubicBezTo>
                    <a:cubicBezTo>
                      <a:pt x="163" y="319"/>
                      <a:pt x="163" y="329"/>
                      <a:pt x="158" y="349"/>
                    </a:cubicBezTo>
                    <a:cubicBezTo>
                      <a:pt x="153" y="368"/>
                      <a:pt x="139" y="381"/>
                      <a:pt x="131" y="385"/>
                    </a:cubicBezTo>
                    <a:cubicBezTo>
                      <a:pt x="122" y="389"/>
                      <a:pt x="106" y="379"/>
                      <a:pt x="102" y="372"/>
                    </a:cubicBezTo>
                    <a:cubicBezTo>
                      <a:pt x="99" y="365"/>
                      <a:pt x="92" y="366"/>
                      <a:pt x="89" y="355"/>
                    </a:cubicBezTo>
                    <a:cubicBezTo>
                      <a:pt x="85" y="344"/>
                      <a:pt x="104" y="351"/>
                      <a:pt x="112" y="355"/>
                    </a:cubicBezTo>
                    <a:cubicBezTo>
                      <a:pt x="119" y="358"/>
                      <a:pt x="132" y="358"/>
                      <a:pt x="139" y="356"/>
                    </a:cubicBezTo>
                    <a:cubicBezTo>
                      <a:pt x="146" y="353"/>
                      <a:pt x="151" y="328"/>
                      <a:pt x="151" y="319"/>
                    </a:cubicBezTo>
                    <a:cubicBezTo>
                      <a:pt x="152" y="309"/>
                      <a:pt x="145" y="302"/>
                      <a:pt x="142" y="301"/>
                    </a:cubicBezTo>
                    <a:cubicBezTo>
                      <a:pt x="139" y="300"/>
                      <a:pt x="126" y="306"/>
                      <a:pt x="114" y="312"/>
                    </a:cubicBezTo>
                    <a:cubicBezTo>
                      <a:pt x="103" y="318"/>
                      <a:pt x="95" y="325"/>
                      <a:pt x="86" y="327"/>
                    </a:cubicBezTo>
                    <a:cubicBezTo>
                      <a:pt x="76" y="329"/>
                      <a:pt x="64" y="319"/>
                      <a:pt x="62" y="309"/>
                    </a:cubicBezTo>
                    <a:cubicBezTo>
                      <a:pt x="60" y="299"/>
                      <a:pt x="88" y="298"/>
                      <a:pt x="93" y="297"/>
                    </a:cubicBezTo>
                    <a:cubicBezTo>
                      <a:pt x="99" y="296"/>
                      <a:pt x="133" y="280"/>
                      <a:pt x="133" y="280"/>
                    </a:cubicBezTo>
                    <a:cubicBezTo>
                      <a:pt x="135" y="272"/>
                      <a:pt x="139" y="251"/>
                      <a:pt x="126" y="249"/>
                    </a:cubicBezTo>
                    <a:cubicBezTo>
                      <a:pt x="118" y="248"/>
                      <a:pt x="113" y="259"/>
                      <a:pt x="106" y="259"/>
                    </a:cubicBezTo>
                    <a:cubicBezTo>
                      <a:pt x="99" y="259"/>
                      <a:pt x="94" y="252"/>
                      <a:pt x="93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pic>
        <p:nvPicPr>
          <p:cNvPr id="25" name="图片 24">
            <a:extLst>
              <a:ext uri="{FF2B5EF4-FFF2-40B4-BE49-F238E27FC236}">
                <a16:creationId xmlns:a16="http://schemas.microsoft.com/office/drawing/2014/main" id="{CEA1B47A-C0BC-41C4-B61D-379DE712E8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33" b="55096"/>
          <a:stretch/>
        </p:blipFill>
        <p:spPr>
          <a:xfrm>
            <a:off x="-1" y="-111239"/>
            <a:ext cx="1520613" cy="1143934"/>
          </a:xfrm>
          <a:prstGeom prst="rect">
            <a:avLst/>
          </a:prstGeom>
        </p:spPr>
      </p:pic>
      <p:sp>
        <p:nvSpPr>
          <p:cNvPr id="26" name="文本占位符 32">
            <a:extLst>
              <a:ext uri="{FF2B5EF4-FFF2-40B4-BE49-F238E27FC236}">
                <a16:creationId xmlns:a16="http://schemas.microsoft.com/office/drawing/2014/main" id="{7B45268B-9C0A-4555-AD4C-210A06D294E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521880" y="340254"/>
            <a:ext cx="3748209" cy="530225"/>
          </a:xfrm>
        </p:spPr>
        <p:txBody>
          <a:bodyPr lIns="0" rIns="0">
            <a:no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F6C48A1-E50F-42BE-BD2E-B4F7C83E8FA8}"/>
              </a:ext>
            </a:extLst>
          </p:cNvPr>
          <p:cNvCxnSpPr>
            <a:cxnSpLocks/>
          </p:cNvCxnSpPr>
          <p:nvPr userDrawn="1"/>
        </p:nvCxnSpPr>
        <p:spPr>
          <a:xfrm>
            <a:off x="1083902" y="1028700"/>
            <a:ext cx="11108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676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4F9A93-59C4-4756-A28F-F3DFFF22E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C8252B-59AB-41A1-B3FD-B54B8CAC0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426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图片占位符 69">
            <a:extLst>
              <a:ext uri="{FF2B5EF4-FFF2-40B4-BE49-F238E27FC236}">
                <a16:creationId xmlns:a16="http://schemas.microsoft.com/office/drawing/2014/main" id="{87A8A5C6-32C6-4F4D-8F29-8EFA7760762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64211" y="2590167"/>
            <a:ext cx="6427787" cy="42370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4" name="图片占位符 23">
            <a:extLst>
              <a:ext uri="{FF2B5EF4-FFF2-40B4-BE49-F238E27FC236}">
                <a16:creationId xmlns:a16="http://schemas.microsoft.com/office/drawing/2014/main" id="{5885FF35-E49F-449B-B15D-D62D2D61E1B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495268"/>
            <a:ext cx="5764212" cy="4331936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5" name="图片占位符 34">
            <a:extLst>
              <a:ext uri="{FF2B5EF4-FFF2-40B4-BE49-F238E27FC236}">
                <a16:creationId xmlns:a16="http://schemas.microsoft.com/office/drawing/2014/main" id="{AE9F034C-FBCF-49EF-A3C3-894260D97F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1"/>
            <a:ext cx="12191999" cy="4064780"/>
          </a:xfrm>
          <a:custGeom>
            <a:avLst/>
            <a:gdLst>
              <a:gd name="connsiteX0" fmla="*/ 0 w 12179402"/>
              <a:gd name="connsiteY0" fmla="*/ 0 h 4062881"/>
              <a:gd name="connsiteX1" fmla="*/ 12179402 w 12179402"/>
              <a:gd name="connsiteY1" fmla="*/ 0 h 4062881"/>
              <a:gd name="connsiteX2" fmla="*/ 12179402 w 12179402"/>
              <a:gd name="connsiteY2" fmla="*/ 2622353 h 4062881"/>
              <a:gd name="connsiteX3" fmla="*/ 6086489 w 12179402"/>
              <a:gd name="connsiteY3" fmla="*/ 4062881 h 4062881"/>
              <a:gd name="connsiteX4" fmla="*/ 7922 w 12179402"/>
              <a:gd name="connsiteY4" fmla="*/ 2621254 h 4062881"/>
              <a:gd name="connsiteX5" fmla="*/ 0 w 12179402"/>
              <a:gd name="connsiteY5" fmla="*/ 2621254 h 4062881"/>
              <a:gd name="connsiteX6" fmla="*/ 0 w 12179402"/>
              <a:gd name="connsiteY6" fmla="*/ 2619375 h 4062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9402" h="4062881">
                <a:moveTo>
                  <a:pt x="0" y="0"/>
                </a:moveTo>
                <a:lnTo>
                  <a:pt x="12179402" y="0"/>
                </a:lnTo>
                <a:lnTo>
                  <a:pt x="12179402" y="2622353"/>
                </a:lnTo>
                <a:lnTo>
                  <a:pt x="6086489" y="4062881"/>
                </a:lnTo>
                <a:lnTo>
                  <a:pt x="7922" y="2621254"/>
                </a:lnTo>
                <a:lnTo>
                  <a:pt x="0" y="2621254"/>
                </a:lnTo>
                <a:lnTo>
                  <a:pt x="0" y="2619375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15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CC0CF20-D39E-4309-99FA-E3B77D7B5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2" y="254900"/>
            <a:ext cx="3632200" cy="683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2E0FCB-845F-43F0-9081-36497D744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D38D41-F126-4168-9EC4-28729C74B4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D2F8F1-B6F1-4AE9-981E-884220B31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 rot="19951792">
            <a:off x="2744230" y="3275325"/>
            <a:ext cx="65562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solidFill>
                  <a:schemeClr val="bg1">
                    <a:lumMod val="85000"/>
                  </a:schemeClr>
                </a:solidFill>
              </a:rPr>
              <a:t>MASTER</a:t>
            </a:r>
            <a:r>
              <a:rPr lang="en-US" altLang="zh-CN" sz="6600" baseline="0" dirty="0" smtClean="0">
                <a:solidFill>
                  <a:schemeClr val="bg1">
                    <a:lumMod val="85000"/>
                  </a:schemeClr>
                </a:solidFill>
              </a:rPr>
              <a:t>     </a:t>
            </a:r>
            <a:r>
              <a:rPr lang="zh-CN" altLang="en-US" sz="6600" baseline="0" dirty="0" smtClean="0">
                <a:solidFill>
                  <a:schemeClr val="bg1">
                    <a:lumMod val="85000"/>
                  </a:schemeClr>
                </a:solidFill>
              </a:rPr>
              <a:t>学堂</a:t>
            </a:r>
            <a:endParaRPr lang="zh-CN" altLang="en-US" sz="66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0" y="1037968"/>
            <a:ext cx="12192000" cy="14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 userDrawn="1"/>
        </p:nvSpPr>
        <p:spPr>
          <a:xfrm rot="19951792">
            <a:off x="6684886" y="4790801"/>
            <a:ext cx="65562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>
                    <a:lumMod val="85000"/>
                  </a:schemeClr>
                </a:solidFill>
              </a:rPr>
              <a:t>MASTER</a:t>
            </a:r>
            <a:r>
              <a:rPr lang="en-US" altLang="zh-CN" sz="4400" baseline="0" dirty="0" smtClean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zh-CN" altLang="en-US" sz="4400" baseline="0" dirty="0" smtClean="0">
                <a:solidFill>
                  <a:schemeClr val="bg1">
                    <a:lumMod val="85000"/>
                  </a:schemeClr>
                </a:solidFill>
              </a:rPr>
              <a:t>学堂</a:t>
            </a:r>
            <a:endParaRPr lang="zh-CN" altLang="en-US" sz="4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 rot="19951792">
            <a:off x="55144" y="1401762"/>
            <a:ext cx="68683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>
                    <a:lumMod val="85000"/>
                  </a:schemeClr>
                </a:solidFill>
              </a:rPr>
              <a:t>MASTER</a:t>
            </a:r>
            <a:r>
              <a:rPr lang="en-US" altLang="zh-CN" sz="4400" baseline="0" dirty="0" smtClean="0">
                <a:solidFill>
                  <a:schemeClr val="bg1">
                    <a:lumMod val="85000"/>
                  </a:schemeClr>
                </a:solidFill>
              </a:rPr>
              <a:t>    </a:t>
            </a:r>
            <a:r>
              <a:rPr lang="zh-CN" altLang="en-US" sz="4400" baseline="0" dirty="0" smtClean="0">
                <a:solidFill>
                  <a:schemeClr val="bg1">
                    <a:lumMod val="85000"/>
                  </a:schemeClr>
                </a:solidFill>
              </a:rPr>
              <a:t>学堂</a:t>
            </a:r>
            <a:endParaRPr lang="zh-CN" altLang="en-US" sz="4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031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1" r:id="rId3"/>
    <p:sldLayoutId id="2147483650" r:id="rId4"/>
    <p:sldLayoutId id="2147483654" r:id="rId5"/>
    <p:sldLayoutId id="2147483655" r:id="rId6"/>
    <p:sldLayoutId id="2147483656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288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16" userDrawn="1">
          <p15:clr>
            <a:srgbClr val="F26B43"/>
          </p15:clr>
        </p15:guide>
        <p15:guide id="4" pos="7256" userDrawn="1">
          <p15:clr>
            <a:srgbClr val="F26B43"/>
          </p15:clr>
        </p15:guide>
        <p15:guide id="5" orient="horz" pos="648" userDrawn="1">
          <p15:clr>
            <a:srgbClr val="F26B43"/>
          </p15:clr>
        </p15:guide>
        <p15:guide id="6" orient="horz" pos="712" userDrawn="1">
          <p15:clr>
            <a:srgbClr val="F26B43"/>
          </p15:clr>
        </p15:guide>
        <p15:guide id="7" orient="horz" pos="3928" userDrawn="1">
          <p15:clr>
            <a:srgbClr val="F26B43"/>
          </p15:clr>
        </p15:guide>
        <p15:guide id="8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63285"/>
            <a:ext cx="12202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分发糖果</a:t>
            </a:r>
            <a:endParaRPr lang="zh-CN" altLang="en-US" sz="3200" dirty="0"/>
          </a:p>
        </p:txBody>
      </p:sp>
      <p:sp>
        <p:nvSpPr>
          <p:cNvPr id="6" name="右箭头 5"/>
          <p:cNvSpPr/>
          <p:nvPr/>
        </p:nvSpPr>
        <p:spPr>
          <a:xfrm>
            <a:off x="5064012" y="4350249"/>
            <a:ext cx="2623457" cy="327819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539689" y="1383308"/>
            <a:ext cx="360000" cy="36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78734" y="13786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问题描述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8489803" y="4351091"/>
            <a:ext cx="360000" cy="37095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8463657" y="4350249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12</a:t>
            </a:r>
            <a:endParaRPr lang="zh-CN" altLang="en-US" sz="1600" dirty="0"/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859279"/>
              </p:ext>
            </p:extLst>
          </p:nvPr>
        </p:nvGraphicFramePr>
        <p:xfrm>
          <a:off x="2223953" y="4351148"/>
          <a:ext cx="239850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9750">
                  <a:extLst>
                    <a:ext uri="{9D8B030D-6E8A-4147-A177-3AD203B41FA5}">
                      <a16:colId xmlns:a16="http://schemas.microsoft.com/office/drawing/2014/main" val="2588169211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1941786987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883721861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1941715969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2704981986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61238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084054"/>
                  </a:ext>
                </a:extLst>
              </a:tr>
            </a:tbl>
          </a:graphicData>
        </a:graphic>
      </p:graphicFrame>
      <p:sp>
        <p:nvSpPr>
          <p:cNvPr id="36" name="右箭头 35"/>
          <p:cNvSpPr/>
          <p:nvPr/>
        </p:nvSpPr>
        <p:spPr>
          <a:xfrm>
            <a:off x="5090158" y="2715413"/>
            <a:ext cx="2623457" cy="327819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8515949" y="2716255"/>
            <a:ext cx="360000" cy="37095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8489803" y="2715413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 5</a:t>
            </a:r>
            <a:endParaRPr lang="zh-CN" altLang="en-US" sz="1600" dirty="0"/>
          </a:p>
        </p:txBody>
      </p:sp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359909"/>
              </p:ext>
            </p:extLst>
          </p:nvPr>
        </p:nvGraphicFramePr>
        <p:xfrm>
          <a:off x="3014870" y="2683127"/>
          <a:ext cx="119925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9750">
                  <a:extLst>
                    <a:ext uri="{9D8B030D-6E8A-4147-A177-3AD203B41FA5}">
                      <a16:colId xmlns:a16="http://schemas.microsoft.com/office/drawing/2014/main" val="2588169211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1941786987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883721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084054"/>
                  </a:ext>
                </a:extLst>
              </a:tr>
            </a:tbl>
          </a:graphicData>
        </a:graphic>
      </p:graphicFrame>
      <p:sp>
        <p:nvSpPr>
          <p:cNvPr id="8" name="圆角矩形标注 7"/>
          <p:cNvSpPr/>
          <p:nvPr/>
        </p:nvSpPr>
        <p:spPr>
          <a:xfrm>
            <a:off x="3283529" y="1743308"/>
            <a:ext cx="1806630" cy="629214"/>
          </a:xfrm>
          <a:prstGeom prst="wedgeRoundRectCallout">
            <a:avLst>
              <a:gd name="adj1" fmla="val -33292"/>
              <a:gd name="adj2" fmla="val 6922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002899"/>
              </p:ext>
            </p:extLst>
          </p:nvPr>
        </p:nvGraphicFramePr>
        <p:xfrm>
          <a:off x="3587219" y="1872495"/>
          <a:ext cx="119925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9750">
                  <a:extLst>
                    <a:ext uri="{9D8B030D-6E8A-4147-A177-3AD203B41FA5}">
                      <a16:colId xmlns:a16="http://schemas.microsoft.com/office/drawing/2014/main" val="2588169211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1941786987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883721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084054"/>
                  </a:ext>
                </a:extLst>
              </a:tr>
            </a:tbl>
          </a:graphicData>
        </a:graphic>
      </p:graphicFrame>
      <p:sp>
        <p:nvSpPr>
          <p:cNvPr id="41" name="圆角矩形标注 40"/>
          <p:cNvSpPr/>
          <p:nvPr/>
        </p:nvSpPr>
        <p:spPr>
          <a:xfrm>
            <a:off x="2606995" y="5389955"/>
            <a:ext cx="2837841" cy="629214"/>
          </a:xfrm>
          <a:prstGeom prst="wedgeRoundRectCallout">
            <a:avLst>
              <a:gd name="adj1" fmla="val -41574"/>
              <a:gd name="adj2" fmla="val -13423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563172"/>
              </p:ext>
            </p:extLst>
          </p:nvPr>
        </p:nvGraphicFramePr>
        <p:xfrm>
          <a:off x="2826665" y="5519142"/>
          <a:ext cx="239850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9750">
                  <a:extLst>
                    <a:ext uri="{9D8B030D-6E8A-4147-A177-3AD203B41FA5}">
                      <a16:colId xmlns:a16="http://schemas.microsoft.com/office/drawing/2014/main" val="2588169211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1941786987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883721861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1941715969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2704981986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61238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084054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2381297" y="696352"/>
            <a:ext cx="82240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https://github.com/sangjianshun/Master-School/blob/master/candy.py</a:t>
            </a:r>
          </a:p>
        </p:txBody>
      </p:sp>
    </p:spTree>
    <p:extLst>
      <p:ext uri="{BB962C8B-B14F-4D97-AF65-F5344CB8AC3E}">
        <p14:creationId xmlns:p14="http://schemas.microsoft.com/office/powerpoint/2010/main" val="313923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63285"/>
            <a:ext cx="12202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分发糖果</a:t>
            </a:r>
            <a:endParaRPr lang="zh-CN" altLang="en-US" sz="3200" dirty="0"/>
          </a:p>
        </p:txBody>
      </p:sp>
      <p:sp>
        <p:nvSpPr>
          <p:cNvPr id="18" name="椭圆 17"/>
          <p:cNvSpPr/>
          <p:nvPr/>
        </p:nvSpPr>
        <p:spPr>
          <a:xfrm>
            <a:off x="1539689" y="1132930"/>
            <a:ext cx="360000" cy="36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78734" y="112826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问题求解：贪心法</a:t>
            </a:r>
            <a:endParaRPr lang="zh-CN" altLang="en-US" dirty="0"/>
          </a:p>
        </p:txBody>
      </p:sp>
      <p:sp>
        <p:nvSpPr>
          <p:cNvPr id="110" name="右箭头 109"/>
          <p:cNvSpPr/>
          <p:nvPr/>
        </p:nvSpPr>
        <p:spPr>
          <a:xfrm>
            <a:off x="2089477" y="2497565"/>
            <a:ext cx="782120" cy="327819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2839192" y="5193926"/>
            <a:ext cx="360000" cy="37095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2" name="文本框 111"/>
          <p:cNvSpPr txBox="1"/>
          <p:nvPr/>
        </p:nvSpPr>
        <p:spPr>
          <a:xfrm>
            <a:off x="2813046" y="5193084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12</a:t>
            </a:r>
            <a:endParaRPr lang="zh-CN" altLang="en-US" sz="1600" dirty="0"/>
          </a:p>
        </p:txBody>
      </p:sp>
      <p:graphicFrame>
        <p:nvGraphicFramePr>
          <p:cNvPr id="113" name="表格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006140"/>
              </p:ext>
            </p:extLst>
          </p:nvPr>
        </p:nvGraphicFramePr>
        <p:xfrm>
          <a:off x="409487" y="4492464"/>
          <a:ext cx="239850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9750">
                  <a:extLst>
                    <a:ext uri="{9D8B030D-6E8A-4147-A177-3AD203B41FA5}">
                      <a16:colId xmlns:a16="http://schemas.microsoft.com/office/drawing/2014/main" val="2588169211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1941786987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883721861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1941715969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2704981986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61238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084054"/>
                  </a:ext>
                </a:extLst>
              </a:tr>
            </a:tbl>
          </a:graphicData>
        </a:graphic>
      </p:graphicFrame>
      <p:sp>
        <p:nvSpPr>
          <p:cNvPr id="115" name="圆角矩形标注 114"/>
          <p:cNvSpPr/>
          <p:nvPr/>
        </p:nvSpPr>
        <p:spPr>
          <a:xfrm>
            <a:off x="365588" y="5782328"/>
            <a:ext cx="2859750" cy="629214"/>
          </a:xfrm>
          <a:prstGeom prst="wedgeRoundRectCallout">
            <a:avLst>
              <a:gd name="adj1" fmla="val -28203"/>
              <a:gd name="adj2" fmla="val -188397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6" name="表格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197526"/>
              </p:ext>
            </p:extLst>
          </p:nvPr>
        </p:nvGraphicFramePr>
        <p:xfrm>
          <a:off x="585258" y="5911515"/>
          <a:ext cx="2417016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2836">
                  <a:extLst>
                    <a:ext uri="{9D8B030D-6E8A-4147-A177-3AD203B41FA5}">
                      <a16:colId xmlns:a16="http://schemas.microsoft.com/office/drawing/2014/main" val="2588169211"/>
                    </a:ext>
                  </a:extLst>
                </a:gridCol>
                <a:gridCol w="402836">
                  <a:extLst>
                    <a:ext uri="{9D8B030D-6E8A-4147-A177-3AD203B41FA5}">
                      <a16:colId xmlns:a16="http://schemas.microsoft.com/office/drawing/2014/main" val="1941786987"/>
                    </a:ext>
                  </a:extLst>
                </a:gridCol>
                <a:gridCol w="402836">
                  <a:extLst>
                    <a:ext uri="{9D8B030D-6E8A-4147-A177-3AD203B41FA5}">
                      <a16:colId xmlns:a16="http://schemas.microsoft.com/office/drawing/2014/main" val="883721861"/>
                    </a:ext>
                  </a:extLst>
                </a:gridCol>
                <a:gridCol w="402836">
                  <a:extLst>
                    <a:ext uri="{9D8B030D-6E8A-4147-A177-3AD203B41FA5}">
                      <a16:colId xmlns:a16="http://schemas.microsoft.com/office/drawing/2014/main" val="1941715969"/>
                    </a:ext>
                  </a:extLst>
                </a:gridCol>
                <a:gridCol w="402836">
                  <a:extLst>
                    <a:ext uri="{9D8B030D-6E8A-4147-A177-3AD203B41FA5}">
                      <a16:colId xmlns:a16="http://schemas.microsoft.com/office/drawing/2014/main" val="2704981986"/>
                    </a:ext>
                  </a:extLst>
                </a:gridCol>
                <a:gridCol w="402836">
                  <a:extLst>
                    <a:ext uri="{9D8B030D-6E8A-4147-A177-3AD203B41FA5}">
                      <a16:colId xmlns:a16="http://schemas.microsoft.com/office/drawing/2014/main" val="61238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084054"/>
                  </a:ext>
                </a:extLst>
              </a:tr>
            </a:tbl>
          </a:graphicData>
        </a:graphic>
      </p:graphicFrame>
      <p:graphicFrame>
        <p:nvGraphicFramePr>
          <p:cNvPr id="129" name="表格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164694"/>
              </p:ext>
            </p:extLst>
          </p:nvPr>
        </p:nvGraphicFramePr>
        <p:xfrm>
          <a:off x="2871597" y="2478858"/>
          <a:ext cx="119925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9750">
                  <a:extLst>
                    <a:ext uri="{9D8B030D-6E8A-4147-A177-3AD203B41FA5}">
                      <a16:colId xmlns:a16="http://schemas.microsoft.com/office/drawing/2014/main" val="2588169211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1941786987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883721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EE6E4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084054"/>
                  </a:ext>
                </a:extLst>
              </a:tr>
            </a:tbl>
          </a:graphicData>
        </a:graphic>
      </p:graphicFrame>
      <p:graphicFrame>
        <p:nvGraphicFramePr>
          <p:cNvPr id="130" name="表格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697932"/>
              </p:ext>
            </p:extLst>
          </p:nvPr>
        </p:nvGraphicFramePr>
        <p:xfrm>
          <a:off x="862763" y="2478858"/>
          <a:ext cx="119925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9750">
                  <a:extLst>
                    <a:ext uri="{9D8B030D-6E8A-4147-A177-3AD203B41FA5}">
                      <a16:colId xmlns:a16="http://schemas.microsoft.com/office/drawing/2014/main" val="2588169211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1941786987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883721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084054"/>
                  </a:ext>
                </a:extLst>
              </a:tr>
            </a:tbl>
          </a:graphicData>
        </a:graphic>
      </p:graphicFrame>
      <p:graphicFrame>
        <p:nvGraphicFramePr>
          <p:cNvPr id="131" name="表格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190788"/>
              </p:ext>
            </p:extLst>
          </p:nvPr>
        </p:nvGraphicFramePr>
        <p:xfrm>
          <a:off x="4570164" y="2476054"/>
          <a:ext cx="119925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9750">
                  <a:extLst>
                    <a:ext uri="{9D8B030D-6E8A-4147-A177-3AD203B41FA5}">
                      <a16:colId xmlns:a16="http://schemas.microsoft.com/office/drawing/2014/main" val="2588169211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1941786987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883721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EE6E4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084054"/>
                  </a:ext>
                </a:extLst>
              </a:tr>
            </a:tbl>
          </a:graphicData>
        </a:graphic>
      </p:graphicFrame>
      <p:sp>
        <p:nvSpPr>
          <p:cNvPr id="146" name="圆角矩形标注 145"/>
          <p:cNvSpPr/>
          <p:nvPr/>
        </p:nvSpPr>
        <p:spPr>
          <a:xfrm>
            <a:off x="1158698" y="1675744"/>
            <a:ext cx="1806630" cy="629214"/>
          </a:xfrm>
          <a:prstGeom prst="wedgeRoundRectCallout">
            <a:avLst>
              <a:gd name="adj1" fmla="val -33292"/>
              <a:gd name="adj2" fmla="val 6922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74" name="表格 1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362447"/>
              </p:ext>
            </p:extLst>
          </p:nvPr>
        </p:nvGraphicFramePr>
        <p:xfrm>
          <a:off x="1462388" y="1804931"/>
          <a:ext cx="119925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9750">
                  <a:extLst>
                    <a:ext uri="{9D8B030D-6E8A-4147-A177-3AD203B41FA5}">
                      <a16:colId xmlns:a16="http://schemas.microsoft.com/office/drawing/2014/main" val="2588169211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1941786987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883721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084054"/>
                  </a:ext>
                </a:extLst>
              </a:tr>
            </a:tbl>
          </a:graphicData>
        </a:graphic>
      </p:graphicFrame>
      <p:cxnSp>
        <p:nvCxnSpPr>
          <p:cNvPr id="5" name="直接箭头连接符 4"/>
          <p:cNvCxnSpPr>
            <a:stCxn id="129" idx="3"/>
            <a:endCxn id="131" idx="1"/>
          </p:cNvCxnSpPr>
          <p:nvPr/>
        </p:nvCxnSpPr>
        <p:spPr>
          <a:xfrm flipV="1">
            <a:off x="4070847" y="2661474"/>
            <a:ext cx="499317" cy="2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9" name="表格 1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062259"/>
              </p:ext>
            </p:extLst>
          </p:nvPr>
        </p:nvGraphicFramePr>
        <p:xfrm>
          <a:off x="6268731" y="2477455"/>
          <a:ext cx="119925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9750">
                  <a:extLst>
                    <a:ext uri="{9D8B030D-6E8A-4147-A177-3AD203B41FA5}">
                      <a16:colId xmlns:a16="http://schemas.microsoft.com/office/drawing/2014/main" val="2588169211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1941786987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883721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EE6E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084054"/>
                  </a:ext>
                </a:extLst>
              </a:tr>
            </a:tbl>
          </a:graphicData>
        </a:graphic>
      </p:graphicFrame>
      <p:cxnSp>
        <p:nvCxnSpPr>
          <p:cNvPr id="186" name="直接箭头连接符 185"/>
          <p:cNvCxnSpPr>
            <a:endCxn id="179" idx="1"/>
          </p:cNvCxnSpPr>
          <p:nvPr/>
        </p:nvCxnSpPr>
        <p:spPr>
          <a:xfrm flipV="1">
            <a:off x="5769414" y="2662875"/>
            <a:ext cx="499317" cy="2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0" name="表格 1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716749"/>
              </p:ext>
            </p:extLst>
          </p:nvPr>
        </p:nvGraphicFramePr>
        <p:xfrm>
          <a:off x="2871597" y="3073412"/>
          <a:ext cx="119925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9750">
                  <a:extLst>
                    <a:ext uri="{9D8B030D-6E8A-4147-A177-3AD203B41FA5}">
                      <a16:colId xmlns:a16="http://schemas.microsoft.com/office/drawing/2014/main" val="2588169211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1941786987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883721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EE6E4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084054"/>
                  </a:ext>
                </a:extLst>
              </a:tr>
            </a:tbl>
          </a:graphicData>
        </a:graphic>
      </p:graphicFrame>
      <p:cxnSp>
        <p:nvCxnSpPr>
          <p:cNvPr id="191" name="直接箭头连接符 190"/>
          <p:cNvCxnSpPr>
            <a:stCxn id="190" idx="1"/>
          </p:cNvCxnSpPr>
          <p:nvPr/>
        </p:nvCxnSpPr>
        <p:spPr>
          <a:xfrm flipH="1">
            <a:off x="2372280" y="3258832"/>
            <a:ext cx="4993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2" name="表格 1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912966"/>
              </p:ext>
            </p:extLst>
          </p:nvPr>
        </p:nvGraphicFramePr>
        <p:xfrm>
          <a:off x="4570164" y="3073412"/>
          <a:ext cx="119925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9750">
                  <a:extLst>
                    <a:ext uri="{9D8B030D-6E8A-4147-A177-3AD203B41FA5}">
                      <a16:colId xmlns:a16="http://schemas.microsoft.com/office/drawing/2014/main" val="2588169211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1941786987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883721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084054"/>
                  </a:ext>
                </a:extLst>
              </a:tr>
            </a:tbl>
          </a:graphicData>
        </a:graphic>
      </p:graphicFrame>
      <p:cxnSp>
        <p:nvCxnSpPr>
          <p:cNvPr id="193" name="直接箭头连接符 192"/>
          <p:cNvCxnSpPr>
            <a:stCxn id="192" idx="1"/>
            <a:endCxn id="190" idx="3"/>
          </p:cNvCxnSpPr>
          <p:nvPr/>
        </p:nvCxnSpPr>
        <p:spPr>
          <a:xfrm flipH="1">
            <a:off x="4070847" y="3258832"/>
            <a:ext cx="4993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4" name="表格 1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802398"/>
              </p:ext>
            </p:extLst>
          </p:nvPr>
        </p:nvGraphicFramePr>
        <p:xfrm>
          <a:off x="6268731" y="3073412"/>
          <a:ext cx="119925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9750">
                  <a:extLst>
                    <a:ext uri="{9D8B030D-6E8A-4147-A177-3AD203B41FA5}">
                      <a16:colId xmlns:a16="http://schemas.microsoft.com/office/drawing/2014/main" val="2588169211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1941786987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883721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EE6E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084054"/>
                  </a:ext>
                </a:extLst>
              </a:tr>
            </a:tbl>
          </a:graphicData>
        </a:graphic>
      </p:graphicFrame>
      <p:cxnSp>
        <p:nvCxnSpPr>
          <p:cNvPr id="195" name="直接箭头连接符 194"/>
          <p:cNvCxnSpPr>
            <a:stCxn id="194" idx="1"/>
            <a:endCxn id="192" idx="3"/>
          </p:cNvCxnSpPr>
          <p:nvPr/>
        </p:nvCxnSpPr>
        <p:spPr>
          <a:xfrm flipH="1">
            <a:off x="5769414" y="3258832"/>
            <a:ext cx="4993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矩形 196"/>
          <p:cNvSpPr/>
          <p:nvPr/>
        </p:nvSpPr>
        <p:spPr>
          <a:xfrm>
            <a:off x="2042238" y="3073298"/>
            <a:ext cx="360000" cy="37095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8" name="文本框 197"/>
          <p:cNvSpPr txBox="1"/>
          <p:nvPr/>
        </p:nvSpPr>
        <p:spPr>
          <a:xfrm>
            <a:off x="2016092" y="3072456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 5</a:t>
            </a:r>
            <a:endParaRPr lang="zh-CN" altLang="en-US" sz="1600" dirty="0"/>
          </a:p>
        </p:txBody>
      </p:sp>
      <p:graphicFrame>
        <p:nvGraphicFramePr>
          <p:cNvPr id="199" name="表格 1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447588"/>
              </p:ext>
            </p:extLst>
          </p:nvPr>
        </p:nvGraphicFramePr>
        <p:xfrm>
          <a:off x="3687430" y="4463830"/>
          <a:ext cx="239850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9750">
                  <a:extLst>
                    <a:ext uri="{9D8B030D-6E8A-4147-A177-3AD203B41FA5}">
                      <a16:colId xmlns:a16="http://schemas.microsoft.com/office/drawing/2014/main" val="2588169211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1941786987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883721861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1941715969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2704981986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61238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EE6E4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EE6E4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084054"/>
                  </a:ext>
                </a:extLst>
              </a:tr>
            </a:tbl>
          </a:graphicData>
        </a:graphic>
      </p:graphicFrame>
      <p:graphicFrame>
        <p:nvGraphicFramePr>
          <p:cNvPr id="200" name="表格 1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042144"/>
              </p:ext>
            </p:extLst>
          </p:nvPr>
        </p:nvGraphicFramePr>
        <p:xfrm>
          <a:off x="6448102" y="4463830"/>
          <a:ext cx="239850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9750">
                  <a:extLst>
                    <a:ext uri="{9D8B030D-6E8A-4147-A177-3AD203B41FA5}">
                      <a16:colId xmlns:a16="http://schemas.microsoft.com/office/drawing/2014/main" val="2588169211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1941786987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883721861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1941715969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2704981986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61238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EE6E4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EE6E4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084054"/>
                  </a:ext>
                </a:extLst>
              </a:tr>
            </a:tbl>
          </a:graphicData>
        </a:graphic>
      </p:graphicFrame>
      <p:graphicFrame>
        <p:nvGraphicFramePr>
          <p:cNvPr id="201" name="表格 2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726757"/>
              </p:ext>
            </p:extLst>
          </p:nvPr>
        </p:nvGraphicFramePr>
        <p:xfrm>
          <a:off x="9235632" y="4463830"/>
          <a:ext cx="239850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9750">
                  <a:extLst>
                    <a:ext uri="{9D8B030D-6E8A-4147-A177-3AD203B41FA5}">
                      <a16:colId xmlns:a16="http://schemas.microsoft.com/office/drawing/2014/main" val="2588169211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1941786987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883721861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1941715969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2704981986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61238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EE6E4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EE6E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084054"/>
                  </a:ext>
                </a:extLst>
              </a:tr>
            </a:tbl>
          </a:graphicData>
        </a:graphic>
      </p:graphicFrame>
      <p:sp>
        <p:nvSpPr>
          <p:cNvPr id="202" name="右箭头 201"/>
          <p:cNvSpPr/>
          <p:nvPr/>
        </p:nvSpPr>
        <p:spPr>
          <a:xfrm>
            <a:off x="2807987" y="4493865"/>
            <a:ext cx="782120" cy="327819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3" name="直接箭头连接符 202"/>
          <p:cNvCxnSpPr>
            <a:stCxn id="199" idx="3"/>
            <a:endCxn id="200" idx="1"/>
          </p:cNvCxnSpPr>
          <p:nvPr/>
        </p:nvCxnSpPr>
        <p:spPr>
          <a:xfrm>
            <a:off x="6085930" y="4649250"/>
            <a:ext cx="3621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箭头连接符 203"/>
          <p:cNvCxnSpPr>
            <a:stCxn id="200" idx="3"/>
            <a:endCxn id="201" idx="1"/>
          </p:cNvCxnSpPr>
          <p:nvPr/>
        </p:nvCxnSpPr>
        <p:spPr>
          <a:xfrm>
            <a:off x="8846602" y="4649250"/>
            <a:ext cx="3890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5" name="表格 2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231202"/>
              </p:ext>
            </p:extLst>
          </p:nvPr>
        </p:nvGraphicFramePr>
        <p:xfrm>
          <a:off x="3678425" y="5160431"/>
          <a:ext cx="239850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9750">
                  <a:extLst>
                    <a:ext uri="{9D8B030D-6E8A-4147-A177-3AD203B41FA5}">
                      <a16:colId xmlns:a16="http://schemas.microsoft.com/office/drawing/2014/main" val="2588169211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1941786987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883721861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1941715969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2704981986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61238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EE6E4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EE6E4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084054"/>
                  </a:ext>
                </a:extLst>
              </a:tr>
            </a:tbl>
          </a:graphicData>
        </a:graphic>
      </p:graphicFrame>
      <p:graphicFrame>
        <p:nvGraphicFramePr>
          <p:cNvPr id="206" name="表格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757562"/>
              </p:ext>
            </p:extLst>
          </p:nvPr>
        </p:nvGraphicFramePr>
        <p:xfrm>
          <a:off x="6439097" y="5160431"/>
          <a:ext cx="239850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9750">
                  <a:extLst>
                    <a:ext uri="{9D8B030D-6E8A-4147-A177-3AD203B41FA5}">
                      <a16:colId xmlns:a16="http://schemas.microsoft.com/office/drawing/2014/main" val="2588169211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1941786987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883721861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1941715969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2704981986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61238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EE6E4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EE6E4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084054"/>
                  </a:ext>
                </a:extLst>
              </a:tr>
            </a:tbl>
          </a:graphicData>
        </a:graphic>
      </p:graphicFrame>
      <p:graphicFrame>
        <p:nvGraphicFramePr>
          <p:cNvPr id="207" name="表格 2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120271"/>
              </p:ext>
            </p:extLst>
          </p:nvPr>
        </p:nvGraphicFramePr>
        <p:xfrm>
          <a:off x="9226627" y="5160431"/>
          <a:ext cx="239850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9750">
                  <a:extLst>
                    <a:ext uri="{9D8B030D-6E8A-4147-A177-3AD203B41FA5}">
                      <a16:colId xmlns:a16="http://schemas.microsoft.com/office/drawing/2014/main" val="2588169211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1941786987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883721861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1941715969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2704981986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61238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EE6E4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EE6E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084054"/>
                  </a:ext>
                </a:extLst>
              </a:tr>
            </a:tbl>
          </a:graphicData>
        </a:graphic>
      </p:graphicFrame>
      <p:cxnSp>
        <p:nvCxnSpPr>
          <p:cNvPr id="208" name="直接箭头连接符 207"/>
          <p:cNvCxnSpPr>
            <a:stCxn id="206" idx="1"/>
            <a:endCxn id="205" idx="3"/>
          </p:cNvCxnSpPr>
          <p:nvPr/>
        </p:nvCxnSpPr>
        <p:spPr>
          <a:xfrm flipH="1">
            <a:off x="6076925" y="5345851"/>
            <a:ext cx="3621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/>
          <p:cNvCxnSpPr>
            <a:stCxn id="207" idx="1"/>
            <a:endCxn id="206" idx="3"/>
          </p:cNvCxnSpPr>
          <p:nvPr/>
        </p:nvCxnSpPr>
        <p:spPr>
          <a:xfrm flipH="1">
            <a:off x="8837597" y="5345851"/>
            <a:ext cx="3890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箭头连接符 209"/>
          <p:cNvCxnSpPr>
            <a:stCxn id="205" idx="1"/>
          </p:cNvCxnSpPr>
          <p:nvPr/>
        </p:nvCxnSpPr>
        <p:spPr>
          <a:xfrm flipH="1">
            <a:off x="3225338" y="5345851"/>
            <a:ext cx="453087" cy="16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57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红色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母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25378</TotalTime>
  <Words>118</Words>
  <Application>Microsoft Office PowerPoint</Application>
  <PresentationFormat>宽屏</PresentationFormat>
  <Paragraphs>92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</vt:lpstr>
      <vt:lpstr>微软雅黑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sang jianshun</cp:lastModifiedBy>
  <cp:revision>864</cp:revision>
  <cp:lastPrinted>2019-05-17T11:44:11Z</cp:lastPrinted>
  <dcterms:created xsi:type="dcterms:W3CDTF">2018-12-30T12:34:33Z</dcterms:created>
  <dcterms:modified xsi:type="dcterms:W3CDTF">2020-02-08T09:42:28Z</dcterms:modified>
</cp:coreProperties>
</file>