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57" r:id="rId2"/>
    <p:sldId id="563" r:id="rId3"/>
    <p:sldId id="564" r:id="rId4"/>
    <p:sldId id="565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FFFF"/>
    <a:srgbClr val="D9D9D9"/>
    <a:srgbClr val="FFD9D9"/>
    <a:srgbClr val="FFCC66"/>
    <a:srgbClr val="F49E86"/>
    <a:srgbClr val="EE6E4A"/>
    <a:srgbClr val="F5EFF3"/>
    <a:srgbClr val="F5E7B4"/>
    <a:srgbClr val="D2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-126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7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正则表达式匹配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302754" y="2387430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653005" y="229627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“bb”</a:t>
            </a:r>
          </a:p>
          <a:p>
            <a:r>
              <a:rPr lang="en-US" altLang="zh-CN" dirty="0" smtClean="0"/>
              <a:t>p:    “b”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8734" y="696159"/>
            <a:ext cx="89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https://github.com/sangjianshun/Master-School/blob/master/isMatch.py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2313" y="24803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302754" y="3412667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53005" y="332150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p:    “.*”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2313" y="3505587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8920237" y="2655938"/>
            <a:ext cx="3043164" cy="1109962"/>
          </a:xfrm>
          <a:prstGeom prst="wedgeRoundRectCallout">
            <a:avLst>
              <a:gd name="adj1" fmla="val -75642"/>
              <a:gd name="adj2" fmla="val 373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Arial Unicode MS"/>
              </a:rPr>
              <a:t>‘</a:t>
            </a:r>
            <a:r>
              <a:rPr lang="zh-CN" altLang="zh-CN" dirty="0" smtClean="0">
                <a:solidFill>
                  <a:schemeClr val="tx1"/>
                </a:solidFill>
                <a:latin typeface="Arial Unicode MS"/>
              </a:rPr>
              <a:t>.</a:t>
            </a:r>
            <a:r>
              <a:rPr lang="zh-CN" altLang="zh-CN" dirty="0">
                <a:solidFill>
                  <a:schemeClr val="tx1"/>
                </a:solidFill>
                <a:latin typeface="Arial Unicode MS"/>
              </a:rPr>
              <a:t>' 匹配任意单个字符 </a:t>
            </a:r>
            <a:endParaRPr lang="en-US" altLang="zh-CN" dirty="0" smtClean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Arial Unicode MS"/>
              </a:rPr>
              <a:t>‘</a:t>
            </a:r>
            <a:r>
              <a:rPr lang="zh-CN" altLang="zh-CN" dirty="0" smtClean="0">
                <a:solidFill>
                  <a:schemeClr val="tx1"/>
                </a:solidFill>
                <a:latin typeface="Arial Unicode MS"/>
              </a:rPr>
              <a:t>*' </a:t>
            </a:r>
            <a:r>
              <a:rPr lang="zh-CN" altLang="zh-CN" dirty="0">
                <a:solidFill>
                  <a:schemeClr val="tx1"/>
                </a:solidFill>
                <a:latin typeface="Arial Unicode MS"/>
              </a:rPr>
              <a:t>匹配零个或多个前面的那一个元素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302754" y="4623745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53005" y="453258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err="1"/>
              <a:t>bbbba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</a:t>
            </a:r>
            <a:r>
              <a:rPr lang="en-US" altLang="zh-CN" dirty="0"/>
              <a:t>:    “.*a*a”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282313" y="471666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正则表达式匹配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</a:t>
            </a:r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99019" y="231006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err="1"/>
              <a:t>bbbba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</a:t>
            </a:r>
            <a:r>
              <a:rPr lang="en-US" altLang="zh-CN" dirty="0"/>
              <a:t>:    “.*a*a”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5431" y="24493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60070"/>
              </p:ext>
            </p:extLst>
          </p:nvPr>
        </p:nvGraphicFramePr>
        <p:xfrm>
          <a:off x="4319937" y="1542808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sp>
        <p:nvSpPr>
          <p:cNvPr id="28" name="圆角矩形标注 27"/>
          <p:cNvSpPr/>
          <p:nvPr/>
        </p:nvSpPr>
        <p:spPr>
          <a:xfrm>
            <a:off x="8521225" y="1962183"/>
            <a:ext cx="3043164" cy="1342087"/>
          </a:xfrm>
          <a:prstGeom prst="wedgeRoundRectCallout">
            <a:avLst>
              <a:gd name="adj1" fmla="val -75642"/>
              <a:gd name="adj2" fmla="val 373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][j]:s[: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p[:j]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的匹配情况</a:t>
            </a:r>
            <a:endParaRPr lang="en-US" altLang="zh-CN" sz="4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[0][0]:’  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[1][0]:’b’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88743"/>
              </p:ext>
            </p:extLst>
          </p:nvPr>
        </p:nvGraphicFramePr>
        <p:xfrm>
          <a:off x="4319937" y="4262120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sp>
        <p:nvSpPr>
          <p:cNvPr id="30" name="圆角矩形标注 29"/>
          <p:cNvSpPr/>
          <p:nvPr/>
        </p:nvSpPr>
        <p:spPr>
          <a:xfrm>
            <a:off x="8521224" y="4011315"/>
            <a:ext cx="3523918" cy="1882407"/>
          </a:xfrm>
          <a:prstGeom prst="wedgeRoundRectCallout">
            <a:avLst>
              <a:gd name="adj1" fmla="val -89560"/>
              <a:gd name="adj2" fmla="val -253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 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 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][3]:’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.*a’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][4]:’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][5]:’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a*a’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282086" y="3464978"/>
            <a:ext cx="3523918" cy="1298215"/>
          </a:xfrm>
          <a:prstGeom prst="wedgeRoundRectCallout">
            <a:avLst>
              <a:gd name="adj1" fmla="val 59783"/>
              <a:gd name="adj2" fmla="val 489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p[3] == ‘*’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[0][4] =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’a*’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忽略不计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288473" y="2801325"/>
            <a:ext cx="537645" cy="88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正则表达式匹配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</a:t>
            </a:r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99019" y="231006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err="1"/>
              <a:t>bbbba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</a:t>
            </a:r>
            <a:r>
              <a:rPr lang="en-US" altLang="zh-CN" dirty="0"/>
              <a:t>:    “.*a*a”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5431" y="24493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84204"/>
              </p:ext>
            </p:extLst>
          </p:nvPr>
        </p:nvGraphicFramePr>
        <p:xfrm>
          <a:off x="4319937" y="1551121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sp>
        <p:nvSpPr>
          <p:cNvPr id="30" name="圆角矩形标注 29"/>
          <p:cNvSpPr/>
          <p:nvPr/>
        </p:nvSpPr>
        <p:spPr>
          <a:xfrm>
            <a:off x="8521224" y="4518392"/>
            <a:ext cx="3670776" cy="1882407"/>
          </a:xfrm>
          <a:prstGeom prst="wedgeRoundRectCallout">
            <a:avLst>
              <a:gd name="adj1" fmla="val -87418"/>
              <a:gd name="adj2" fmla="val -143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bb’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bb’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[2][3]:’ bb’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.*a’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[2][4]:’ bb’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[2][5]:’ bb’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282086" y="3120048"/>
            <a:ext cx="3523918" cy="2558891"/>
          </a:xfrm>
          <a:prstGeom prst="wedgeRoundRectCallout">
            <a:avLst>
              <a:gd name="adj1" fmla="val 59783"/>
              <a:gd name="adj2" fmla="val 489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p[3] == ‘*’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[2][4]=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[2][4]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[1][2] and s[1]==p[2]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重复多次：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[2][4] 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][4]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s[1]==p[2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288473" y="2801325"/>
            <a:ext cx="537645" cy="88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0992"/>
              </p:ext>
            </p:extLst>
          </p:nvPr>
        </p:nvGraphicFramePr>
        <p:xfrm>
          <a:off x="4319937" y="4262120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8521224" y="1849666"/>
            <a:ext cx="3670776" cy="1882407"/>
          </a:xfrm>
          <a:prstGeom prst="wedgeRoundRectCallout">
            <a:avLst>
              <a:gd name="adj1" fmla="val -86965"/>
              <a:gd name="adj2" fmla="val -368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[1][3]:’ 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.*a’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[1][4]:’ 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[1][5]:’ b’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62685" y="5374640"/>
            <a:ext cx="520099" cy="52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8101" y="589523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smtClean="0"/>
              <a:t>b</a:t>
            </a:r>
            <a:r>
              <a:rPr lang="en-US" altLang="zh-CN" dirty="0" smtClean="0"/>
              <a:t>” “b”</a:t>
            </a:r>
          </a:p>
          <a:p>
            <a:r>
              <a:rPr lang="en-US" altLang="zh-CN" dirty="0" smtClean="0"/>
              <a:t>p</a:t>
            </a:r>
            <a:r>
              <a:rPr lang="en-US" altLang="zh-CN" dirty="0"/>
              <a:t>:    </a:t>
            </a:r>
            <a:r>
              <a:rPr lang="en-US" altLang="zh-CN" dirty="0" smtClean="0"/>
              <a:t>“.*a*” “a*”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21" idx="0"/>
          </p:cNvCxnSpPr>
          <p:nvPr/>
        </p:nvCxnSpPr>
        <p:spPr>
          <a:xfrm>
            <a:off x="1539689" y="5573408"/>
            <a:ext cx="1616570" cy="504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37152" y="6077633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s[1]==p[2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p[2]==‘.’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正则表达式匹配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</a:t>
            </a:r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99019" y="231006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    “</a:t>
            </a:r>
            <a:r>
              <a:rPr lang="en-US" altLang="zh-CN" dirty="0" err="1"/>
              <a:t>bbbba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p</a:t>
            </a:r>
            <a:r>
              <a:rPr lang="en-US" altLang="zh-CN" dirty="0"/>
              <a:t>:    “.*a*a”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5431" y="24493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dp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12445"/>
              </p:ext>
            </p:extLst>
          </p:nvPr>
        </p:nvGraphicFramePr>
        <p:xfrm>
          <a:off x="4319937" y="1492930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72266"/>
              </p:ext>
            </p:extLst>
          </p:nvPr>
        </p:nvGraphicFramePr>
        <p:xfrm>
          <a:off x="847865" y="4203930"/>
          <a:ext cx="2737566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61">
                  <a:extLst>
                    <a:ext uri="{9D8B030D-6E8A-4147-A177-3AD203B41FA5}">
                      <a16:colId xmlns:a16="http://schemas.microsoft.com/office/drawing/2014/main" val="3180277479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2793243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083930981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3609308085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521747792"/>
                    </a:ext>
                  </a:extLst>
                </a:gridCol>
                <a:gridCol w="456261">
                  <a:extLst>
                    <a:ext uri="{9D8B030D-6E8A-4147-A177-3AD203B41FA5}">
                      <a16:colId xmlns:a16="http://schemas.microsoft.com/office/drawing/2014/main" val="111101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5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321"/>
                  </a:ext>
                </a:extLst>
              </a:tr>
            </a:tbl>
          </a:graphicData>
        </a:graphic>
      </p:graphicFrame>
      <p:sp>
        <p:nvSpPr>
          <p:cNvPr id="22" name="圆角矩形标注 21"/>
          <p:cNvSpPr/>
          <p:nvPr/>
        </p:nvSpPr>
        <p:spPr>
          <a:xfrm>
            <a:off x="7680960" y="1312930"/>
            <a:ext cx="4236720" cy="1882407"/>
          </a:xfrm>
          <a:prstGeom prst="wedgeRoundRectCallout">
            <a:avLst>
              <a:gd name="adj1" fmla="val -59922"/>
              <a:gd name="adj2" fmla="val 311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bbb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[3][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]:’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bbb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[3][3]:’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bbb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.*a’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[3][4]:’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bbb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[3][5]:’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bbb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.*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不匹配为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01443" y="5004815"/>
            <a:ext cx="5943600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dp[i][j] = dp[i][j-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 </a:t>
            </a:r>
            <a:endParaRPr kumimoji="0" lang="en-US" altLang="zh-CN" sz="17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]==p[j-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dp[i][j] = dp[i-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endParaRPr kumimoji="0" lang="en-US" altLang="zh-CN" sz="17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(s[i-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]==p[j-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p[j-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30718</TotalTime>
  <Words>648</Words>
  <Application>Microsoft Office PowerPoint</Application>
  <PresentationFormat>宽屏</PresentationFormat>
  <Paragraphs>189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等线</vt:lpstr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907</cp:revision>
  <cp:lastPrinted>2019-05-17T11:44:11Z</cp:lastPrinted>
  <dcterms:created xsi:type="dcterms:W3CDTF">2018-12-30T12:34:33Z</dcterms:created>
  <dcterms:modified xsi:type="dcterms:W3CDTF">2020-03-20T02:46:06Z</dcterms:modified>
</cp:coreProperties>
</file>