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4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D9D9"/>
    <a:srgbClr val="FFCC66"/>
    <a:srgbClr val="F49E86"/>
    <a:srgbClr val="EE6E4A"/>
    <a:srgbClr val="F5EFF3"/>
    <a:srgbClr val="F5E7B4"/>
    <a:srgbClr val="D2B191"/>
    <a:srgbClr val="782008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76457" autoAdjust="0"/>
  </p:normalViewPr>
  <p:slideViewPr>
    <p:cSldViewPr snapToGrid="0" showGuides="1">
      <p:cViewPr varScale="1">
        <p:scale>
          <a:sx n="87" d="100"/>
          <a:sy n="87" d="100"/>
        </p:scale>
        <p:origin x="66" y="78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最大矩形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45984"/>
              </p:ext>
            </p:extLst>
          </p:nvPr>
        </p:nvGraphicFramePr>
        <p:xfrm>
          <a:off x="3924846" y="3018112"/>
          <a:ext cx="198019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39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6213513" y="3482206"/>
            <a:ext cx="2151439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12265" y="35751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24966"/>
              </p:ext>
            </p:extLst>
          </p:nvPr>
        </p:nvGraphicFramePr>
        <p:xfrm>
          <a:off x="8528608" y="3578698"/>
          <a:ext cx="31793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937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978734" y="696159"/>
            <a:ext cx="943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://github.com/sangjianshun/Master-School/blob/master/maximalRectangle.py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最大矩形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73116" y="25113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25783" y="20888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dpL</a:t>
            </a:r>
            <a:endParaRPr lang="zh-CN" altLang="en-US" dirty="0"/>
          </a:p>
        </p:txBody>
      </p:sp>
      <p:sp>
        <p:nvSpPr>
          <p:cNvPr id="3" name="圆角矩形标注 2"/>
          <p:cNvSpPr/>
          <p:nvPr/>
        </p:nvSpPr>
        <p:spPr>
          <a:xfrm>
            <a:off x="6298324" y="1111883"/>
            <a:ext cx="3881262" cy="705202"/>
          </a:xfrm>
          <a:prstGeom prst="wedgeRoundRectCallout">
            <a:avLst>
              <a:gd name="adj1" fmla="val -56083"/>
              <a:gd name="adj2" fmla="val 804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包含当前层当前位置最大矩形的左、右、高（不考虑当前层的下面层）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95622"/>
              </p:ext>
            </p:extLst>
          </p:nvPr>
        </p:nvGraphicFramePr>
        <p:xfrm>
          <a:off x="1511346" y="2008157"/>
          <a:ext cx="198019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39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225783" y="25890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225783" y="308936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60827"/>
              </p:ext>
            </p:extLst>
          </p:nvPr>
        </p:nvGraphicFramePr>
        <p:xfrm>
          <a:off x="5111343" y="2087315"/>
          <a:ext cx="198019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39">
                  <a:extLst>
                    <a:ext uri="{9D8B030D-6E8A-4147-A177-3AD203B41FA5}">
                      <a16:colId xmlns:a16="http://schemas.microsoft.com/office/drawing/2014/main" val="902327133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3985828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27913685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730206185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32224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5423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3803"/>
              </p:ext>
            </p:extLst>
          </p:nvPr>
        </p:nvGraphicFramePr>
        <p:xfrm>
          <a:off x="5111344" y="2587584"/>
          <a:ext cx="198019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39">
                  <a:extLst>
                    <a:ext uri="{9D8B030D-6E8A-4147-A177-3AD203B41FA5}">
                      <a16:colId xmlns:a16="http://schemas.microsoft.com/office/drawing/2014/main" val="902327133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3985828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27913685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730206185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32224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5423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32434"/>
              </p:ext>
            </p:extLst>
          </p:nvPr>
        </p:nvGraphicFramePr>
        <p:xfrm>
          <a:off x="5111343" y="3088607"/>
          <a:ext cx="198019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39">
                  <a:extLst>
                    <a:ext uri="{9D8B030D-6E8A-4147-A177-3AD203B41FA5}">
                      <a16:colId xmlns:a16="http://schemas.microsoft.com/office/drawing/2014/main" val="902327133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3985828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1279136851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730206185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332224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最大子矩阵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问题求解：动态规划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73116" y="21478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1478743" y="1637237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921250" y="21478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34766" y="35888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[3]-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88662" y="35861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[4]-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52019"/>
              </p:ext>
            </p:extLst>
          </p:nvPr>
        </p:nvGraphicFramePr>
        <p:xfrm>
          <a:off x="2581078" y="408238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2929"/>
              </p:ext>
            </p:extLst>
          </p:nvPr>
        </p:nvGraphicFramePr>
        <p:xfrm>
          <a:off x="4948619" y="407969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7275"/>
              </p:ext>
            </p:extLst>
          </p:nvPr>
        </p:nvGraphicFramePr>
        <p:xfrm>
          <a:off x="2826758" y="4643345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52497"/>
              </p:ext>
            </p:extLst>
          </p:nvPr>
        </p:nvGraphicFramePr>
        <p:xfrm>
          <a:off x="5188662" y="4612054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6595"/>
              </p:ext>
            </p:extLst>
          </p:nvPr>
        </p:nvGraphicFramePr>
        <p:xfrm>
          <a:off x="2538127" y="6309198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64957"/>
              </p:ext>
            </p:extLst>
          </p:nvPr>
        </p:nvGraphicFramePr>
        <p:xfrm>
          <a:off x="4942982" y="6314133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03348" y="3999517"/>
            <a:ext cx="4788131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self.m+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range(i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self.m+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tmp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range(self.n):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tmp+=(dp[j][k]-dp[i-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][k])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tmp&lt;=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tmp=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tmp&gt;res: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res = tmp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35148"/>
              </p:ext>
            </p:extLst>
          </p:nvPr>
        </p:nvGraphicFramePr>
        <p:xfrm>
          <a:off x="4719473" y="1405394"/>
          <a:ext cx="21080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0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52700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74400" y="35861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[2]-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62629"/>
              </p:ext>
            </p:extLst>
          </p:nvPr>
        </p:nvGraphicFramePr>
        <p:xfrm>
          <a:off x="220712" y="4079697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537"/>
              </p:ext>
            </p:extLst>
          </p:nvPr>
        </p:nvGraphicFramePr>
        <p:xfrm>
          <a:off x="177761" y="6306508"/>
          <a:ext cx="20903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0">
                  <a:extLst>
                    <a:ext uri="{9D8B030D-6E8A-4147-A177-3AD203B41FA5}">
                      <a16:colId xmlns:a16="http://schemas.microsoft.com/office/drawing/2014/main" val="3342296187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781171496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1417274670"/>
                    </a:ext>
                  </a:extLst>
                </a:gridCol>
                <a:gridCol w="522590">
                  <a:extLst>
                    <a:ext uri="{9D8B030D-6E8A-4147-A177-3AD203B41FA5}">
                      <a16:colId xmlns:a16="http://schemas.microsoft.com/office/drawing/2014/main" val="216260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9997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44319"/>
              </p:ext>
            </p:extLst>
          </p:nvPr>
        </p:nvGraphicFramePr>
        <p:xfrm>
          <a:off x="466392" y="4643345"/>
          <a:ext cx="1599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64592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8079971" y="1482853"/>
            <a:ext cx="1986742" cy="931025"/>
          </a:xfrm>
          <a:prstGeom prst="wedgeRoundRectCallout">
            <a:avLst>
              <a:gd name="adj1" fmla="val -84091"/>
              <a:gd name="adj2" fmla="val 547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辅助数组减少了大量的重复计算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32414</TotalTime>
  <Words>282</Words>
  <Application>Microsoft Office PowerPoint</Application>
  <PresentationFormat>宽屏</PresentationFormat>
  <Paragraphs>187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910</cp:revision>
  <cp:lastPrinted>2019-05-17T11:44:11Z</cp:lastPrinted>
  <dcterms:created xsi:type="dcterms:W3CDTF">2018-12-30T12:34:33Z</dcterms:created>
  <dcterms:modified xsi:type="dcterms:W3CDTF">2020-04-08T13:17:09Z</dcterms:modified>
</cp:coreProperties>
</file>