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8" r:id="rId3"/>
    <p:sldId id="569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A9B"/>
    <a:srgbClr val="F49E86"/>
    <a:srgbClr val="EE6E4A"/>
    <a:srgbClr val="F5EFF3"/>
    <a:srgbClr val="F5E7B4"/>
    <a:srgbClr val="D2B191"/>
    <a:srgbClr val="782008"/>
    <a:srgbClr val="A5300F"/>
    <a:srgbClr val="7E94B9"/>
    <a:srgbClr val="9B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76457" autoAdjust="0"/>
  </p:normalViewPr>
  <p:slideViewPr>
    <p:cSldViewPr snapToGrid="0" showGuides="1">
      <p:cViewPr varScale="1">
        <p:scale>
          <a:sx n="113" d="100"/>
          <a:sy n="113" d="100"/>
        </p:scale>
        <p:origin x="96" y="96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2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X</a:t>
            </a:r>
            <a:r>
              <a:rPr lang="zh-CN" altLang="en-US" sz="3200" dirty="0" smtClean="0"/>
              <a:t>的平方根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78734" y="635616"/>
            <a:ext cx="8932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https://</a:t>
            </a:r>
            <a:r>
              <a:rPr lang="en-US" altLang="zh-CN" dirty="0" smtClean="0">
                <a:solidFill>
                  <a:srgbClr val="00B050"/>
                </a:solidFill>
              </a:rPr>
              <a:t>github.com/sangjianshun/Master-School/blob/master/mySqrt.py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85667" y="3354170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89452" y="3447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65226" y="344709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X</a:t>
            </a:r>
            <a:r>
              <a:rPr lang="zh-CN" altLang="en-US" sz="3200" dirty="0" smtClean="0"/>
              <a:t>的平方根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887756" y="1198642"/>
            <a:ext cx="360000" cy="36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26801" y="1193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牛顿迭代法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6" y="1378642"/>
            <a:ext cx="6985000" cy="523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329333" y="2009224"/>
                <a:ext cx="960391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33" y="2009224"/>
                <a:ext cx="960391" cy="401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2678294" y="2411194"/>
            <a:ext cx="262467" cy="2965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79865" y="2702096"/>
                <a:ext cx="921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65" y="2702096"/>
                <a:ext cx="9217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>
          <a:xfrm>
            <a:off x="2678294" y="3030995"/>
            <a:ext cx="262467" cy="2965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919074" y="3317285"/>
                <a:ext cx="1954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074" y="3317285"/>
                <a:ext cx="1954253" cy="369332"/>
              </a:xfrm>
              <a:prstGeom prst="rect">
                <a:avLst/>
              </a:prstGeom>
              <a:blipFill>
                <a:blip r:embed="rId6"/>
                <a:stretch>
                  <a:fillRect l="-938" t="-8197" r="-18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箭头 14"/>
          <p:cNvSpPr/>
          <p:nvPr/>
        </p:nvSpPr>
        <p:spPr>
          <a:xfrm>
            <a:off x="2633734" y="3650796"/>
            <a:ext cx="262467" cy="2965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247756" y="3936633"/>
                <a:ext cx="30283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令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3×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56" y="3936633"/>
                <a:ext cx="3028393" cy="923330"/>
              </a:xfrm>
              <a:prstGeom prst="rect">
                <a:avLst/>
              </a:prstGeom>
              <a:blipFill>
                <a:blip r:embed="rId7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/>
          <p:cNvSpPr/>
          <p:nvPr/>
        </p:nvSpPr>
        <p:spPr>
          <a:xfrm>
            <a:off x="2669645" y="4901258"/>
            <a:ext cx="262467" cy="2965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24989" y="5197797"/>
                <a:ext cx="13517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令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89" y="5197797"/>
                <a:ext cx="135178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X</a:t>
            </a:r>
            <a:r>
              <a:rPr lang="zh-CN" altLang="en-US" sz="3200" dirty="0" smtClean="0"/>
              <a:t>的平方根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887756" y="1198642"/>
            <a:ext cx="360000" cy="36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26801" y="1193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牛顿迭代法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33" y="1126479"/>
            <a:ext cx="4831094" cy="3623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181041" y="1719509"/>
                <a:ext cx="969175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041" y="1719509"/>
                <a:ext cx="969175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2530002" y="2121479"/>
            <a:ext cx="262467" cy="2965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331573" y="2412381"/>
                <a:ext cx="921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573" y="2412381"/>
                <a:ext cx="9217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>
          <a:xfrm>
            <a:off x="2530002" y="2741280"/>
            <a:ext cx="262467" cy="2965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70782" y="3027570"/>
                <a:ext cx="1954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82" y="3027570"/>
                <a:ext cx="1954253" cy="369332"/>
              </a:xfrm>
              <a:prstGeom prst="rect">
                <a:avLst/>
              </a:prstGeom>
              <a:blipFill>
                <a:blip r:embed="rId6"/>
                <a:stretch>
                  <a:fillRect l="-935" t="-10000" r="-21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箭头 14"/>
          <p:cNvSpPr/>
          <p:nvPr/>
        </p:nvSpPr>
        <p:spPr>
          <a:xfrm>
            <a:off x="2485442" y="3361081"/>
            <a:ext cx="262467" cy="2965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99464" y="3646918"/>
                <a:ext cx="30185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令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64" y="3646918"/>
                <a:ext cx="3018519" cy="646331"/>
              </a:xfrm>
              <a:prstGeom prst="rect">
                <a:avLst/>
              </a:prstGeom>
              <a:blipFill>
                <a:blip r:embed="rId7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/>
          <p:cNvSpPr/>
          <p:nvPr/>
        </p:nvSpPr>
        <p:spPr>
          <a:xfrm>
            <a:off x="2477491" y="4331431"/>
            <a:ext cx="262467" cy="2965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660536" y="4627970"/>
                <a:ext cx="1973874" cy="99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令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36" y="4627970"/>
                <a:ext cx="1973874" cy="9914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下箭头 21"/>
          <p:cNvSpPr/>
          <p:nvPr/>
        </p:nvSpPr>
        <p:spPr>
          <a:xfrm>
            <a:off x="2420483" y="5602947"/>
            <a:ext cx="262467" cy="2965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603528" y="5899486"/>
                <a:ext cx="1541576" cy="613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28" y="5899486"/>
                <a:ext cx="1541576" cy="6137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95099" y="4815365"/>
            <a:ext cx="6180667" cy="19236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 sqrt(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,r=0.001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x0 = number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x1 = x0/2 + number/(2*x0)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while abs(x1-x0) &gt; r: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x0 = x1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x1 = x0/2 + number/(2*x0)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return x1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28193</TotalTime>
  <Words>47</Words>
  <Application>Microsoft Office PowerPoint</Application>
  <PresentationFormat>宽屏</PresentationFormat>
  <Paragraphs>29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</vt:lpstr>
      <vt:lpstr>微软雅黑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892</cp:revision>
  <cp:lastPrinted>2019-05-17T11:44:11Z</cp:lastPrinted>
  <dcterms:created xsi:type="dcterms:W3CDTF">2018-12-30T12:34:33Z</dcterms:created>
  <dcterms:modified xsi:type="dcterms:W3CDTF">2020-03-20T13:03:17Z</dcterms:modified>
</cp:coreProperties>
</file>