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557" r:id="rId2"/>
    <p:sldId id="565" r:id="rId3"/>
    <p:sldId id="563" r:id="rId4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12" userDrawn="1">
          <p15:clr>
            <a:srgbClr val="A4A3A4"/>
          </p15:clr>
        </p15:guide>
        <p15:guide id="7" orient="horz" pos="3928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 jianshun" initials="sj" lastIdx="1" clrIdx="0">
    <p:extLst>
      <p:ext uri="{19B8F6BF-5375-455C-9EA6-DF929625EA0E}">
        <p15:presenceInfo xmlns:p15="http://schemas.microsoft.com/office/powerpoint/2012/main" userId="7bbde39c7d59bb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A9B"/>
    <a:srgbClr val="F49E86"/>
    <a:srgbClr val="EE6E4A"/>
    <a:srgbClr val="F5EFF3"/>
    <a:srgbClr val="F5E7B4"/>
    <a:srgbClr val="D2B191"/>
    <a:srgbClr val="782008"/>
    <a:srgbClr val="A5300F"/>
    <a:srgbClr val="7E94B9"/>
    <a:srgbClr val="9B5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6457" autoAdjust="0"/>
  </p:normalViewPr>
  <p:slideViewPr>
    <p:cSldViewPr snapToGrid="0" showGuides="1">
      <p:cViewPr varScale="1">
        <p:scale>
          <a:sx n="115" d="100"/>
          <a:sy n="115" d="100"/>
        </p:scale>
        <p:origin x="96" y="54"/>
      </p:cViewPr>
      <p:guideLst>
        <p:guide pos="3840"/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99BA4-BDC1-9C4E-A91D-27CC630C1B82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7227A-B33B-4C4C-BD64-220A38497B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67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8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7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00C9D-0FE3-4B2B-A9E5-0C7084C3D5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4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3" y="2495268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1881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  <a:solidFill>
            <a:schemeClr val="tx1"/>
          </a:solidFill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grpFill/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grpFill/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21880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2" y="254900"/>
            <a:ext cx="3632200" cy="6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 rot="19951792">
            <a:off x="2744230" y="3275325"/>
            <a:ext cx="6556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6600" baseline="0" dirty="0" smtClean="0">
                <a:solidFill>
                  <a:schemeClr val="bg1">
                    <a:lumMod val="85000"/>
                  </a:schemeClr>
                </a:solidFill>
              </a:rPr>
              <a:t>     </a:t>
            </a:r>
            <a:r>
              <a:rPr lang="zh-CN" altLang="en-US" sz="66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1037968"/>
            <a:ext cx="12192000" cy="14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9951792">
            <a:off x="6684886" y="4790801"/>
            <a:ext cx="6556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 rot="19951792">
            <a:off x="55144" y="1401762"/>
            <a:ext cx="6868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bg1">
                    <a:lumMod val="85000"/>
                  </a:schemeClr>
                </a:solidFill>
              </a:rPr>
              <a:t>MASTER</a:t>
            </a:r>
            <a:r>
              <a:rPr lang="en-US" altLang="zh-CN" sz="4400" baseline="0" dirty="0" smtClean="0">
                <a:solidFill>
                  <a:schemeClr val="bg1">
                    <a:lumMod val="85000"/>
                  </a:schemeClr>
                </a:solidFill>
              </a:rPr>
              <a:t>    </a:t>
            </a:r>
            <a:r>
              <a:rPr lang="zh-CN" altLang="en-US" sz="4400" baseline="0" dirty="0" smtClean="0">
                <a:solidFill>
                  <a:schemeClr val="bg1">
                    <a:lumMod val="85000"/>
                  </a:schemeClr>
                </a:solidFill>
              </a:rPr>
              <a:t>学堂</a:t>
            </a:r>
            <a:endParaRPr lang="zh-CN" altLang="en-US" sz="4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54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angjianshun/Master-School/blob/master/logisticRegression.p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/>
              <a:t>Logistic Regression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383308"/>
            <a:ext cx="360000" cy="360000"/>
          </a:xfrm>
          <a:prstGeom prst="ellipse">
            <a:avLst/>
          </a:prstGeom>
          <a:solidFill>
            <a:srgbClr val="F5BA9B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378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业务背景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5092517" y="2352400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516566"/>
                  </p:ext>
                </p:extLst>
              </p:nvPr>
            </p:nvGraphicFramePr>
            <p:xfrm>
              <a:off x="3233340" y="2259283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身高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体重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516566"/>
                  </p:ext>
                </p:extLst>
              </p:nvPr>
            </p:nvGraphicFramePr>
            <p:xfrm>
              <a:off x="3233340" y="2259283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身高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901" t="-8065" r="-1802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 5"/>
          <p:cNvSpPr/>
          <p:nvPr/>
        </p:nvSpPr>
        <p:spPr>
          <a:xfrm>
            <a:off x="1539689" y="662384"/>
            <a:ext cx="9208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github.com/sangjianshun/Master-School/blob/master/logisticRegression.py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256009"/>
              </p:ext>
            </p:extLst>
          </p:nvPr>
        </p:nvGraphicFramePr>
        <p:xfrm>
          <a:off x="8225167" y="2259282"/>
          <a:ext cx="1234717" cy="741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4717">
                  <a:extLst>
                    <a:ext uri="{9D8B030D-6E8A-4147-A177-3AD203B41FA5}">
                      <a16:colId xmlns:a16="http://schemas.microsoft.com/office/drawing/2014/main" val="4173185996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是否正常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856834"/>
                  </a:ext>
                </a:extLst>
              </a:tr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33341"/>
                  </a:ext>
                </a:extLst>
              </a:tr>
            </a:tbl>
          </a:graphicData>
        </a:graphic>
      </p:graphicFrame>
      <p:sp>
        <p:nvSpPr>
          <p:cNvPr id="17" name="右箭头 16"/>
          <p:cNvSpPr/>
          <p:nvPr/>
        </p:nvSpPr>
        <p:spPr>
          <a:xfrm>
            <a:off x="5092516" y="4228257"/>
            <a:ext cx="2623457" cy="55517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594123"/>
                  </p:ext>
                </p:extLst>
              </p:nvPr>
            </p:nvGraphicFramePr>
            <p:xfrm>
              <a:off x="8225167" y="4130544"/>
              <a:ext cx="1234717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34717">
                      <a:extLst>
                        <a:ext uri="{9D8B030D-6E8A-4147-A177-3AD203B41FA5}">
                          <a16:colId xmlns:a16="http://schemas.microsoft.com/office/drawing/2014/main" val="4173185996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是否</m:t>
                              </m:r>
                            </m:oMath>
                          </a14:m>
                          <a:r>
                            <a:rPr lang="zh-CN" altLang="en-US" dirty="0" smtClean="0"/>
                            <a:t>正常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856834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3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594123"/>
                  </p:ext>
                </p:extLst>
              </p:nvPr>
            </p:nvGraphicFramePr>
            <p:xfrm>
              <a:off x="8225167" y="4130544"/>
              <a:ext cx="1234717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234717">
                      <a:extLst>
                        <a:ext uri="{9D8B030D-6E8A-4147-A177-3AD203B41FA5}">
                          <a16:colId xmlns:a16="http://schemas.microsoft.com/office/drawing/2014/main" val="4173185996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93" t="-8065" r="-985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856834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33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872807"/>
                  </p:ext>
                </p:extLst>
              </p:nvPr>
            </p:nvGraphicFramePr>
            <p:xfrm>
              <a:off x="3233340" y="4135141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身高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体重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表格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872807"/>
                  </p:ext>
                </p:extLst>
              </p:nvPr>
            </p:nvGraphicFramePr>
            <p:xfrm>
              <a:off x="3233340" y="4135141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身高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0901" t="-8197" r="-180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50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392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Logistic Regression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前向计算流程</a:t>
            </a:r>
            <a:endParaRPr lang="zh-CN" altLang="en-US" dirty="0"/>
          </a:p>
        </p:txBody>
      </p:sp>
      <p:sp>
        <p:nvSpPr>
          <p:cNvPr id="14" name="右箭头 13"/>
          <p:cNvSpPr/>
          <p:nvPr/>
        </p:nvSpPr>
        <p:spPr>
          <a:xfrm>
            <a:off x="2575900" y="1985541"/>
            <a:ext cx="900958" cy="4562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3595" y="1842948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身高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体重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3595" y="1842948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身高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802" t="-8197" r="-180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/>
              <p:cNvGraphicFramePr>
                <a:graphicFrameLocks noGrp="1"/>
              </p:cNvGraphicFramePr>
              <p:nvPr/>
            </p:nvGraphicFramePr>
            <p:xfrm>
              <a:off x="3729612" y="1860374"/>
              <a:ext cx="1183210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3210">
                      <a:extLst>
                        <a:ext uri="{9D8B030D-6E8A-4147-A177-3AD203B41FA5}">
                          <a16:colId xmlns:a16="http://schemas.microsoft.com/office/drawing/2014/main" val="4173185996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是否</m:t>
                              </m:r>
                            </m:oMath>
                          </a14:m>
                          <a:r>
                            <a:rPr lang="zh-CN" altLang="en-US" dirty="0" smtClean="0"/>
                            <a:t>正常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856834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3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/>
              <p:cNvGraphicFramePr>
                <a:graphicFrameLocks noGrp="1"/>
              </p:cNvGraphicFramePr>
              <p:nvPr/>
            </p:nvGraphicFramePr>
            <p:xfrm>
              <a:off x="3729612" y="1860374"/>
              <a:ext cx="1183210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183210">
                      <a:extLst>
                        <a:ext uri="{9D8B030D-6E8A-4147-A177-3AD203B41FA5}">
                          <a16:colId xmlns:a16="http://schemas.microsoft.com/office/drawing/2014/main" val="4173185996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3" t="-8197" r="-102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856834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33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右箭头 16"/>
          <p:cNvSpPr/>
          <p:nvPr/>
        </p:nvSpPr>
        <p:spPr>
          <a:xfrm>
            <a:off x="8444686" y="2002967"/>
            <a:ext cx="900958" cy="456221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82381" y="1860374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82381" y="1860374"/>
              <a:ext cx="1349986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53575583"/>
                        </a:ext>
                      </a:extLst>
                    </a:gridCol>
                    <a:gridCol w="674993">
                      <a:extLst>
                        <a:ext uri="{9D8B030D-6E8A-4147-A177-3AD203B41FA5}">
                          <a16:colId xmlns:a16="http://schemas.microsoft.com/office/drawing/2014/main" val="2249725544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901" t="-1639" r="-1018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901" t="-1639" r="-180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96568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170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89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/>
            </p:nvGraphicFramePr>
            <p:xfrm>
              <a:off x="9598398" y="1877800"/>
              <a:ext cx="674993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173185996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856834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3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/>
            </p:nvGraphicFramePr>
            <p:xfrm>
              <a:off x="9598398" y="1877800"/>
              <a:ext cx="674993" cy="7414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674993">
                      <a:extLst>
                        <a:ext uri="{9D8B030D-6E8A-4147-A177-3AD203B41FA5}">
                          <a16:colId xmlns:a16="http://schemas.microsoft.com/office/drawing/2014/main" val="4173185996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893" t="-4918" r="-1786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2856834"/>
                      </a:ext>
                    </a:extLst>
                  </a:tr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333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5108645" y="2197026"/>
            <a:ext cx="1620982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546417" y="1682251"/>
            <a:ext cx="769082" cy="3910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抽象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3154263" y="3668322"/>
                <a:ext cx="25228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=170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+60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263" y="3668322"/>
                <a:ext cx="252287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151983" y="4243156"/>
                <a:ext cx="2188420" cy="6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83" y="4243156"/>
                <a:ext cx="2188420" cy="6412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339" y="2725459"/>
            <a:ext cx="5364279" cy="402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163285"/>
            <a:ext cx="1220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Logistic Regression</a:t>
            </a:r>
            <a:endParaRPr lang="zh-CN" altLang="en-US" sz="3200" dirty="0"/>
          </a:p>
        </p:txBody>
      </p:sp>
      <p:sp>
        <p:nvSpPr>
          <p:cNvPr id="18" name="椭圆 17"/>
          <p:cNvSpPr/>
          <p:nvPr/>
        </p:nvSpPr>
        <p:spPr>
          <a:xfrm>
            <a:off x="1539689" y="1132930"/>
            <a:ext cx="360000" cy="3600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78734" y="11282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反向更新参数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358713" y="1693134"/>
                <a:ext cx="2418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713" y="1693134"/>
                <a:ext cx="2418483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56433" y="2267968"/>
                <a:ext cx="2188420" cy="64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433" y="2267968"/>
                <a:ext cx="2188420" cy="64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4284130" y="2083302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损失函数：</a:t>
            </a:r>
            <a:r>
              <a:rPr lang="en-US" altLang="zh-CN" dirty="0" smtClean="0"/>
              <a:t>Cross Entropy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7658682" y="1682993"/>
                <a:ext cx="6839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82" y="1682993"/>
                <a:ext cx="683970" cy="369332"/>
              </a:xfrm>
              <a:prstGeom prst="rect">
                <a:avLst/>
              </a:prstGeom>
              <a:blipFill>
                <a:blip r:embed="rId5"/>
                <a:stretch>
                  <a:fillRect t="-8197" r="-619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右箭头 23"/>
          <p:cNvSpPr/>
          <p:nvPr/>
        </p:nvSpPr>
        <p:spPr>
          <a:xfrm>
            <a:off x="8342652" y="1743844"/>
            <a:ext cx="510403" cy="267911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93070"/>
              </p:ext>
            </p:extLst>
          </p:nvPr>
        </p:nvGraphicFramePr>
        <p:xfrm>
          <a:off x="9026622" y="1693134"/>
          <a:ext cx="761176" cy="37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588">
                  <a:extLst>
                    <a:ext uri="{9D8B030D-6E8A-4147-A177-3AD203B41FA5}">
                      <a16:colId xmlns:a16="http://schemas.microsoft.com/office/drawing/2014/main" val="2465750237"/>
                    </a:ext>
                  </a:extLst>
                </a:gridCol>
                <a:gridCol w="380588">
                  <a:extLst>
                    <a:ext uri="{9D8B030D-6E8A-4147-A177-3AD203B41FA5}">
                      <a16:colId xmlns:a16="http://schemas.microsoft.com/office/drawing/2014/main" val="326440446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21820"/>
                  </a:ext>
                </a:extLst>
              </a:tr>
            </a:tbl>
          </a:graphicData>
        </a:graphic>
      </p:graphicFrame>
      <p:sp>
        <p:nvSpPr>
          <p:cNvPr id="34" name="左右箭头 33"/>
          <p:cNvSpPr/>
          <p:nvPr/>
        </p:nvSpPr>
        <p:spPr>
          <a:xfrm>
            <a:off x="9931832" y="1736794"/>
            <a:ext cx="510403" cy="267911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392657"/>
                  </p:ext>
                </p:extLst>
              </p:nvPr>
            </p:nvGraphicFramePr>
            <p:xfrm>
              <a:off x="10615802" y="1686084"/>
              <a:ext cx="1105143" cy="3707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9803">
                      <a:extLst>
                        <a:ext uri="{9D8B030D-6E8A-4147-A177-3AD203B41FA5}">
                          <a16:colId xmlns:a16="http://schemas.microsoft.com/office/drawing/2014/main" val="2465750237"/>
                        </a:ext>
                      </a:extLst>
                    </a:gridCol>
                    <a:gridCol w="525340">
                      <a:extLst>
                        <a:ext uri="{9D8B030D-6E8A-4147-A177-3AD203B41FA5}">
                          <a16:colId xmlns:a16="http://schemas.microsoft.com/office/drawing/2014/main" val="3264404468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1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表格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392657"/>
                  </p:ext>
                </p:extLst>
              </p:nvPr>
            </p:nvGraphicFramePr>
            <p:xfrm>
              <a:off x="10615802" y="1686084"/>
              <a:ext cx="1105143" cy="3707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9803">
                      <a:extLst>
                        <a:ext uri="{9D8B030D-6E8A-4147-A177-3AD203B41FA5}">
                          <a16:colId xmlns:a16="http://schemas.microsoft.com/office/drawing/2014/main" val="2465750237"/>
                        </a:ext>
                      </a:extLst>
                    </a:gridCol>
                    <a:gridCol w="525340">
                      <a:extLst>
                        <a:ext uri="{9D8B030D-6E8A-4147-A177-3AD203B41FA5}">
                          <a16:colId xmlns:a16="http://schemas.microsoft.com/office/drawing/2014/main" val="3264404468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53" t="-8065" r="-93684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10345" t="-8065" r="-2299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1218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7276132" y="2816509"/>
                <a:ext cx="8763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0.6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32" y="2816509"/>
                <a:ext cx="876330" cy="369332"/>
              </a:xfrm>
              <a:prstGeom prst="rect">
                <a:avLst/>
              </a:prstGeom>
              <a:blipFill>
                <a:blip r:embed="rId7"/>
                <a:stretch>
                  <a:fillRect t="-8197" r="-559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右箭头 41"/>
          <p:cNvSpPr/>
          <p:nvPr/>
        </p:nvSpPr>
        <p:spPr>
          <a:xfrm>
            <a:off x="8152462" y="2874270"/>
            <a:ext cx="510403" cy="267911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86026"/>
              </p:ext>
            </p:extLst>
          </p:nvPr>
        </p:nvGraphicFramePr>
        <p:xfrm>
          <a:off x="8836430" y="2823560"/>
          <a:ext cx="1181408" cy="370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0704">
                  <a:extLst>
                    <a:ext uri="{9D8B030D-6E8A-4147-A177-3AD203B41FA5}">
                      <a16:colId xmlns:a16="http://schemas.microsoft.com/office/drawing/2014/main" val="2465750237"/>
                    </a:ext>
                  </a:extLst>
                </a:gridCol>
                <a:gridCol w="590704">
                  <a:extLst>
                    <a:ext uri="{9D8B030D-6E8A-4147-A177-3AD203B41FA5}">
                      <a16:colId xmlns:a16="http://schemas.microsoft.com/office/drawing/2014/main" val="3264404468"/>
                    </a:ext>
                  </a:extLst>
                </a:gridCol>
              </a:tblGrid>
              <a:tr h="370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21820"/>
                  </a:ext>
                </a:extLst>
              </a:tr>
            </a:tbl>
          </a:graphicData>
        </a:graphic>
      </p:graphicFrame>
      <p:sp>
        <p:nvSpPr>
          <p:cNvPr id="57" name="左右箭头 56"/>
          <p:cNvSpPr/>
          <p:nvPr/>
        </p:nvSpPr>
        <p:spPr>
          <a:xfrm>
            <a:off x="10111253" y="2874270"/>
            <a:ext cx="510403" cy="267911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9" name="表格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121021"/>
                  </p:ext>
                </p:extLst>
              </p:nvPr>
            </p:nvGraphicFramePr>
            <p:xfrm>
              <a:off x="10701806" y="2823560"/>
              <a:ext cx="1105143" cy="3707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9803">
                      <a:extLst>
                        <a:ext uri="{9D8B030D-6E8A-4147-A177-3AD203B41FA5}">
                          <a16:colId xmlns:a16="http://schemas.microsoft.com/office/drawing/2014/main" val="2465750237"/>
                        </a:ext>
                      </a:extLst>
                    </a:gridCol>
                    <a:gridCol w="525340">
                      <a:extLst>
                        <a:ext uri="{9D8B030D-6E8A-4147-A177-3AD203B41FA5}">
                          <a16:colId xmlns:a16="http://schemas.microsoft.com/office/drawing/2014/main" val="3264404468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1-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31218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9" name="表格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2121021"/>
                  </p:ext>
                </p:extLst>
              </p:nvPr>
            </p:nvGraphicFramePr>
            <p:xfrm>
              <a:off x="10701806" y="2823560"/>
              <a:ext cx="1105143" cy="37070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579803">
                      <a:extLst>
                        <a:ext uri="{9D8B030D-6E8A-4147-A177-3AD203B41FA5}">
                          <a16:colId xmlns:a16="http://schemas.microsoft.com/office/drawing/2014/main" val="2465750237"/>
                        </a:ext>
                      </a:extLst>
                    </a:gridCol>
                    <a:gridCol w="525340">
                      <a:extLst>
                        <a:ext uri="{9D8B030D-6E8A-4147-A177-3AD203B41FA5}">
                          <a16:colId xmlns:a16="http://schemas.microsoft.com/office/drawing/2014/main" val="3264404468"/>
                        </a:ext>
                      </a:extLst>
                    </a:gridCol>
                  </a:tblGrid>
                  <a:tr h="3707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053" t="-8197" r="-9368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8"/>
                          <a:stretch>
                            <a:fillRect l="-110345" t="-8197" r="-22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121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下箭头 29"/>
          <p:cNvSpPr/>
          <p:nvPr/>
        </p:nvSpPr>
        <p:spPr>
          <a:xfrm>
            <a:off x="5476695" y="2725038"/>
            <a:ext cx="358840" cy="583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/>
              <p:cNvSpPr/>
              <p:nvPr/>
            </p:nvSpPr>
            <p:spPr>
              <a:xfrm>
                <a:off x="3394956" y="3397708"/>
                <a:ext cx="4588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-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lg(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/>
                  <a:t>)-(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400" dirty="0" smtClean="0"/>
                  <a:t>)</a:t>
                </a:r>
                <a:r>
                  <a:rPr lang="en-US" altLang="zh-CN" sz="2400" dirty="0" err="1" smtClean="0"/>
                  <a:t>lg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>
                    <a:solidFill>
                      <a:schemeClr val="dk1"/>
                    </a:solidFill>
                  </a:rPr>
                  <a:t>1-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 smtClean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56" y="3397708"/>
                <a:ext cx="4588820" cy="461665"/>
              </a:xfrm>
              <a:prstGeom prst="rect">
                <a:avLst/>
              </a:prstGeom>
              <a:blipFill>
                <a:blip r:embed="rId9"/>
                <a:stretch>
                  <a:fillRect l="-398" t="-9211" r="-146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/>
              <p:cNvSpPr/>
              <p:nvPr/>
            </p:nvSpPr>
            <p:spPr>
              <a:xfrm>
                <a:off x="593500" y="4004404"/>
                <a:ext cx="3714286" cy="667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，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0" y="4004404"/>
                <a:ext cx="3714286" cy="6672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93500" y="4879785"/>
                <a:ext cx="2919389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= -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0" y="4879785"/>
                <a:ext cx="2919389" cy="679032"/>
              </a:xfrm>
              <a:prstGeom prst="rect">
                <a:avLst/>
              </a:prstGeom>
              <a:blipFill>
                <a:blip r:embed="rId11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1719689" y="5620620"/>
                <a:ext cx="1408206" cy="544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000" dirty="0" smtClean="0"/>
                  <a:t>=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(1-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dirty="0" smtClean="0"/>
                  <a:t>)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89" y="5620620"/>
                <a:ext cx="1408206" cy="544893"/>
              </a:xfrm>
              <a:prstGeom prst="rect">
                <a:avLst/>
              </a:prstGeom>
              <a:blipFill>
                <a:blip r:embed="rId12"/>
                <a:stretch>
                  <a:fillRect r="-3896" b="-6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右大括号 63"/>
          <p:cNvSpPr/>
          <p:nvPr/>
        </p:nvSpPr>
        <p:spPr>
          <a:xfrm>
            <a:off x="4307786" y="4272741"/>
            <a:ext cx="339029" cy="1687483"/>
          </a:xfrm>
          <a:prstGeom prst="rightBrace">
            <a:avLst>
              <a:gd name="adj1" fmla="val 818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>
              <a:xfrm>
                <a:off x="4692780" y="4783858"/>
                <a:ext cx="1436483" cy="532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 smtClean="0"/>
                  <a:t>=(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dirty="0" smtClean="0"/>
                  <a:t>)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80" y="4783858"/>
                <a:ext cx="1436483" cy="5323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下箭头 65"/>
          <p:cNvSpPr/>
          <p:nvPr/>
        </p:nvSpPr>
        <p:spPr>
          <a:xfrm>
            <a:off x="5231601" y="5302023"/>
            <a:ext cx="358840" cy="58342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矩形 66"/>
              <p:cNvSpPr/>
              <p:nvPr/>
            </p:nvSpPr>
            <p:spPr>
              <a:xfrm>
                <a:off x="4723470" y="5958113"/>
                <a:ext cx="1881221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470" y="5958113"/>
                <a:ext cx="1881221" cy="66434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7432739" y="5457617"/>
            <a:ext cx="4770147" cy="14003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(epoch):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(x)):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fx = LR(x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w = w - eta * (fx - y[j])*x[j]</a:t>
            </a:r>
            <a:b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7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b = b - eta * (fx - y[j])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27884</TotalTime>
  <Words>86</Words>
  <Application>Microsoft Office PowerPoint</Application>
  <PresentationFormat>宽屏</PresentationFormat>
  <Paragraphs>57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</vt:lpstr>
      <vt:lpstr>微软雅黑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sang jianshun</cp:lastModifiedBy>
  <cp:revision>889</cp:revision>
  <cp:lastPrinted>2019-05-17T11:44:11Z</cp:lastPrinted>
  <dcterms:created xsi:type="dcterms:W3CDTF">2018-12-30T12:34:33Z</dcterms:created>
  <dcterms:modified xsi:type="dcterms:W3CDTF">2020-04-28T02:52:05Z</dcterms:modified>
</cp:coreProperties>
</file>