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557" r:id="rId2"/>
    <p:sldId id="563" r:id="rId3"/>
    <p:sldId id="567" r:id="rId4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416" userDrawn="1">
          <p15:clr>
            <a:srgbClr val="A4A3A4"/>
          </p15:clr>
        </p15:guide>
        <p15:guide id="4" pos="7256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712" userDrawn="1">
          <p15:clr>
            <a:srgbClr val="A4A3A4"/>
          </p15:clr>
        </p15:guide>
        <p15:guide id="7" orient="horz" pos="3928" userDrawn="1">
          <p15:clr>
            <a:srgbClr val="A4A3A4"/>
          </p15:clr>
        </p15:guide>
        <p15:guide id="8" orient="horz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 jianshun" initials="sj" lastIdx="1" clrIdx="0">
    <p:extLst>
      <p:ext uri="{19B8F6BF-5375-455C-9EA6-DF929625EA0E}">
        <p15:presenceInfo xmlns:p15="http://schemas.microsoft.com/office/powerpoint/2012/main" userId="7bbde39c7d59bb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D9"/>
    <a:srgbClr val="FFCC66"/>
    <a:srgbClr val="F49E86"/>
    <a:srgbClr val="EE6E4A"/>
    <a:srgbClr val="F5EFF3"/>
    <a:srgbClr val="F5E7B4"/>
    <a:srgbClr val="D2B191"/>
    <a:srgbClr val="782008"/>
    <a:srgbClr val="A5300F"/>
    <a:srgbClr val="F5B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6457" autoAdjust="0"/>
  </p:normalViewPr>
  <p:slideViewPr>
    <p:cSldViewPr snapToGrid="0" showGuides="1">
      <p:cViewPr varScale="1">
        <p:scale>
          <a:sx n="113" d="100"/>
          <a:sy n="113" d="100"/>
        </p:scale>
        <p:origin x="210" y="-132"/>
      </p:cViewPr>
      <p:guideLst>
        <p:guide pos="3840"/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99BA4-BDC1-9C4E-A91D-27CC630C1B82}" type="datetimeFigureOut">
              <a:rPr kumimoji="1" lang="zh-CN" altLang="en-US" smtClean="0"/>
              <a:t>2020/3/17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7227A-B33B-4C4C-BD64-220A38497B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77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32318-C54D-4318-8B24-990670BDD161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00C9D-0FE3-4B2B-A9E5-0C7084C3D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169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81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944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835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图片占位符 69">
            <a:extLst>
              <a:ext uri="{FF2B5EF4-FFF2-40B4-BE49-F238E27FC236}">
                <a16:creationId xmlns:a16="http://schemas.microsoft.com/office/drawing/2014/main" id="{A78092AB-2EC3-4999-AB44-6ECF67DACA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64213" y="2495268"/>
            <a:ext cx="6427787" cy="42370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76E2534D-3ACD-44A3-AE9D-02A1C18308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495268"/>
            <a:ext cx="5764212" cy="4331936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7" name="图片占位符 66">
            <a:extLst>
              <a:ext uri="{FF2B5EF4-FFF2-40B4-BE49-F238E27FC236}">
                <a16:creationId xmlns:a16="http://schemas.microsoft.com/office/drawing/2014/main" id="{02C9F65B-A2E4-4D63-B220-B371A0D523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12191999" cy="4064780"/>
          </a:xfrm>
          <a:custGeom>
            <a:avLst/>
            <a:gdLst>
              <a:gd name="connsiteX0" fmla="*/ 0 w 12179402"/>
              <a:gd name="connsiteY0" fmla="*/ 0 h 4062881"/>
              <a:gd name="connsiteX1" fmla="*/ 12179402 w 12179402"/>
              <a:gd name="connsiteY1" fmla="*/ 0 h 4062881"/>
              <a:gd name="connsiteX2" fmla="*/ 12179402 w 12179402"/>
              <a:gd name="connsiteY2" fmla="*/ 2622353 h 4062881"/>
              <a:gd name="connsiteX3" fmla="*/ 6086489 w 12179402"/>
              <a:gd name="connsiteY3" fmla="*/ 4062881 h 4062881"/>
              <a:gd name="connsiteX4" fmla="*/ 7922 w 12179402"/>
              <a:gd name="connsiteY4" fmla="*/ 2621254 h 4062881"/>
              <a:gd name="connsiteX5" fmla="*/ 0 w 12179402"/>
              <a:gd name="connsiteY5" fmla="*/ 2621254 h 4062881"/>
              <a:gd name="connsiteX6" fmla="*/ 0 w 12179402"/>
              <a:gd name="connsiteY6" fmla="*/ 2619375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402" h="4062881">
                <a:moveTo>
                  <a:pt x="0" y="0"/>
                </a:moveTo>
                <a:lnTo>
                  <a:pt x="12179402" y="0"/>
                </a:lnTo>
                <a:lnTo>
                  <a:pt x="12179402" y="2622353"/>
                </a:lnTo>
                <a:lnTo>
                  <a:pt x="6086489" y="4062881"/>
                </a:lnTo>
                <a:lnTo>
                  <a:pt x="7922" y="2621254"/>
                </a:lnTo>
                <a:lnTo>
                  <a:pt x="0" y="2621254"/>
                </a:lnTo>
                <a:lnTo>
                  <a:pt x="0" y="261937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81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3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ísḷïḋé">
            <a:extLst>
              <a:ext uri="{FF2B5EF4-FFF2-40B4-BE49-F238E27FC236}">
                <a16:creationId xmlns:a16="http://schemas.microsoft.com/office/drawing/2014/main" id="{C008D62A-03B5-48ED-867A-28BA9DC91576}"/>
              </a:ext>
            </a:extLst>
          </p:cNvPr>
          <p:cNvGrpSpPr/>
          <p:nvPr userDrawn="1"/>
        </p:nvGrpSpPr>
        <p:grpSpPr>
          <a:xfrm>
            <a:off x="2018769" y="-653080"/>
            <a:ext cx="8154462" cy="8164160"/>
            <a:chOff x="1735138" y="2095500"/>
            <a:chExt cx="2667000" cy="2670175"/>
          </a:xfrm>
          <a:solidFill>
            <a:schemeClr val="accent5">
              <a:alpha val="5000"/>
            </a:schemeClr>
          </a:solidFill>
        </p:grpSpPr>
        <p:sp>
          <p:nvSpPr>
            <p:cNvPr id="8" name="iṣ1íḋê">
              <a:extLst>
                <a:ext uri="{FF2B5EF4-FFF2-40B4-BE49-F238E27FC236}">
                  <a16:creationId xmlns:a16="http://schemas.microsoft.com/office/drawing/2014/main" id="{9D748DD3-FDBE-4292-8C21-F05FC061A8FA}"/>
                </a:ext>
              </a:extLst>
            </p:cNvPr>
            <p:cNvSpPr/>
            <p:nvPr/>
          </p:nvSpPr>
          <p:spPr bwMode="auto">
            <a:xfrm>
              <a:off x="2913063" y="3238500"/>
              <a:ext cx="319088" cy="762000"/>
            </a:xfrm>
            <a:custGeom>
              <a:avLst/>
              <a:gdLst>
                <a:gd name="T0" fmla="*/ 56 w 97"/>
                <a:gd name="T1" fmla="*/ 193 h 231"/>
                <a:gd name="T2" fmla="*/ 41 w 97"/>
                <a:gd name="T3" fmla="*/ 193 h 231"/>
                <a:gd name="T4" fmla="*/ 41 w 97"/>
                <a:gd name="T5" fmla="*/ 22 h 231"/>
                <a:gd name="T6" fmla="*/ 23 w 97"/>
                <a:gd name="T7" fmla="*/ 0 h 231"/>
                <a:gd name="T8" fmla="*/ 4 w 97"/>
                <a:gd name="T9" fmla="*/ 22 h 231"/>
                <a:gd name="T10" fmla="*/ 1 w 97"/>
                <a:gd name="T11" fmla="*/ 175 h 231"/>
                <a:gd name="T12" fmla="*/ 48 w 97"/>
                <a:gd name="T13" fmla="*/ 231 h 231"/>
                <a:gd name="T14" fmla="*/ 96 w 97"/>
                <a:gd name="T15" fmla="*/ 175 h 231"/>
                <a:gd name="T16" fmla="*/ 92 w 97"/>
                <a:gd name="T17" fmla="*/ 22 h 231"/>
                <a:gd name="T18" fmla="*/ 73 w 97"/>
                <a:gd name="T19" fmla="*/ 0 h 231"/>
                <a:gd name="T20" fmla="*/ 56 w 97"/>
                <a:gd name="T21" fmla="*/ 22 h 231"/>
                <a:gd name="T22" fmla="*/ 56 w 97"/>
                <a:gd name="T23" fmla="*/ 193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231">
                  <a:moveTo>
                    <a:pt x="56" y="193"/>
                  </a:moveTo>
                  <a:cubicBezTo>
                    <a:pt x="41" y="193"/>
                    <a:pt x="41" y="193"/>
                    <a:pt x="41" y="193"/>
                  </a:cubicBezTo>
                  <a:cubicBezTo>
                    <a:pt x="41" y="136"/>
                    <a:pt x="41" y="79"/>
                    <a:pt x="41" y="22"/>
                  </a:cubicBezTo>
                  <a:cubicBezTo>
                    <a:pt x="40" y="11"/>
                    <a:pt x="38" y="1"/>
                    <a:pt x="23" y="0"/>
                  </a:cubicBezTo>
                  <a:cubicBezTo>
                    <a:pt x="13" y="0"/>
                    <a:pt x="4" y="7"/>
                    <a:pt x="4" y="22"/>
                  </a:cubicBezTo>
                  <a:cubicBezTo>
                    <a:pt x="3" y="73"/>
                    <a:pt x="2" y="124"/>
                    <a:pt x="1" y="175"/>
                  </a:cubicBezTo>
                  <a:cubicBezTo>
                    <a:pt x="0" y="206"/>
                    <a:pt x="15" y="231"/>
                    <a:pt x="48" y="231"/>
                  </a:cubicBezTo>
                  <a:cubicBezTo>
                    <a:pt x="82" y="231"/>
                    <a:pt x="97" y="206"/>
                    <a:pt x="96" y="175"/>
                  </a:cubicBezTo>
                  <a:cubicBezTo>
                    <a:pt x="95" y="124"/>
                    <a:pt x="94" y="73"/>
                    <a:pt x="92" y="22"/>
                  </a:cubicBezTo>
                  <a:cubicBezTo>
                    <a:pt x="92" y="7"/>
                    <a:pt x="84" y="0"/>
                    <a:pt x="73" y="0"/>
                  </a:cubicBezTo>
                  <a:cubicBezTo>
                    <a:pt x="58" y="1"/>
                    <a:pt x="56" y="11"/>
                    <a:pt x="56" y="22"/>
                  </a:cubicBezTo>
                  <a:cubicBezTo>
                    <a:pt x="56" y="79"/>
                    <a:pt x="56" y="136"/>
                    <a:pt x="5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$ḻïďê">
              <a:extLst>
                <a:ext uri="{FF2B5EF4-FFF2-40B4-BE49-F238E27FC236}">
                  <a16:creationId xmlns:a16="http://schemas.microsoft.com/office/drawing/2014/main" id="{3BDF44C7-FEBF-4A34-851B-E4F27880FCA3}"/>
                </a:ext>
              </a:extLst>
            </p:cNvPr>
            <p:cNvSpPr/>
            <p:nvPr/>
          </p:nvSpPr>
          <p:spPr bwMode="auto">
            <a:xfrm>
              <a:off x="2008188" y="2713038"/>
              <a:ext cx="257175" cy="342900"/>
            </a:xfrm>
            <a:custGeom>
              <a:avLst/>
              <a:gdLst>
                <a:gd name="T0" fmla="*/ 13 w 78"/>
                <a:gd name="T1" fmla="*/ 80 h 104"/>
                <a:gd name="T2" fmla="*/ 6 w 78"/>
                <a:gd name="T3" fmla="*/ 80 h 104"/>
                <a:gd name="T4" fmla="*/ 1 w 78"/>
                <a:gd name="T5" fmla="*/ 85 h 104"/>
                <a:gd name="T6" fmla="*/ 7 w 78"/>
                <a:gd name="T7" fmla="*/ 96 h 104"/>
                <a:gd name="T8" fmla="*/ 36 w 78"/>
                <a:gd name="T9" fmla="*/ 103 h 104"/>
                <a:gd name="T10" fmla="*/ 40 w 78"/>
                <a:gd name="T11" fmla="*/ 94 h 104"/>
                <a:gd name="T12" fmla="*/ 26 w 78"/>
                <a:gd name="T13" fmla="*/ 87 h 104"/>
                <a:gd name="T14" fmla="*/ 20 w 78"/>
                <a:gd name="T15" fmla="*/ 62 h 104"/>
                <a:gd name="T16" fmla="*/ 27 w 78"/>
                <a:gd name="T17" fmla="*/ 38 h 104"/>
                <a:gd name="T18" fmla="*/ 32 w 78"/>
                <a:gd name="T19" fmla="*/ 40 h 104"/>
                <a:gd name="T20" fmla="*/ 38 w 78"/>
                <a:gd name="T21" fmla="*/ 54 h 104"/>
                <a:gd name="T22" fmla="*/ 35 w 78"/>
                <a:gd name="T23" fmla="*/ 56 h 104"/>
                <a:gd name="T24" fmla="*/ 28 w 78"/>
                <a:gd name="T25" fmla="*/ 56 h 104"/>
                <a:gd name="T26" fmla="*/ 26 w 78"/>
                <a:gd name="T27" fmla="*/ 63 h 104"/>
                <a:gd name="T28" fmla="*/ 34 w 78"/>
                <a:gd name="T29" fmla="*/ 65 h 104"/>
                <a:gd name="T30" fmla="*/ 38 w 78"/>
                <a:gd name="T31" fmla="*/ 65 h 104"/>
                <a:gd name="T32" fmla="*/ 37 w 78"/>
                <a:gd name="T33" fmla="*/ 74 h 104"/>
                <a:gd name="T34" fmla="*/ 37 w 78"/>
                <a:gd name="T35" fmla="*/ 80 h 104"/>
                <a:gd name="T36" fmla="*/ 45 w 78"/>
                <a:gd name="T37" fmla="*/ 80 h 104"/>
                <a:gd name="T38" fmla="*/ 45 w 78"/>
                <a:gd name="T39" fmla="*/ 68 h 104"/>
                <a:gd name="T40" fmla="*/ 49 w 78"/>
                <a:gd name="T41" fmla="*/ 57 h 104"/>
                <a:gd name="T42" fmla="*/ 58 w 78"/>
                <a:gd name="T43" fmla="*/ 55 h 104"/>
                <a:gd name="T44" fmla="*/ 66 w 78"/>
                <a:gd name="T45" fmla="*/ 42 h 104"/>
                <a:gd name="T46" fmla="*/ 71 w 78"/>
                <a:gd name="T47" fmla="*/ 17 h 104"/>
                <a:gd name="T48" fmla="*/ 73 w 78"/>
                <a:gd name="T49" fmla="*/ 7 h 104"/>
                <a:gd name="T50" fmla="*/ 38 w 78"/>
                <a:gd name="T51" fmla="*/ 8 h 104"/>
                <a:gd name="T52" fmla="*/ 16 w 78"/>
                <a:gd name="T53" fmla="*/ 40 h 104"/>
                <a:gd name="T54" fmla="*/ 12 w 78"/>
                <a:gd name="T55" fmla="*/ 69 h 104"/>
                <a:gd name="T56" fmla="*/ 13 w 78"/>
                <a:gd name="T57" fmla="*/ 80 h 104"/>
                <a:gd name="T58" fmla="*/ 13 w 78"/>
                <a:gd name="T59" fmla="*/ 80 h 104"/>
                <a:gd name="T60" fmla="*/ 44 w 78"/>
                <a:gd name="T61" fmla="*/ 54 h 104"/>
                <a:gd name="T62" fmla="*/ 42 w 78"/>
                <a:gd name="T63" fmla="*/ 56 h 104"/>
                <a:gd name="T64" fmla="*/ 42 w 78"/>
                <a:gd name="T65" fmla="*/ 39 h 104"/>
                <a:gd name="T66" fmla="*/ 35 w 78"/>
                <a:gd name="T67" fmla="*/ 35 h 104"/>
                <a:gd name="T68" fmla="*/ 29 w 78"/>
                <a:gd name="T69" fmla="*/ 35 h 104"/>
                <a:gd name="T70" fmla="*/ 36 w 78"/>
                <a:gd name="T71" fmla="*/ 23 h 104"/>
                <a:gd name="T72" fmla="*/ 54 w 78"/>
                <a:gd name="T73" fmla="*/ 11 h 104"/>
                <a:gd name="T74" fmla="*/ 55 w 78"/>
                <a:gd name="T75" fmla="*/ 28 h 104"/>
                <a:gd name="T76" fmla="*/ 54 w 78"/>
                <a:gd name="T77" fmla="*/ 45 h 104"/>
                <a:gd name="T78" fmla="*/ 48 w 78"/>
                <a:gd name="T79" fmla="*/ 48 h 104"/>
                <a:gd name="T80" fmla="*/ 44 w 78"/>
                <a:gd name="T81" fmla="*/ 5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104">
                  <a:moveTo>
                    <a:pt x="13" y="80"/>
                  </a:moveTo>
                  <a:cubicBezTo>
                    <a:pt x="12" y="81"/>
                    <a:pt x="9" y="79"/>
                    <a:pt x="6" y="80"/>
                  </a:cubicBezTo>
                  <a:cubicBezTo>
                    <a:pt x="3" y="82"/>
                    <a:pt x="2" y="84"/>
                    <a:pt x="1" y="85"/>
                  </a:cubicBezTo>
                  <a:cubicBezTo>
                    <a:pt x="0" y="87"/>
                    <a:pt x="1" y="92"/>
                    <a:pt x="7" y="96"/>
                  </a:cubicBezTo>
                  <a:cubicBezTo>
                    <a:pt x="12" y="100"/>
                    <a:pt x="32" y="104"/>
                    <a:pt x="36" y="103"/>
                  </a:cubicBezTo>
                  <a:cubicBezTo>
                    <a:pt x="40" y="102"/>
                    <a:pt x="43" y="94"/>
                    <a:pt x="40" y="94"/>
                  </a:cubicBezTo>
                  <a:cubicBezTo>
                    <a:pt x="36" y="93"/>
                    <a:pt x="28" y="91"/>
                    <a:pt x="26" y="87"/>
                  </a:cubicBezTo>
                  <a:cubicBezTo>
                    <a:pt x="23" y="83"/>
                    <a:pt x="19" y="76"/>
                    <a:pt x="20" y="62"/>
                  </a:cubicBezTo>
                  <a:cubicBezTo>
                    <a:pt x="20" y="48"/>
                    <a:pt x="25" y="40"/>
                    <a:pt x="27" y="38"/>
                  </a:cubicBezTo>
                  <a:cubicBezTo>
                    <a:pt x="29" y="37"/>
                    <a:pt x="32" y="39"/>
                    <a:pt x="32" y="40"/>
                  </a:cubicBezTo>
                  <a:cubicBezTo>
                    <a:pt x="33" y="41"/>
                    <a:pt x="37" y="53"/>
                    <a:pt x="38" y="54"/>
                  </a:cubicBezTo>
                  <a:cubicBezTo>
                    <a:pt x="38" y="54"/>
                    <a:pt x="38" y="58"/>
                    <a:pt x="35" y="56"/>
                  </a:cubicBezTo>
                  <a:cubicBezTo>
                    <a:pt x="33" y="55"/>
                    <a:pt x="30" y="54"/>
                    <a:pt x="28" y="56"/>
                  </a:cubicBezTo>
                  <a:cubicBezTo>
                    <a:pt x="25" y="57"/>
                    <a:pt x="23" y="60"/>
                    <a:pt x="26" y="63"/>
                  </a:cubicBezTo>
                  <a:cubicBezTo>
                    <a:pt x="29" y="66"/>
                    <a:pt x="32" y="65"/>
                    <a:pt x="34" y="65"/>
                  </a:cubicBezTo>
                  <a:cubicBezTo>
                    <a:pt x="35" y="64"/>
                    <a:pt x="39" y="63"/>
                    <a:pt x="38" y="65"/>
                  </a:cubicBezTo>
                  <a:cubicBezTo>
                    <a:pt x="37" y="67"/>
                    <a:pt x="37" y="74"/>
                    <a:pt x="37" y="74"/>
                  </a:cubicBezTo>
                  <a:cubicBezTo>
                    <a:pt x="37" y="74"/>
                    <a:pt x="34" y="78"/>
                    <a:pt x="37" y="80"/>
                  </a:cubicBezTo>
                  <a:cubicBezTo>
                    <a:pt x="40" y="82"/>
                    <a:pt x="45" y="82"/>
                    <a:pt x="45" y="80"/>
                  </a:cubicBezTo>
                  <a:cubicBezTo>
                    <a:pt x="45" y="78"/>
                    <a:pt x="45" y="72"/>
                    <a:pt x="45" y="68"/>
                  </a:cubicBezTo>
                  <a:cubicBezTo>
                    <a:pt x="46" y="65"/>
                    <a:pt x="47" y="59"/>
                    <a:pt x="49" y="57"/>
                  </a:cubicBezTo>
                  <a:cubicBezTo>
                    <a:pt x="52" y="56"/>
                    <a:pt x="54" y="57"/>
                    <a:pt x="58" y="55"/>
                  </a:cubicBezTo>
                  <a:cubicBezTo>
                    <a:pt x="61" y="52"/>
                    <a:pt x="66" y="46"/>
                    <a:pt x="66" y="42"/>
                  </a:cubicBezTo>
                  <a:cubicBezTo>
                    <a:pt x="66" y="39"/>
                    <a:pt x="69" y="20"/>
                    <a:pt x="71" y="17"/>
                  </a:cubicBezTo>
                  <a:cubicBezTo>
                    <a:pt x="73" y="14"/>
                    <a:pt x="78" y="12"/>
                    <a:pt x="73" y="7"/>
                  </a:cubicBezTo>
                  <a:cubicBezTo>
                    <a:pt x="68" y="2"/>
                    <a:pt x="48" y="0"/>
                    <a:pt x="38" y="8"/>
                  </a:cubicBezTo>
                  <a:cubicBezTo>
                    <a:pt x="29" y="15"/>
                    <a:pt x="21" y="26"/>
                    <a:pt x="16" y="40"/>
                  </a:cubicBezTo>
                  <a:cubicBezTo>
                    <a:pt x="11" y="54"/>
                    <a:pt x="10" y="62"/>
                    <a:pt x="12" y="69"/>
                  </a:cubicBezTo>
                  <a:cubicBezTo>
                    <a:pt x="14" y="77"/>
                    <a:pt x="15" y="79"/>
                    <a:pt x="13" y="80"/>
                  </a:cubicBezTo>
                  <a:cubicBezTo>
                    <a:pt x="13" y="80"/>
                    <a:pt x="13" y="80"/>
                    <a:pt x="13" y="80"/>
                  </a:cubicBezTo>
                  <a:close/>
                  <a:moveTo>
                    <a:pt x="44" y="54"/>
                  </a:moveTo>
                  <a:cubicBezTo>
                    <a:pt x="44" y="54"/>
                    <a:pt x="43" y="54"/>
                    <a:pt x="42" y="56"/>
                  </a:cubicBezTo>
                  <a:cubicBezTo>
                    <a:pt x="42" y="57"/>
                    <a:pt x="42" y="44"/>
                    <a:pt x="42" y="39"/>
                  </a:cubicBezTo>
                  <a:cubicBezTo>
                    <a:pt x="42" y="34"/>
                    <a:pt x="38" y="34"/>
                    <a:pt x="35" y="35"/>
                  </a:cubicBezTo>
                  <a:cubicBezTo>
                    <a:pt x="31" y="35"/>
                    <a:pt x="31" y="35"/>
                    <a:pt x="29" y="35"/>
                  </a:cubicBezTo>
                  <a:cubicBezTo>
                    <a:pt x="31" y="31"/>
                    <a:pt x="33" y="28"/>
                    <a:pt x="36" y="23"/>
                  </a:cubicBezTo>
                  <a:cubicBezTo>
                    <a:pt x="40" y="17"/>
                    <a:pt x="46" y="11"/>
                    <a:pt x="54" y="11"/>
                  </a:cubicBezTo>
                  <a:cubicBezTo>
                    <a:pt x="58" y="10"/>
                    <a:pt x="56" y="24"/>
                    <a:pt x="55" y="28"/>
                  </a:cubicBezTo>
                  <a:cubicBezTo>
                    <a:pt x="55" y="31"/>
                    <a:pt x="55" y="43"/>
                    <a:pt x="54" y="45"/>
                  </a:cubicBezTo>
                  <a:cubicBezTo>
                    <a:pt x="54" y="48"/>
                    <a:pt x="52" y="47"/>
                    <a:pt x="48" y="48"/>
                  </a:cubicBezTo>
                  <a:cubicBezTo>
                    <a:pt x="45" y="49"/>
                    <a:pt x="44" y="54"/>
                    <a:pt x="4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ṧḻíḓé">
              <a:extLst>
                <a:ext uri="{FF2B5EF4-FFF2-40B4-BE49-F238E27FC236}">
                  <a16:creationId xmlns:a16="http://schemas.microsoft.com/office/drawing/2014/main" id="{7DDE52DB-A8A2-418C-A706-0A8117F95E44}"/>
                </a:ext>
              </a:extLst>
            </p:cNvPr>
            <p:cNvSpPr/>
            <p:nvPr/>
          </p:nvSpPr>
          <p:spPr bwMode="auto">
            <a:xfrm>
              <a:off x="2540001" y="2389188"/>
              <a:ext cx="98425" cy="225425"/>
            </a:xfrm>
            <a:custGeom>
              <a:avLst/>
              <a:gdLst>
                <a:gd name="T0" fmla="*/ 4 w 30"/>
                <a:gd name="T1" fmla="*/ 2 h 68"/>
                <a:gd name="T2" fmla="*/ 2 w 30"/>
                <a:gd name="T3" fmla="*/ 10 h 68"/>
                <a:gd name="T4" fmla="*/ 10 w 30"/>
                <a:gd name="T5" fmla="*/ 22 h 68"/>
                <a:gd name="T6" fmla="*/ 19 w 30"/>
                <a:gd name="T7" fmla="*/ 50 h 68"/>
                <a:gd name="T8" fmla="*/ 20 w 30"/>
                <a:gd name="T9" fmla="*/ 60 h 68"/>
                <a:gd name="T10" fmla="*/ 25 w 30"/>
                <a:gd name="T11" fmla="*/ 67 h 68"/>
                <a:gd name="T12" fmla="*/ 27 w 30"/>
                <a:gd name="T13" fmla="*/ 58 h 68"/>
                <a:gd name="T14" fmla="*/ 19 w 30"/>
                <a:gd name="T15" fmla="*/ 30 h 68"/>
                <a:gd name="T16" fmla="*/ 14 w 30"/>
                <a:gd name="T17" fmla="*/ 15 h 68"/>
                <a:gd name="T18" fmla="*/ 11 w 30"/>
                <a:gd name="T19" fmla="*/ 6 h 68"/>
                <a:gd name="T20" fmla="*/ 4 w 30"/>
                <a:gd name="T21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68">
                  <a:moveTo>
                    <a:pt x="4" y="2"/>
                  </a:moveTo>
                  <a:cubicBezTo>
                    <a:pt x="1" y="3"/>
                    <a:pt x="0" y="5"/>
                    <a:pt x="2" y="10"/>
                  </a:cubicBezTo>
                  <a:cubicBezTo>
                    <a:pt x="5" y="14"/>
                    <a:pt x="8" y="13"/>
                    <a:pt x="10" y="22"/>
                  </a:cubicBezTo>
                  <a:cubicBezTo>
                    <a:pt x="13" y="30"/>
                    <a:pt x="18" y="47"/>
                    <a:pt x="19" y="50"/>
                  </a:cubicBezTo>
                  <a:cubicBezTo>
                    <a:pt x="20" y="53"/>
                    <a:pt x="20" y="58"/>
                    <a:pt x="20" y="60"/>
                  </a:cubicBezTo>
                  <a:cubicBezTo>
                    <a:pt x="20" y="62"/>
                    <a:pt x="21" y="68"/>
                    <a:pt x="25" y="67"/>
                  </a:cubicBezTo>
                  <a:cubicBezTo>
                    <a:pt x="30" y="66"/>
                    <a:pt x="28" y="61"/>
                    <a:pt x="27" y="58"/>
                  </a:cubicBezTo>
                  <a:cubicBezTo>
                    <a:pt x="27" y="55"/>
                    <a:pt x="21" y="33"/>
                    <a:pt x="19" y="30"/>
                  </a:cubicBezTo>
                  <a:cubicBezTo>
                    <a:pt x="18" y="27"/>
                    <a:pt x="15" y="18"/>
                    <a:pt x="14" y="15"/>
                  </a:cubicBezTo>
                  <a:cubicBezTo>
                    <a:pt x="14" y="12"/>
                    <a:pt x="14" y="9"/>
                    <a:pt x="11" y="6"/>
                  </a:cubicBezTo>
                  <a:cubicBezTo>
                    <a:pt x="9" y="4"/>
                    <a:pt x="7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śḷïḓê">
              <a:extLst>
                <a:ext uri="{FF2B5EF4-FFF2-40B4-BE49-F238E27FC236}">
                  <a16:creationId xmlns:a16="http://schemas.microsoft.com/office/drawing/2014/main" id="{049B4209-EC5A-48B2-A77F-DD3F04ED348F}"/>
                </a:ext>
              </a:extLst>
            </p:cNvPr>
            <p:cNvSpPr/>
            <p:nvPr/>
          </p:nvSpPr>
          <p:spPr bwMode="auto">
            <a:xfrm>
              <a:off x="2608263" y="2376488"/>
              <a:ext cx="69850" cy="128588"/>
            </a:xfrm>
            <a:custGeom>
              <a:avLst/>
              <a:gdLst>
                <a:gd name="T0" fmla="*/ 4 w 21"/>
                <a:gd name="T1" fmla="*/ 1 h 39"/>
                <a:gd name="T2" fmla="*/ 0 w 21"/>
                <a:gd name="T3" fmla="*/ 5 h 39"/>
                <a:gd name="T4" fmla="*/ 4 w 21"/>
                <a:gd name="T5" fmla="*/ 13 h 39"/>
                <a:gd name="T6" fmla="*/ 9 w 21"/>
                <a:gd name="T7" fmla="*/ 19 h 39"/>
                <a:gd name="T8" fmla="*/ 17 w 21"/>
                <a:gd name="T9" fmla="*/ 38 h 39"/>
                <a:gd name="T10" fmla="*/ 21 w 21"/>
                <a:gd name="T11" fmla="*/ 32 h 39"/>
                <a:gd name="T12" fmla="*/ 19 w 21"/>
                <a:gd name="T13" fmla="*/ 21 h 39"/>
                <a:gd name="T14" fmla="*/ 16 w 21"/>
                <a:gd name="T15" fmla="*/ 14 h 39"/>
                <a:gd name="T16" fmla="*/ 11 w 21"/>
                <a:gd name="T17" fmla="*/ 3 h 39"/>
                <a:gd name="T18" fmla="*/ 4 w 21"/>
                <a:gd name="T1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39">
                  <a:moveTo>
                    <a:pt x="4" y="1"/>
                  </a:moveTo>
                  <a:cubicBezTo>
                    <a:pt x="2" y="2"/>
                    <a:pt x="0" y="2"/>
                    <a:pt x="0" y="5"/>
                  </a:cubicBezTo>
                  <a:cubicBezTo>
                    <a:pt x="0" y="8"/>
                    <a:pt x="3" y="11"/>
                    <a:pt x="4" y="13"/>
                  </a:cubicBezTo>
                  <a:cubicBezTo>
                    <a:pt x="6" y="15"/>
                    <a:pt x="8" y="17"/>
                    <a:pt x="9" y="19"/>
                  </a:cubicBezTo>
                  <a:cubicBezTo>
                    <a:pt x="9" y="22"/>
                    <a:pt x="15" y="37"/>
                    <a:pt x="17" y="38"/>
                  </a:cubicBezTo>
                  <a:cubicBezTo>
                    <a:pt x="19" y="39"/>
                    <a:pt x="21" y="36"/>
                    <a:pt x="21" y="32"/>
                  </a:cubicBezTo>
                  <a:cubicBezTo>
                    <a:pt x="21" y="28"/>
                    <a:pt x="20" y="23"/>
                    <a:pt x="19" y="21"/>
                  </a:cubicBezTo>
                  <a:cubicBezTo>
                    <a:pt x="17" y="20"/>
                    <a:pt x="16" y="17"/>
                    <a:pt x="16" y="14"/>
                  </a:cubicBezTo>
                  <a:cubicBezTo>
                    <a:pt x="16" y="10"/>
                    <a:pt x="13" y="6"/>
                    <a:pt x="11" y="3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ṧļîḓè">
              <a:extLst>
                <a:ext uri="{FF2B5EF4-FFF2-40B4-BE49-F238E27FC236}">
                  <a16:creationId xmlns:a16="http://schemas.microsoft.com/office/drawing/2014/main" id="{6A405011-B0A1-4DE4-9205-13C879A5AE1D}"/>
                </a:ext>
              </a:extLst>
            </p:cNvPr>
            <p:cNvSpPr/>
            <p:nvPr/>
          </p:nvSpPr>
          <p:spPr bwMode="auto">
            <a:xfrm>
              <a:off x="2644776" y="2263775"/>
              <a:ext cx="155575" cy="300038"/>
            </a:xfrm>
            <a:custGeom>
              <a:avLst/>
              <a:gdLst>
                <a:gd name="T0" fmla="*/ 7 w 47"/>
                <a:gd name="T1" fmla="*/ 0 h 91"/>
                <a:gd name="T2" fmla="*/ 1 w 47"/>
                <a:gd name="T3" fmla="*/ 3 h 91"/>
                <a:gd name="T4" fmla="*/ 4 w 47"/>
                <a:gd name="T5" fmla="*/ 10 h 91"/>
                <a:gd name="T6" fmla="*/ 8 w 47"/>
                <a:gd name="T7" fmla="*/ 18 h 91"/>
                <a:gd name="T8" fmla="*/ 20 w 47"/>
                <a:gd name="T9" fmla="*/ 45 h 91"/>
                <a:gd name="T10" fmla="*/ 29 w 47"/>
                <a:gd name="T11" fmla="*/ 67 h 91"/>
                <a:gd name="T12" fmla="*/ 41 w 47"/>
                <a:gd name="T13" fmla="*/ 89 h 91"/>
                <a:gd name="T14" fmla="*/ 44 w 47"/>
                <a:gd name="T15" fmla="*/ 81 h 91"/>
                <a:gd name="T16" fmla="*/ 38 w 47"/>
                <a:gd name="T17" fmla="*/ 73 h 91"/>
                <a:gd name="T18" fmla="*/ 20 w 47"/>
                <a:gd name="T19" fmla="*/ 32 h 91"/>
                <a:gd name="T20" fmla="*/ 16 w 47"/>
                <a:gd name="T21" fmla="*/ 16 h 91"/>
                <a:gd name="T22" fmla="*/ 16 w 47"/>
                <a:gd name="T23" fmla="*/ 5 h 91"/>
                <a:gd name="T24" fmla="*/ 7 w 47"/>
                <a:gd name="T2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91">
                  <a:moveTo>
                    <a:pt x="7" y="0"/>
                  </a:moveTo>
                  <a:cubicBezTo>
                    <a:pt x="5" y="0"/>
                    <a:pt x="2" y="1"/>
                    <a:pt x="1" y="3"/>
                  </a:cubicBezTo>
                  <a:cubicBezTo>
                    <a:pt x="0" y="5"/>
                    <a:pt x="1" y="8"/>
                    <a:pt x="4" y="10"/>
                  </a:cubicBezTo>
                  <a:cubicBezTo>
                    <a:pt x="6" y="13"/>
                    <a:pt x="8" y="16"/>
                    <a:pt x="8" y="18"/>
                  </a:cubicBezTo>
                  <a:cubicBezTo>
                    <a:pt x="9" y="20"/>
                    <a:pt x="18" y="40"/>
                    <a:pt x="20" y="45"/>
                  </a:cubicBezTo>
                  <a:cubicBezTo>
                    <a:pt x="22" y="50"/>
                    <a:pt x="26" y="61"/>
                    <a:pt x="29" y="67"/>
                  </a:cubicBezTo>
                  <a:cubicBezTo>
                    <a:pt x="32" y="74"/>
                    <a:pt x="37" y="86"/>
                    <a:pt x="41" y="89"/>
                  </a:cubicBezTo>
                  <a:cubicBezTo>
                    <a:pt x="45" y="91"/>
                    <a:pt x="47" y="84"/>
                    <a:pt x="44" y="81"/>
                  </a:cubicBezTo>
                  <a:cubicBezTo>
                    <a:pt x="42" y="78"/>
                    <a:pt x="42" y="79"/>
                    <a:pt x="38" y="73"/>
                  </a:cubicBezTo>
                  <a:cubicBezTo>
                    <a:pt x="35" y="67"/>
                    <a:pt x="21" y="34"/>
                    <a:pt x="20" y="32"/>
                  </a:cubicBezTo>
                  <a:cubicBezTo>
                    <a:pt x="19" y="29"/>
                    <a:pt x="16" y="19"/>
                    <a:pt x="16" y="16"/>
                  </a:cubicBezTo>
                  <a:cubicBezTo>
                    <a:pt x="16" y="12"/>
                    <a:pt x="18" y="8"/>
                    <a:pt x="16" y="5"/>
                  </a:cubicBezTo>
                  <a:cubicBezTo>
                    <a:pt x="15" y="2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ṣľîḑê">
              <a:extLst>
                <a:ext uri="{FF2B5EF4-FFF2-40B4-BE49-F238E27FC236}">
                  <a16:creationId xmlns:a16="http://schemas.microsoft.com/office/drawing/2014/main" id="{CFDA81B2-3C65-4970-AF33-91A10F18C428}"/>
                </a:ext>
              </a:extLst>
            </p:cNvPr>
            <p:cNvSpPr/>
            <p:nvPr/>
          </p:nvSpPr>
          <p:spPr bwMode="auto">
            <a:xfrm>
              <a:off x="3508376" y="2495550"/>
              <a:ext cx="69850" cy="111125"/>
            </a:xfrm>
            <a:custGeom>
              <a:avLst/>
              <a:gdLst>
                <a:gd name="T0" fmla="*/ 0 w 21"/>
                <a:gd name="T1" fmla="*/ 11 h 34"/>
                <a:gd name="T2" fmla="*/ 12 w 21"/>
                <a:gd name="T3" fmla="*/ 33 h 34"/>
                <a:gd name="T4" fmla="*/ 19 w 21"/>
                <a:gd name="T5" fmla="*/ 21 h 34"/>
                <a:gd name="T6" fmla="*/ 6 w 21"/>
                <a:gd name="T7" fmla="*/ 5 h 34"/>
                <a:gd name="T8" fmla="*/ 0 w 21"/>
                <a:gd name="T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4">
                  <a:moveTo>
                    <a:pt x="0" y="11"/>
                  </a:moveTo>
                  <a:cubicBezTo>
                    <a:pt x="1" y="16"/>
                    <a:pt x="3" y="32"/>
                    <a:pt x="12" y="33"/>
                  </a:cubicBezTo>
                  <a:cubicBezTo>
                    <a:pt x="20" y="34"/>
                    <a:pt x="21" y="24"/>
                    <a:pt x="19" y="21"/>
                  </a:cubicBezTo>
                  <a:cubicBezTo>
                    <a:pt x="17" y="17"/>
                    <a:pt x="6" y="5"/>
                    <a:pt x="6" y="5"/>
                  </a:cubicBezTo>
                  <a:cubicBezTo>
                    <a:pt x="1" y="0"/>
                    <a:pt x="0" y="7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S1îdè">
              <a:extLst>
                <a:ext uri="{FF2B5EF4-FFF2-40B4-BE49-F238E27FC236}">
                  <a16:creationId xmlns:a16="http://schemas.microsoft.com/office/drawing/2014/main" id="{D92915AB-9C9E-448C-A5C7-2F70ED015089}"/>
                </a:ext>
              </a:extLst>
            </p:cNvPr>
            <p:cNvSpPr/>
            <p:nvPr/>
          </p:nvSpPr>
          <p:spPr bwMode="auto">
            <a:xfrm>
              <a:off x="3967163" y="2887663"/>
              <a:ext cx="274638" cy="192088"/>
            </a:xfrm>
            <a:custGeom>
              <a:avLst/>
              <a:gdLst>
                <a:gd name="T0" fmla="*/ 50 w 83"/>
                <a:gd name="T1" fmla="*/ 1 h 58"/>
                <a:gd name="T2" fmla="*/ 47 w 83"/>
                <a:gd name="T3" fmla="*/ 4 h 58"/>
                <a:gd name="T4" fmla="*/ 44 w 83"/>
                <a:gd name="T5" fmla="*/ 8 h 58"/>
                <a:gd name="T6" fmla="*/ 35 w 83"/>
                <a:gd name="T7" fmla="*/ 10 h 58"/>
                <a:gd name="T8" fmla="*/ 29 w 83"/>
                <a:gd name="T9" fmla="*/ 12 h 58"/>
                <a:gd name="T10" fmla="*/ 25 w 83"/>
                <a:gd name="T11" fmla="*/ 16 h 58"/>
                <a:gd name="T12" fmla="*/ 27 w 83"/>
                <a:gd name="T13" fmla="*/ 18 h 58"/>
                <a:gd name="T14" fmla="*/ 29 w 83"/>
                <a:gd name="T15" fmla="*/ 20 h 58"/>
                <a:gd name="T16" fmla="*/ 28 w 83"/>
                <a:gd name="T17" fmla="*/ 23 h 58"/>
                <a:gd name="T18" fmla="*/ 25 w 83"/>
                <a:gd name="T19" fmla="*/ 21 h 58"/>
                <a:gd name="T20" fmla="*/ 12 w 83"/>
                <a:gd name="T21" fmla="*/ 8 h 58"/>
                <a:gd name="T22" fmla="*/ 8 w 83"/>
                <a:gd name="T23" fmla="*/ 3 h 58"/>
                <a:gd name="T24" fmla="*/ 5 w 83"/>
                <a:gd name="T25" fmla="*/ 0 h 58"/>
                <a:gd name="T26" fmla="*/ 0 w 83"/>
                <a:gd name="T27" fmla="*/ 3 h 58"/>
                <a:gd name="T28" fmla="*/ 2 w 83"/>
                <a:gd name="T29" fmla="*/ 10 h 58"/>
                <a:gd name="T30" fmla="*/ 13 w 83"/>
                <a:gd name="T31" fmla="*/ 17 h 58"/>
                <a:gd name="T32" fmla="*/ 25 w 83"/>
                <a:gd name="T33" fmla="*/ 27 h 58"/>
                <a:gd name="T34" fmla="*/ 37 w 83"/>
                <a:gd name="T35" fmla="*/ 42 h 58"/>
                <a:gd name="T36" fmla="*/ 35 w 83"/>
                <a:gd name="T37" fmla="*/ 47 h 58"/>
                <a:gd name="T38" fmla="*/ 30 w 83"/>
                <a:gd name="T39" fmla="*/ 44 h 58"/>
                <a:gd name="T40" fmla="*/ 28 w 83"/>
                <a:gd name="T41" fmla="*/ 44 h 58"/>
                <a:gd name="T42" fmla="*/ 31 w 83"/>
                <a:gd name="T43" fmla="*/ 49 h 58"/>
                <a:gd name="T44" fmla="*/ 36 w 83"/>
                <a:gd name="T45" fmla="*/ 58 h 58"/>
                <a:gd name="T46" fmla="*/ 43 w 83"/>
                <a:gd name="T47" fmla="*/ 48 h 58"/>
                <a:gd name="T48" fmla="*/ 38 w 83"/>
                <a:gd name="T49" fmla="*/ 37 h 58"/>
                <a:gd name="T50" fmla="*/ 40 w 83"/>
                <a:gd name="T51" fmla="*/ 35 h 58"/>
                <a:gd name="T52" fmla="*/ 49 w 83"/>
                <a:gd name="T53" fmla="*/ 38 h 58"/>
                <a:gd name="T54" fmla="*/ 55 w 83"/>
                <a:gd name="T55" fmla="*/ 38 h 58"/>
                <a:gd name="T56" fmla="*/ 59 w 83"/>
                <a:gd name="T57" fmla="*/ 32 h 58"/>
                <a:gd name="T58" fmla="*/ 64 w 83"/>
                <a:gd name="T59" fmla="*/ 33 h 58"/>
                <a:gd name="T60" fmla="*/ 71 w 83"/>
                <a:gd name="T61" fmla="*/ 36 h 58"/>
                <a:gd name="T62" fmla="*/ 72 w 83"/>
                <a:gd name="T63" fmla="*/ 30 h 58"/>
                <a:gd name="T64" fmla="*/ 76 w 83"/>
                <a:gd name="T65" fmla="*/ 29 h 58"/>
                <a:gd name="T66" fmla="*/ 79 w 83"/>
                <a:gd name="T67" fmla="*/ 31 h 58"/>
                <a:gd name="T68" fmla="*/ 82 w 83"/>
                <a:gd name="T69" fmla="*/ 27 h 58"/>
                <a:gd name="T70" fmla="*/ 81 w 83"/>
                <a:gd name="T71" fmla="*/ 22 h 58"/>
                <a:gd name="T72" fmla="*/ 75 w 83"/>
                <a:gd name="T73" fmla="*/ 24 h 58"/>
                <a:gd name="T74" fmla="*/ 71 w 83"/>
                <a:gd name="T75" fmla="*/ 26 h 58"/>
                <a:gd name="T76" fmla="*/ 69 w 83"/>
                <a:gd name="T77" fmla="*/ 27 h 58"/>
                <a:gd name="T78" fmla="*/ 65 w 83"/>
                <a:gd name="T79" fmla="*/ 26 h 58"/>
                <a:gd name="T80" fmla="*/ 61 w 83"/>
                <a:gd name="T81" fmla="*/ 23 h 58"/>
                <a:gd name="T82" fmla="*/ 56 w 83"/>
                <a:gd name="T83" fmla="*/ 25 h 58"/>
                <a:gd name="T84" fmla="*/ 54 w 83"/>
                <a:gd name="T85" fmla="*/ 28 h 58"/>
                <a:gd name="T86" fmla="*/ 42 w 83"/>
                <a:gd name="T87" fmla="*/ 28 h 58"/>
                <a:gd name="T88" fmla="*/ 41 w 83"/>
                <a:gd name="T89" fmla="*/ 31 h 58"/>
                <a:gd name="T90" fmla="*/ 36 w 83"/>
                <a:gd name="T91" fmla="*/ 32 h 58"/>
                <a:gd name="T92" fmla="*/ 32 w 83"/>
                <a:gd name="T93" fmla="*/ 28 h 58"/>
                <a:gd name="T94" fmla="*/ 34 w 83"/>
                <a:gd name="T95" fmla="*/ 25 h 58"/>
                <a:gd name="T96" fmla="*/ 43 w 83"/>
                <a:gd name="T97" fmla="*/ 24 h 58"/>
                <a:gd name="T98" fmla="*/ 46 w 83"/>
                <a:gd name="T99" fmla="*/ 23 h 58"/>
                <a:gd name="T100" fmla="*/ 47 w 83"/>
                <a:gd name="T101" fmla="*/ 20 h 58"/>
                <a:gd name="T102" fmla="*/ 47 w 83"/>
                <a:gd name="T103" fmla="*/ 18 h 58"/>
                <a:gd name="T104" fmla="*/ 63 w 83"/>
                <a:gd name="T105" fmla="*/ 17 h 58"/>
                <a:gd name="T106" fmla="*/ 68 w 83"/>
                <a:gd name="T107" fmla="*/ 13 h 58"/>
                <a:gd name="T108" fmla="*/ 63 w 83"/>
                <a:gd name="T109" fmla="*/ 8 h 58"/>
                <a:gd name="T110" fmla="*/ 58 w 83"/>
                <a:gd name="T111" fmla="*/ 13 h 58"/>
                <a:gd name="T112" fmla="*/ 49 w 83"/>
                <a:gd name="T113" fmla="*/ 16 h 58"/>
                <a:gd name="T114" fmla="*/ 42 w 83"/>
                <a:gd name="T115" fmla="*/ 17 h 58"/>
                <a:gd name="T116" fmla="*/ 40 w 83"/>
                <a:gd name="T117" fmla="*/ 13 h 58"/>
                <a:gd name="T118" fmla="*/ 51 w 83"/>
                <a:gd name="T119" fmla="*/ 10 h 58"/>
                <a:gd name="T120" fmla="*/ 54 w 83"/>
                <a:gd name="T121" fmla="*/ 2 h 58"/>
                <a:gd name="T122" fmla="*/ 50 w 83"/>
                <a:gd name="T123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3" h="58">
                  <a:moveTo>
                    <a:pt x="50" y="1"/>
                  </a:moveTo>
                  <a:cubicBezTo>
                    <a:pt x="50" y="1"/>
                    <a:pt x="48" y="3"/>
                    <a:pt x="47" y="4"/>
                  </a:cubicBezTo>
                  <a:cubicBezTo>
                    <a:pt x="47" y="5"/>
                    <a:pt x="45" y="8"/>
                    <a:pt x="44" y="8"/>
                  </a:cubicBezTo>
                  <a:cubicBezTo>
                    <a:pt x="43" y="8"/>
                    <a:pt x="37" y="10"/>
                    <a:pt x="35" y="10"/>
                  </a:cubicBezTo>
                  <a:cubicBezTo>
                    <a:pt x="34" y="10"/>
                    <a:pt x="29" y="11"/>
                    <a:pt x="29" y="12"/>
                  </a:cubicBezTo>
                  <a:cubicBezTo>
                    <a:pt x="28" y="14"/>
                    <a:pt x="25" y="16"/>
                    <a:pt x="25" y="16"/>
                  </a:cubicBezTo>
                  <a:cubicBezTo>
                    <a:pt x="25" y="16"/>
                    <a:pt x="25" y="18"/>
                    <a:pt x="27" y="18"/>
                  </a:cubicBezTo>
                  <a:cubicBezTo>
                    <a:pt x="29" y="18"/>
                    <a:pt x="29" y="20"/>
                    <a:pt x="29" y="20"/>
                  </a:cubicBezTo>
                  <a:cubicBezTo>
                    <a:pt x="29" y="20"/>
                    <a:pt x="29" y="24"/>
                    <a:pt x="28" y="23"/>
                  </a:cubicBezTo>
                  <a:cubicBezTo>
                    <a:pt x="27" y="22"/>
                    <a:pt x="27" y="23"/>
                    <a:pt x="25" y="21"/>
                  </a:cubicBezTo>
                  <a:cubicBezTo>
                    <a:pt x="24" y="20"/>
                    <a:pt x="12" y="8"/>
                    <a:pt x="12" y="8"/>
                  </a:cubicBezTo>
                  <a:cubicBezTo>
                    <a:pt x="12" y="8"/>
                    <a:pt x="9" y="4"/>
                    <a:pt x="8" y="3"/>
                  </a:cubicBezTo>
                  <a:cubicBezTo>
                    <a:pt x="8" y="2"/>
                    <a:pt x="7" y="0"/>
                    <a:pt x="5" y="0"/>
                  </a:cubicBezTo>
                  <a:cubicBezTo>
                    <a:pt x="3" y="0"/>
                    <a:pt x="1" y="1"/>
                    <a:pt x="0" y="3"/>
                  </a:cubicBezTo>
                  <a:cubicBezTo>
                    <a:pt x="0" y="4"/>
                    <a:pt x="0" y="7"/>
                    <a:pt x="2" y="10"/>
                  </a:cubicBezTo>
                  <a:cubicBezTo>
                    <a:pt x="5" y="13"/>
                    <a:pt x="10" y="15"/>
                    <a:pt x="13" y="17"/>
                  </a:cubicBezTo>
                  <a:cubicBezTo>
                    <a:pt x="18" y="20"/>
                    <a:pt x="22" y="24"/>
                    <a:pt x="25" y="27"/>
                  </a:cubicBezTo>
                  <a:cubicBezTo>
                    <a:pt x="28" y="31"/>
                    <a:pt x="35" y="38"/>
                    <a:pt x="37" y="42"/>
                  </a:cubicBezTo>
                  <a:cubicBezTo>
                    <a:pt x="38" y="46"/>
                    <a:pt x="37" y="47"/>
                    <a:pt x="35" y="47"/>
                  </a:cubicBezTo>
                  <a:cubicBezTo>
                    <a:pt x="34" y="47"/>
                    <a:pt x="31" y="45"/>
                    <a:pt x="30" y="44"/>
                  </a:cubicBezTo>
                  <a:cubicBezTo>
                    <a:pt x="29" y="43"/>
                    <a:pt x="28" y="44"/>
                    <a:pt x="28" y="44"/>
                  </a:cubicBezTo>
                  <a:cubicBezTo>
                    <a:pt x="28" y="44"/>
                    <a:pt x="28" y="45"/>
                    <a:pt x="31" y="49"/>
                  </a:cubicBezTo>
                  <a:cubicBezTo>
                    <a:pt x="33" y="52"/>
                    <a:pt x="34" y="57"/>
                    <a:pt x="36" y="58"/>
                  </a:cubicBezTo>
                  <a:cubicBezTo>
                    <a:pt x="37" y="58"/>
                    <a:pt x="45" y="53"/>
                    <a:pt x="43" y="48"/>
                  </a:cubicBezTo>
                  <a:cubicBezTo>
                    <a:pt x="42" y="43"/>
                    <a:pt x="39" y="38"/>
                    <a:pt x="38" y="37"/>
                  </a:cubicBezTo>
                  <a:cubicBezTo>
                    <a:pt x="37" y="36"/>
                    <a:pt x="38" y="34"/>
                    <a:pt x="40" y="35"/>
                  </a:cubicBezTo>
                  <a:cubicBezTo>
                    <a:pt x="42" y="36"/>
                    <a:pt x="45" y="38"/>
                    <a:pt x="49" y="38"/>
                  </a:cubicBezTo>
                  <a:cubicBezTo>
                    <a:pt x="53" y="38"/>
                    <a:pt x="54" y="39"/>
                    <a:pt x="55" y="38"/>
                  </a:cubicBezTo>
                  <a:cubicBezTo>
                    <a:pt x="57" y="36"/>
                    <a:pt x="59" y="33"/>
                    <a:pt x="59" y="32"/>
                  </a:cubicBezTo>
                  <a:cubicBezTo>
                    <a:pt x="60" y="31"/>
                    <a:pt x="62" y="31"/>
                    <a:pt x="64" y="33"/>
                  </a:cubicBezTo>
                  <a:cubicBezTo>
                    <a:pt x="66" y="36"/>
                    <a:pt x="69" y="38"/>
                    <a:pt x="71" y="36"/>
                  </a:cubicBezTo>
                  <a:cubicBezTo>
                    <a:pt x="72" y="33"/>
                    <a:pt x="70" y="30"/>
                    <a:pt x="72" y="30"/>
                  </a:cubicBezTo>
                  <a:cubicBezTo>
                    <a:pt x="74" y="29"/>
                    <a:pt x="75" y="27"/>
                    <a:pt x="76" y="29"/>
                  </a:cubicBezTo>
                  <a:cubicBezTo>
                    <a:pt x="77" y="30"/>
                    <a:pt x="78" y="32"/>
                    <a:pt x="79" y="31"/>
                  </a:cubicBezTo>
                  <a:cubicBezTo>
                    <a:pt x="79" y="30"/>
                    <a:pt x="81" y="29"/>
                    <a:pt x="82" y="27"/>
                  </a:cubicBezTo>
                  <a:cubicBezTo>
                    <a:pt x="83" y="25"/>
                    <a:pt x="82" y="22"/>
                    <a:pt x="81" y="22"/>
                  </a:cubicBezTo>
                  <a:cubicBezTo>
                    <a:pt x="79" y="23"/>
                    <a:pt x="76" y="23"/>
                    <a:pt x="75" y="24"/>
                  </a:cubicBezTo>
                  <a:cubicBezTo>
                    <a:pt x="74" y="24"/>
                    <a:pt x="72" y="24"/>
                    <a:pt x="71" y="26"/>
                  </a:cubicBezTo>
                  <a:cubicBezTo>
                    <a:pt x="70" y="27"/>
                    <a:pt x="70" y="27"/>
                    <a:pt x="69" y="27"/>
                  </a:cubicBezTo>
                  <a:cubicBezTo>
                    <a:pt x="68" y="27"/>
                    <a:pt x="66" y="28"/>
                    <a:pt x="65" y="26"/>
                  </a:cubicBezTo>
                  <a:cubicBezTo>
                    <a:pt x="63" y="25"/>
                    <a:pt x="63" y="23"/>
                    <a:pt x="61" y="23"/>
                  </a:cubicBezTo>
                  <a:cubicBezTo>
                    <a:pt x="60" y="23"/>
                    <a:pt x="56" y="24"/>
                    <a:pt x="56" y="25"/>
                  </a:cubicBezTo>
                  <a:cubicBezTo>
                    <a:pt x="55" y="26"/>
                    <a:pt x="57" y="28"/>
                    <a:pt x="54" y="28"/>
                  </a:cubicBezTo>
                  <a:cubicBezTo>
                    <a:pt x="51" y="28"/>
                    <a:pt x="43" y="27"/>
                    <a:pt x="42" y="28"/>
                  </a:cubicBezTo>
                  <a:cubicBezTo>
                    <a:pt x="41" y="28"/>
                    <a:pt x="42" y="30"/>
                    <a:pt x="41" y="31"/>
                  </a:cubicBezTo>
                  <a:cubicBezTo>
                    <a:pt x="39" y="31"/>
                    <a:pt x="37" y="33"/>
                    <a:pt x="36" y="32"/>
                  </a:cubicBezTo>
                  <a:cubicBezTo>
                    <a:pt x="35" y="31"/>
                    <a:pt x="32" y="28"/>
                    <a:pt x="32" y="28"/>
                  </a:cubicBezTo>
                  <a:cubicBezTo>
                    <a:pt x="32" y="28"/>
                    <a:pt x="30" y="25"/>
                    <a:pt x="34" y="25"/>
                  </a:cubicBezTo>
                  <a:cubicBezTo>
                    <a:pt x="37" y="25"/>
                    <a:pt x="42" y="24"/>
                    <a:pt x="43" y="24"/>
                  </a:cubicBezTo>
                  <a:cubicBezTo>
                    <a:pt x="44" y="24"/>
                    <a:pt x="46" y="24"/>
                    <a:pt x="46" y="23"/>
                  </a:cubicBezTo>
                  <a:cubicBezTo>
                    <a:pt x="45" y="21"/>
                    <a:pt x="48" y="22"/>
                    <a:pt x="47" y="20"/>
                  </a:cubicBezTo>
                  <a:cubicBezTo>
                    <a:pt x="46" y="19"/>
                    <a:pt x="45" y="18"/>
                    <a:pt x="47" y="18"/>
                  </a:cubicBezTo>
                  <a:cubicBezTo>
                    <a:pt x="50" y="17"/>
                    <a:pt x="58" y="18"/>
                    <a:pt x="63" y="17"/>
                  </a:cubicBezTo>
                  <a:cubicBezTo>
                    <a:pt x="67" y="16"/>
                    <a:pt x="67" y="14"/>
                    <a:pt x="68" y="13"/>
                  </a:cubicBezTo>
                  <a:cubicBezTo>
                    <a:pt x="68" y="11"/>
                    <a:pt x="65" y="8"/>
                    <a:pt x="63" y="8"/>
                  </a:cubicBezTo>
                  <a:cubicBezTo>
                    <a:pt x="62" y="9"/>
                    <a:pt x="60" y="12"/>
                    <a:pt x="58" y="13"/>
                  </a:cubicBezTo>
                  <a:cubicBezTo>
                    <a:pt x="56" y="13"/>
                    <a:pt x="49" y="15"/>
                    <a:pt x="49" y="16"/>
                  </a:cubicBezTo>
                  <a:cubicBezTo>
                    <a:pt x="48" y="16"/>
                    <a:pt x="43" y="17"/>
                    <a:pt x="42" y="17"/>
                  </a:cubicBezTo>
                  <a:cubicBezTo>
                    <a:pt x="41" y="17"/>
                    <a:pt x="36" y="13"/>
                    <a:pt x="40" y="13"/>
                  </a:cubicBezTo>
                  <a:cubicBezTo>
                    <a:pt x="44" y="12"/>
                    <a:pt x="49" y="11"/>
                    <a:pt x="51" y="10"/>
                  </a:cubicBezTo>
                  <a:cubicBezTo>
                    <a:pt x="53" y="8"/>
                    <a:pt x="55" y="3"/>
                    <a:pt x="54" y="2"/>
                  </a:cubicBezTo>
                  <a:cubicBezTo>
                    <a:pt x="54" y="1"/>
                    <a:pt x="51" y="0"/>
                    <a:pt x="5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ŝḻiḓe">
              <a:extLst>
                <a:ext uri="{FF2B5EF4-FFF2-40B4-BE49-F238E27FC236}">
                  <a16:creationId xmlns:a16="http://schemas.microsoft.com/office/drawing/2014/main" id="{6A1A910D-2083-421F-82A1-B5B44D260905}"/>
                </a:ext>
              </a:extLst>
            </p:cNvPr>
            <p:cNvSpPr/>
            <p:nvPr/>
          </p:nvSpPr>
          <p:spPr bwMode="auto">
            <a:xfrm>
              <a:off x="3890963" y="2951163"/>
              <a:ext cx="161925" cy="125413"/>
            </a:xfrm>
            <a:custGeom>
              <a:avLst/>
              <a:gdLst>
                <a:gd name="T0" fmla="*/ 36 w 49"/>
                <a:gd name="T1" fmla="*/ 5 h 38"/>
                <a:gd name="T2" fmla="*/ 33 w 49"/>
                <a:gd name="T3" fmla="*/ 9 h 38"/>
                <a:gd name="T4" fmla="*/ 37 w 49"/>
                <a:gd name="T5" fmla="*/ 14 h 38"/>
                <a:gd name="T6" fmla="*/ 30 w 49"/>
                <a:gd name="T7" fmla="*/ 18 h 38"/>
                <a:gd name="T8" fmla="*/ 22 w 49"/>
                <a:gd name="T9" fmla="*/ 9 h 38"/>
                <a:gd name="T10" fmla="*/ 16 w 49"/>
                <a:gd name="T11" fmla="*/ 2 h 38"/>
                <a:gd name="T12" fmla="*/ 13 w 49"/>
                <a:gd name="T13" fmla="*/ 10 h 38"/>
                <a:gd name="T14" fmla="*/ 20 w 49"/>
                <a:gd name="T15" fmla="*/ 16 h 38"/>
                <a:gd name="T16" fmla="*/ 25 w 49"/>
                <a:gd name="T17" fmla="*/ 22 h 38"/>
                <a:gd name="T18" fmla="*/ 21 w 49"/>
                <a:gd name="T19" fmla="*/ 26 h 38"/>
                <a:gd name="T20" fmla="*/ 10 w 49"/>
                <a:gd name="T21" fmla="*/ 26 h 38"/>
                <a:gd name="T22" fmla="*/ 8 w 49"/>
                <a:gd name="T23" fmla="*/ 19 h 38"/>
                <a:gd name="T24" fmla="*/ 6 w 49"/>
                <a:gd name="T25" fmla="*/ 13 h 38"/>
                <a:gd name="T26" fmla="*/ 3 w 49"/>
                <a:gd name="T27" fmla="*/ 18 h 38"/>
                <a:gd name="T28" fmla="*/ 2 w 49"/>
                <a:gd name="T29" fmla="*/ 26 h 38"/>
                <a:gd name="T30" fmla="*/ 14 w 49"/>
                <a:gd name="T31" fmla="*/ 30 h 38"/>
                <a:gd name="T32" fmla="*/ 23 w 49"/>
                <a:gd name="T33" fmla="*/ 29 h 38"/>
                <a:gd name="T34" fmla="*/ 28 w 49"/>
                <a:gd name="T35" fmla="*/ 29 h 38"/>
                <a:gd name="T36" fmla="*/ 32 w 49"/>
                <a:gd name="T37" fmla="*/ 37 h 38"/>
                <a:gd name="T38" fmla="*/ 38 w 49"/>
                <a:gd name="T39" fmla="*/ 33 h 38"/>
                <a:gd name="T40" fmla="*/ 34 w 49"/>
                <a:gd name="T41" fmla="*/ 24 h 38"/>
                <a:gd name="T42" fmla="*/ 35 w 49"/>
                <a:gd name="T43" fmla="*/ 20 h 38"/>
                <a:gd name="T44" fmla="*/ 42 w 49"/>
                <a:gd name="T45" fmla="*/ 22 h 38"/>
                <a:gd name="T46" fmla="*/ 48 w 49"/>
                <a:gd name="T47" fmla="*/ 18 h 38"/>
                <a:gd name="T48" fmla="*/ 41 w 49"/>
                <a:gd name="T49" fmla="*/ 8 h 38"/>
                <a:gd name="T50" fmla="*/ 36 w 49"/>
                <a:gd name="T51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38">
                  <a:moveTo>
                    <a:pt x="36" y="5"/>
                  </a:moveTo>
                  <a:cubicBezTo>
                    <a:pt x="34" y="6"/>
                    <a:pt x="32" y="8"/>
                    <a:pt x="33" y="9"/>
                  </a:cubicBezTo>
                  <a:cubicBezTo>
                    <a:pt x="33" y="11"/>
                    <a:pt x="37" y="12"/>
                    <a:pt x="37" y="14"/>
                  </a:cubicBezTo>
                  <a:cubicBezTo>
                    <a:pt x="38" y="17"/>
                    <a:pt x="32" y="18"/>
                    <a:pt x="30" y="18"/>
                  </a:cubicBezTo>
                  <a:cubicBezTo>
                    <a:pt x="30" y="18"/>
                    <a:pt x="23" y="11"/>
                    <a:pt x="22" y="9"/>
                  </a:cubicBezTo>
                  <a:cubicBezTo>
                    <a:pt x="21" y="8"/>
                    <a:pt x="19" y="0"/>
                    <a:pt x="16" y="2"/>
                  </a:cubicBezTo>
                  <a:cubicBezTo>
                    <a:pt x="14" y="3"/>
                    <a:pt x="12" y="7"/>
                    <a:pt x="13" y="10"/>
                  </a:cubicBezTo>
                  <a:cubicBezTo>
                    <a:pt x="15" y="12"/>
                    <a:pt x="17" y="13"/>
                    <a:pt x="20" y="16"/>
                  </a:cubicBezTo>
                  <a:cubicBezTo>
                    <a:pt x="22" y="18"/>
                    <a:pt x="25" y="21"/>
                    <a:pt x="25" y="22"/>
                  </a:cubicBezTo>
                  <a:cubicBezTo>
                    <a:pt x="25" y="23"/>
                    <a:pt x="23" y="25"/>
                    <a:pt x="21" y="26"/>
                  </a:cubicBezTo>
                  <a:cubicBezTo>
                    <a:pt x="18" y="27"/>
                    <a:pt x="11" y="27"/>
                    <a:pt x="10" y="26"/>
                  </a:cubicBezTo>
                  <a:cubicBezTo>
                    <a:pt x="9" y="24"/>
                    <a:pt x="8" y="21"/>
                    <a:pt x="8" y="19"/>
                  </a:cubicBezTo>
                  <a:cubicBezTo>
                    <a:pt x="9" y="16"/>
                    <a:pt x="9" y="11"/>
                    <a:pt x="6" y="13"/>
                  </a:cubicBezTo>
                  <a:cubicBezTo>
                    <a:pt x="4" y="14"/>
                    <a:pt x="5" y="16"/>
                    <a:pt x="3" y="18"/>
                  </a:cubicBezTo>
                  <a:cubicBezTo>
                    <a:pt x="1" y="19"/>
                    <a:pt x="0" y="24"/>
                    <a:pt x="2" y="26"/>
                  </a:cubicBezTo>
                  <a:cubicBezTo>
                    <a:pt x="4" y="28"/>
                    <a:pt x="8" y="30"/>
                    <a:pt x="14" y="30"/>
                  </a:cubicBezTo>
                  <a:cubicBezTo>
                    <a:pt x="19" y="30"/>
                    <a:pt x="22" y="29"/>
                    <a:pt x="23" y="29"/>
                  </a:cubicBezTo>
                  <a:cubicBezTo>
                    <a:pt x="25" y="29"/>
                    <a:pt x="28" y="27"/>
                    <a:pt x="28" y="29"/>
                  </a:cubicBezTo>
                  <a:cubicBezTo>
                    <a:pt x="28" y="30"/>
                    <a:pt x="29" y="38"/>
                    <a:pt x="32" y="37"/>
                  </a:cubicBezTo>
                  <a:cubicBezTo>
                    <a:pt x="35" y="37"/>
                    <a:pt x="39" y="35"/>
                    <a:pt x="38" y="33"/>
                  </a:cubicBezTo>
                  <a:cubicBezTo>
                    <a:pt x="38" y="30"/>
                    <a:pt x="34" y="24"/>
                    <a:pt x="34" y="24"/>
                  </a:cubicBezTo>
                  <a:cubicBezTo>
                    <a:pt x="34" y="24"/>
                    <a:pt x="34" y="20"/>
                    <a:pt x="35" y="20"/>
                  </a:cubicBezTo>
                  <a:cubicBezTo>
                    <a:pt x="37" y="21"/>
                    <a:pt x="40" y="21"/>
                    <a:pt x="42" y="22"/>
                  </a:cubicBezTo>
                  <a:cubicBezTo>
                    <a:pt x="44" y="22"/>
                    <a:pt x="49" y="20"/>
                    <a:pt x="48" y="18"/>
                  </a:cubicBezTo>
                  <a:cubicBezTo>
                    <a:pt x="47" y="15"/>
                    <a:pt x="42" y="10"/>
                    <a:pt x="41" y="8"/>
                  </a:cubicBezTo>
                  <a:cubicBezTo>
                    <a:pt x="40" y="6"/>
                    <a:pt x="38" y="4"/>
                    <a:pt x="3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ślîḓê">
              <a:extLst>
                <a:ext uri="{FF2B5EF4-FFF2-40B4-BE49-F238E27FC236}">
                  <a16:creationId xmlns:a16="http://schemas.microsoft.com/office/drawing/2014/main" id="{493FB41E-B354-4D51-B1AB-AF0F30941D7A}"/>
                </a:ext>
              </a:extLst>
            </p:cNvPr>
            <p:cNvSpPr/>
            <p:nvPr/>
          </p:nvSpPr>
          <p:spPr bwMode="auto">
            <a:xfrm>
              <a:off x="3373438" y="2324100"/>
              <a:ext cx="254000" cy="223838"/>
            </a:xfrm>
            <a:custGeom>
              <a:avLst/>
              <a:gdLst>
                <a:gd name="T0" fmla="*/ 54 w 77"/>
                <a:gd name="T1" fmla="*/ 14 h 68"/>
                <a:gd name="T2" fmla="*/ 47 w 77"/>
                <a:gd name="T3" fmla="*/ 25 h 68"/>
                <a:gd name="T4" fmla="*/ 46 w 77"/>
                <a:gd name="T5" fmla="*/ 25 h 68"/>
                <a:gd name="T6" fmla="*/ 35 w 77"/>
                <a:gd name="T7" fmla="*/ 23 h 68"/>
                <a:gd name="T8" fmla="*/ 27 w 77"/>
                <a:gd name="T9" fmla="*/ 19 h 68"/>
                <a:gd name="T10" fmla="*/ 22 w 77"/>
                <a:gd name="T11" fmla="*/ 22 h 68"/>
                <a:gd name="T12" fmla="*/ 25 w 77"/>
                <a:gd name="T13" fmla="*/ 32 h 68"/>
                <a:gd name="T14" fmla="*/ 34 w 77"/>
                <a:gd name="T15" fmla="*/ 35 h 68"/>
                <a:gd name="T16" fmla="*/ 40 w 77"/>
                <a:gd name="T17" fmla="*/ 34 h 68"/>
                <a:gd name="T18" fmla="*/ 37 w 77"/>
                <a:gd name="T19" fmla="*/ 38 h 68"/>
                <a:gd name="T20" fmla="*/ 25 w 77"/>
                <a:gd name="T21" fmla="*/ 50 h 68"/>
                <a:gd name="T22" fmla="*/ 11 w 77"/>
                <a:gd name="T23" fmla="*/ 57 h 68"/>
                <a:gd name="T24" fmla="*/ 9 w 77"/>
                <a:gd name="T25" fmla="*/ 55 h 68"/>
                <a:gd name="T26" fmla="*/ 3 w 77"/>
                <a:gd name="T27" fmla="*/ 56 h 68"/>
                <a:gd name="T28" fmla="*/ 2 w 77"/>
                <a:gd name="T29" fmla="*/ 64 h 68"/>
                <a:gd name="T30" fmla="*/ 6 w 77"/>
                <a:gd name="T31" fmla="*/ 67 h 68"/>
                <a:gd name="T32" fmla="*/ 19 w 77"/>
                <a:gd name="T33" fmla="*/ 59 h 68"/>
                <a:gd name="T34" fmla="*/ 36 w 77"/>
                <a:gd name="T35" fmla="*/ 49 h 68"/>
                <a:gd name="T36" fmla="*/ 48 w 77"/>
                <a:gd name="T37" fmla="*/ 33 h 68"/>
                <a:gd name="T38" fmla="*/ 63 w 77"/>
                <a:gd name="T39" fmla="*/ 33 h 68"/>
                <a:gd name="T40" fmla="*/ 70 w 77"/>
                <a:gd name="T41" fmla="*/ 34 h 68"/>
                <a:gd name="T42" fmla="*/ 75 w 77"/>
                <a:gd name="T43" fmla="*/ 30 h 68"/>
                <a:gd name="T44" fmla="*/ 68 w 77"/>
                <a:gd name="T45" fmla="*/ 25 h 68"/>
                <a:gd name="T46" fmla="*/ 59 w 77"/>
                <a:gd name="T47" fmla="*/ 26 h 68"/>
                <a:gd name="T48" fmla="*/ 54 w 77"/>
                <a:gd name="T49" fmla="*/ 25 h 68"/>
                <a:gd name="T50" fmla="*/ 57 w 77"/>
                <a:gd name="T51" fmla="*/ 20 h 68"/>
                <a:gd name="T52" fmla="*/ 61 w 77"/>
                <a:gd name="T53" fmla="*/ 16 h 68"/>
                <a:gd name="T54" fmla="*/ 66 w 77"/>
                <a:gd name="T55" fmla="*/ 11 h 68"/>
                <a:gd name="T56" fmla="*/ 65 w 77"/>
                <a:gd name="T57" fmla="*/ 2 h 68"/>
                <a:gd name="T58" fmla="*/ 58 w 77"/>
                <a:gd name="T59" fmla="*/ 4 h 68"/>
                <a:gd name="T60" fmla="*/ 54 w 77"/>
                <a:gd name="T6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" h="68">
                  <a:moveTo>
                    <a:pt x="54" y="14"/>
                  </a:moveTo>
                  <a:cubicBezTo>
                    <a:pt x="54" y="14"/>
                    <a:pt x="50" y="19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4" y="25"/>
                    <a:pt x="37" y="25"/>
                    <a:pt x="35" y="23"/>
                  </a:cubicBezTo>
                  <a:cubicBezTo>
                    <a:pt x="32" y="22"/>
                    <a:pt x="28" y="19"/>
                    <a:pt x="27" y="19"/>
                  </a:cubicBezTo>
                  <a:cubicBezTo>
                    <a:pt x="25" y="18"/>
                    <a:pt x="23" y="19"/>
                    <a:pt x="22" y="22"/>
                  </a:cubicBezTo>
                  <a:cubicBezTo>
                    <a:pt x="21" y="25"/>
                    <a:pt x="21" y="28"/>
                    <a:pt x="25" y="32"/>
                  </a:cubicBezTo>
                  <a:cubicBezTo>
                    <a:pt x="29" y="37"/>
                    <a:pt x="30" y="36"/>
                    <a:pt x="34" y="35"/>
                  </a:cubicBezTo>
                  <a:cubicBezTo>
                    <a:pt x="36" y="35"/>
                    <a:pt x="38" y="34"/>
                    <a:pt x="40" y="34"/>
                  </a:cubicBezTo>
                  <a:cubicBezTo>
                    <a:pt x="38" y="36"/>
                    <a:pt x="37" y="38"/>
                    <a:pt x="37" y="38"/>
                  </a:cubicBezTo>
                  <a:cubicBezTo>
                    <a:pt x="35" y="40"/>
                    <a:pt x="29" y="47"/>
                    <a:pt x="25" y="50"/>
                  </a:cubicBezTo>
                  <a:cubicBezTo>
                    <a:pt x="21" y="52"/>
                    <a:pt x="11" y="57"/>
                    <a:pt x="11" y="57"/>
                  </a:cubicBezTo>
                  <a:cubicBezTo>
                    <a:pt x="12" y="58"/>
                    <a:pt x="9" y="58"/>
                    <a:pt x="9" y="55"/>
                  </a:cubicBezTo>
                  <a:cubicBezTo>
                    <a:pt x="8" y="52"/>
                    <a:pt x="6" y="54"/>
                    <a:pt x="3" y="56"/>
                  </a:cubicBezTo>
                  <a:cubicBezTo>
                    <a:pt x="0" y="58"/>
                    <a:pt x="2" y="62"/>
                    <a:pt x="2" y="64"/>
                  </a:cubicBezTo>
                  <a:cubicBezTo>
                    <a:pt x="1" y="66"/>
                    <a:pt x="1" y="68"/>
                    <a:pt x="6" y="67"/>
                  </a:cubicBezTo>
                  <a:cubicBezTo>
                    <a:pt x="10" y="66"/>
                    <a:pt x="14" y="62"/>
                    <a:pt x="19" y="59"/>
                  </a:cubicBezTo>
                  <a:cubicBezTo>
                    <a:pt x="24" y="57"/>
                    <a:pt x="32" y="53"/>
                    <a:pt x="36" y="49"/>
                  </a:cubicBezTo>
                  <a:cubicBezTo>
                    <a:pt x="39" y="46"/>
                    <a:pt x="45" y="38"/>
                    <a:pt x="48" y="33"/>
                  </a:cubicBezTo>
                  <a:cubicBezTo>
                    <a:pt x="53" y="33"/>
                    <a:pt x="61" y="33"/>
                    <a:pt x="63" y="33"/>
                  </a:cubicBezTo>
                  <a:cubicBezTo>
                    <a:pt x="65" y="33"/>
                    <a:pt x="67" y="35"/>
                    <a:pt x="70" y="34"/>
                  </a:cubicBezTo>
                  <a:cubicBezTo>
                    <a:pt x="73" y="34"/>
                    <a:pt x="77" y="33"/>
                    <a:pt x="75" y="30"/>
                  </a:cubicBezTo>
                  <a:cubicBezTo>
                    <a:pt x="73" y="27"/>
                    <a:pt x="71" y="24"/>
                    <a:pt x="68" y="25"/>
                  </a:cubicBezTo>
                  <a:cubicBezTo>
                    <a:pt x="65" y="26"/>
                    <a:pt x="61" y="26"/>
                    <a:pt x="59" y="26"/>
                  </a:cubicBezTo>
                  <a:cubicBezTo>
                    <a:pt x="59" y="26"/>
                    <a:pt x="56" y="26"/>
                    <a:pt x="54" y="25"/>
                  </a:cubicBezTo>
                  <a:cubicBezTo>
                    <a:pt x="55" y="23"/>
                    <a:pt x="57" y="21"/>
                    <a:pt x="57" y="20"/>
                  </a:cubicBezTo>
                  <a:cubicBezTo>
                    <a:pt x="59" y="18"/>
                    <a:pt x="60" y="17"/>
                    <a:pt x="61" y="16"/>
                  </a:cubicBezTo>
                  <a:cubicBezTo>
                    <a:pt x="62" y="16"/>
                    <a:pt x="65" y="14"/>
                    <a:pt x="66" y="11"/>
                  </a:cubicBezTo>
                  <a:cubicBezTo>
                    <a:pt x="67" y="9"/>
                    <a:pt x="66" y="3"/>
                    <a:pt x="65" y="2"/>
                  </a:cubicBezTo>
                  <a:cubicBezTo>
                    <a:pt x="63" y="0"/>
                    <a:pt x="59" y="1"/>
                    <a:pt x="58" y="4"/>
                  </a:cubicBezTo>
                  <a:cubicBezTo>
                    <a:pt x="56" y="7"/>
                    <a:pt x="55" y="14"/>
                    <a:pt x="5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sḻiḓè">
              <a:extLst>
                <a:ext uri="{FF2B5EF4-FFF2-40B4-BE49-F238E27FC236}">
                  <a16:creationId xmlns:a16="http://schemas.microsoft.com/office/drawing/2014/main" id="{1AEBD4FF-DE99-47AA-956E-F2A59A86C23A}"/>
                </a:ext>
              </a:extLst>
            </p:cNvPr>
            <p:cNvSpPr/>
            <p:nvPr/>
          </p:nvSpPr>
          <p:spPr bwMode="auto">
            <a:xfrm>
              <a:off x="2625726" y="2725738"/>
              <a:ext cx="890588" cy="1277938"/>
            </a:xfrm>
            <a:custGeom>
              <a:avLst/>
              <a:gdLst>
                <a:gd name="T0" fmla="*/ 135 w 270"/>
                <a:gd name="T1" fmla="*/ 22 h 387"/>
                <a:gd name="T2" fmla="*/ 131 w 270"/>
                <a:gd name="T3" fmla="*/ 22 h 387"/>
                <a:gd name="T4" fmla="*/ 117 w 270"/>
                <a:gd name="T5" fmla="*/ 6 h 387"/>
                <a:gd name="T6" fmla="*/ 99 w 270"/>
                <a:gd name="T7" fmla="*/ 6 h 387"/>
                <a:gd name="T8" fmla="*/ 85 w 270"/>
                <a:gd name="T9" fmla="*/ 0 h 387"/>
                <a:gd name="T10" fmla="*/ 100 w 270"/>
                <a:gd name="T11" fmla="*/ 20 h 387"/>
                <a:gd name="T12" fmla="*/ 113 w 270"/>
                <a:gd name="T13" fmla="*/ 20 h 387"/>
                <a:gd name="T14" fmla="*/ 126 w 270"/>
                <a:gd name="T15" fmla="*/ 23 h 387"/>
                <a:gd name="T16" fmla="*/ 88 w 270"/>
                <a:gd name="T17" fmla="*/ 45 h 387"/>
                <a:gd name="T18" fmla="*/ 82 w 270"/>
                <a:gd name="T19" fmla="*/ 108 h 387"/>
                <a:gd name="T20" fmla="*/ 60 w 270"/>
                <a:gd name="T21" fmla="*/ 108 h 387"/>
                <a:gd name="T22" fmla="*/ 35 w 270"/>
                <a:gd name="T23" fmla="*/ 142 h 387"/>
                <a:gd name="T24" fmla="*/ 25 w 270"/>
                <a:gd name="T25" fmla="*/ 309 h 387"/>
                <a:gd name="T26" fmla="*/ 0 w 270"/>
                <a:gd name="T27" fmla="*/ 387 h 387"/>
                <a:gd name="T28" fmla="*/ 30 w 270"/>
                <a:gd name="T29" fmla="*/ 387 h 387"/>
                <a:gd name="T30" fmla="*/ 45 w 270"/>
                <a:gd name="T31" fmla="*/ 367 h 387"/>
                <a:gd name="T32" fmla="*/ 37 w 270"/>
                <a:gd name="T33" fmla="*/ 387 h 387"/>
                <a:gd name="T34" fmla="*/ 63 w 270"/>
                <a:gd name="T35" fmla="*/ 387 h 387"/>
                <a:gd name="T36" fmla="*/ 70 w 270"/>
                <a:gd name="T37" fmla="*/ 353 h 387"/>
                <a:gd name="T38" fmla="*/ 78 w 270"/>
                <a:gd name="T39" fmla="*/ 167 h 387"/>
                <a:gd name="T40" fmla="*/ 90 w 270"/>
                <a:gd name="T41" fmla="*/ 151 h 387"/>
                <a:gd name="T42" fmla="*/ 130 w 270"/>
                <a:gd name="T43" fmla="*/ 151 h 387"/>
                <a:gd name="T44" fmla="*/ 130 w 270"/>
                <a:gd name="T45" fmla="*/ 69 h 387"/>
                <a:gd name="T46" fmla="*/ 113 w 270"/>
                <a:gd name="T47" fmla="*/ 48 h 387"/>
                <a:gd name="T48" fmla="*/ 135 w 270"/>
                <a:gd name="T49" fmla="*/ 27 h 387"/>
                <a:gd name="T50" fmla="*/ 156 w 270"/>
                <a:gd name="T51" fmla="*/ 48 h 387"/>
                <a:gd name="T52" fmla="*/ 139 w 270"/>
                <a:gd name="T53" fmla="*/ 69 h 387"/>
                <a:gd name="T54" fmla="*/ 139 w 270"/>
                <a:gd name="T55" fmla="*/ 151 h 387"/>
                <a:gd name="T56" fmla="*/ 180 w 270"/>
                <a:gd name="T57" fmla="*/ 151 h 387"/>
                <a:gd name="T58" fmla="*/ 191 w 270"/>
                <a:gd name="T59" fmla="*/ 167 h 387"/>
                <a:gd name="T60" fmla="*/ 200 w 270"/>
                <a:gd name="T61" fmla="*/ 353 h 387"/>
                <a:gd name="T62" fmla="*/ 207 w 270"/>
                <a:gd name="T63" fmla="*/ 387 h 387"/>
                <a:gd name="T64" fmla="*/ 233 w 270"/>
                <a:gd name="T65" fmla="*/ 387 h 387"/>
                <a:gd name="T66" fmla="*/ 224 w 270"/>
                <a:gd name="T67" fmla="*/ 367 h 387"/>
                <a:gd name="T68" fmla="*/ 239 w 270"/>
                <a:gd name="T69" fmla="*/ 387 h 387"/>
                <a:gd name="T70" fmla="*/ 270 w 270"/>
                <a:gd name="T71" fmla="*/ 387 h 387"/>
                <a:gd name="T72" fmla="*/ 244 w 270"/>
                <a:gd name="T73" fmla="*/ 309 h 387"/>
                <a:gd name="T74" fmla="*/ 235 w 270"/>
                <a:gd name="T75" fmla="*/ 142 h 387"/>
                <a:gd name="T76" fmla="*/ 209 w 270"/>
                <a:gd name="T77" fmla="*/ 108 h 387"/>
                <a:gd name="T78" fmla="*/ 188 w 270"/>
                <a:gd name="T79" fmla="*/ 108 h 387"/>
                <a:gd name="T80" fmla="*/ 182 w 270"/>
                <a:gd name="T81" fmla="*/ 45 h 387"/>
                <a:gd name="T82" fmla="*/ 144 w 270"/>
                <a:gd name="T83" fmla="*/ 23 h 387"/>
                <a:gd name="T84" fmla="*/ 157 w 270"/>
                <a:gd name="T85" fmla="*/ 20 h 387"/>
                <a:gd name="T86" fmla="*/ 170 w 270"/>
                <a:gd name="T87" fmla="*/ 20 h 387"/>
                <a:gd name="T88" fmla="*/ 184 w 270"/>
                <a:gd name="T89" fmla="*/ 0 h 387"/>
                <a:gd name="T90" fmla="*/ 170 w 270"/>
                <a:gd name="T91" fmla="*/ 6 h 387"/>
                <a:gd name="T92" fmla="*/ 153 w 270"/>
                <a:gd name="T93" fmla="*/ 6 h 387"/>
                <a:gd name="T94" fmla="*/ 139 w 270"/>
                <a:gd name="T95" fmla="*/ 22 h 387"/>
                <a:gd name="T96" fmla="*/ 135 w 270"/>
                <a:gd name="T97" fmla="*/ 2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0" h="387">
                  <a:moveTo>
                    <a:pt x="135" y="22"/>
                  </a:moveTo>
                  <a:cubicBezTo>
                    <a:pt x="133" y="22"/>
                    <a:pt x="132" y="22"/>
                    <a:pt x="131" y="22"/>
                  </a:cubicBezTo>
                  <a:cubicBezTo>
                    <a:pt x="130" y="15"/>
                    <a:pt x="126" y="6"/>
                    <a:pt x="117" y="6"/>
                  </a:cubicBezTo>
                  <a:cubicBezTo>
                    <a:pt x="110" y="6"/>
                    <a:pt x="106" y="6"/>
                    <a:pt x="99" y="6"/>
                  </a:cubicBezTo>
                  <a:cubicBezTo>
                    <a:pt x="93" y="6"/>
                    <a:pt x="88" y="4"/>
                    <a:pt x="85" y="0"/>
                  </a:cubicBezTo>
                  <a:cubicBezTo>
                    <a:pt x="87" y="9"/>
                    <a:pt x="90" y="18"/>
                    <a:pt x="100" y="20"/>
                  </a:cubicBezTo>
                  <a:cubicBezTo>
                    <a:pt x="104" y="20"/>
                    <a:pt x="109" y="20"/>
                    <a:pt x="113" y="20"/>
                  </a:cubicBezTo>
                  <a:cubicBezTo>
                    <a:pt x="120" y="20"/>
                    <a:pt x="123" y="21"/>
                    <a:pt x="126" y="23"/>
                  </a:cubicBezTo>
                  <a:cubicBezTo>
                    <a:pt x="109" y="24"/>
                    <a:pt x="93" y="30"/>
                    <a:pt x="88" y="45"/>
                  </a:cubicBezTo>
                  <a:cubicBezTo>
                    <a:pt x="83" y="59"/>
                    <a:pt x="85" y="92"/>
                    <a:pt x="82" y="108"/>
                  </a:cubicBezTo>
                  <a:cubicBezTo>
                    <a:pt x="75" y="108"/>
                    <a:pt x="67" y="108"/>
                    <a:pt x="60" y="108"/>
                  </a:cubicBezTo>
                  <a:cubicBezTo>
                    <a:pt x="42" y="107"/>
                    <a:pt x="36" y="123"/>
                    <a:pt x="35" y="142"/>
                  </a:cubicBezTo>
                  <a:cubicBezTo>
                    <a:pt x="32" y="198"/>
                    <a:pt x="28" y="253"/>
                    <a:pt x="25" y="309"/>
                  </a:cubicBezTo>
                  <a:cubicBezTo>
                    <a:pt x="23" y="352"/>
                    <a:pt x="14" y="372"/>
                    <a:pt x="0" y="387"/>
                  </a:cubicBezTo>
                  <a:cubicBezTo>
                    <a:pt x="10" y="387"/>
                    <a:pt x="20" y="387"/>
                    <a:pt x="30" y="387"/>
                  </a:cubicBezTo>
                  <a:cubicBezTo>
                    <a:pt x="35" y="383"/>
                    <a:pt x="38" y="378"/>
                    <a:pt x="45" y="367"/>
                  </a:cubicBezTo>
                  <a:cubicBezTo>
                    <a:pt x="42" y="377"/>
                    <a:pt x="40" y="382"/>
                    <a:pt x="37" y="387"/>
                  </a:cubicBezTo>
                  <a:cubicBezTo>
                    <a:pt x="46" y="387"/>
                    <a:pt x="54" y="387"/>
                    <a:pt x="63" y="387"/>
                  </a:cubicBezTo>
                  <a:cubicBezTo>
                    <a:pt x="68" y="377"/>
                    <a:pt x="70" y="365"/>
                    <a:pt x="70" y="353"/>
                  </a:cubicBezTo>
                  <a:cubicBezTo>
                    <a:pt x="73" y="291"/>
                    <a:pt x="76" y="229"/>
                    <a:pt x="78" y="167"/>
                  </a:cubicBezTo>
                  <a:cubicBezTo>
                    <a:pt x="79" y="157"/>
                    <a:pt x="82" y="151"/>
                    <a:pt x="90" y="151"/>
                  </a:cubicBezTo>
                  <a:cubicBezTo>
                    <a:pt x="103" y="151"/>
                    <a:pt x="117" y="151"/>
                    <a:pt x="130" y="151"/>
                  </a:cubicBezTo>
                  <a:cubicBezTo>
                    <a:pt x="130" y="124"/>
                    <a:pt x="130" y="96"/>
                    <a:pt x="130" y="69"/>
                  </a:cubicBezTo>
                  <a:cubicBezTo>
                    <a:pt x="121" y="67"/>
                    <a:pt x="113" y="58"/>
                    <a:pt x="113" y="48"/>
                  </a:cubicBezTo>
                  <a:cubicBezTo>
                    <a:pt x="113" y="36"/>
                    <a:pt x="123" y="27"/>
                    <a:pt x="135" y="27"/>
                  </a:cubicBezTo>
                  <a:cubicBezTo>
                    <a:pt x="147" y="27"/>
                    <a:pt x="156" y="36"/>
                    <a:pt x="156" y="48"/>
                  </a:cubicBezTo>
                  <a:cubicBezTo>
                    <a:pt x="156" y="58"/>
                    <a:pt x="149" y="67"/>
                    <a:pt x="139" y="69"/>
                  </a:cubicBezTo>
                  <a:cubicBezTo>
                    <a:pt x="139" y="96"/>
                    <a:pt x="139" y="124"/>
                    <a:pt x="139" y="151"/>
                  </a:cubicBezTo>
                  <a:cubicBezTo>
                    <a:pt x="153" y="151"/>
                    <a:pt x="166" y="151"/>
                    <a:pt x="180" y="151"/>
                  </a:cubicBezTo>
                  <a:cubicBezTo>
                    <a:pt x="188" y="151"/>
                    <a:pt x="191" y="157"/>
                    <a:pt x="191" y="167"/>
                  </a:cubicBezTo>
                  <a:cubicBezTo>
                    <a:pt x="194" y="229"/>
                    <a:pt x="197" y="291"/>
                    <a:pt x="200" y="353"/>
                  </a:cubicBezTo>
                  <a:cubicBezTo>
                    <a:pt x="200" y="365"/>
                    <a:pt x="202" y="377"/>
                    <a:pt x="207" y="387"/>
                  </a:cubicBezTo>
                  <a:cubicBezTo>
                    <a:pt x="215" y="387"/>
                    <a:pt x="224" y="387"/>
                    <a:pt x="233" y="387"/>
                  </a:cubicBezTo>
                  <a:cubicBezTo>
                    <a:pt x="230" y="382"/>
                    <a:pt x="227" y="377"/>
                    <a:pt x="224" y="367"/>
                  </a:cubicBezTo>
                  <a:cubicBezTo>
                    <a:pt x="232" y="378"/>
                    <a:pt x="235" y="383"/>
                    <a:pt x="239" y="387"/>
                  </a:cubicBezTo>
                  <a:cubicBezTo>
                    <a:pt x="249" y="387"/>
                    <a:pt x="260" y="387"/>
                    <a:pt x="270" y="387"/>
                  </a:cubicBezTo>
                  <a:cubicBezTo>
                    <a:pt x="256" y="372"/>
                    <a:pt x="247" y="352"/>
                    <a:pt x="244" y="309"/>
                  </a:cubicBezTo>
                  <a:cubicBezTo>
                    <a:pt x="242" y="253"/>
                    <a:pt x="238" y="198"/>
                    <a:pt x="235" y="142"/>
                  </a:cubicBezTo>
                  <a:cubicBezTo>
                    <a:pt x="234" y="123"/>
                    <a:pt x="228" y="107"/>
                    <a:pt x="209" y="108"/>
                  </a:cubicBezTo>
                  <a:cubicBezTo>
                    <a:pt x="202" y="108"/>
                    <a:pt x="195" y="108"/>
                    <a:pt x="188" y="108"/>
                  </a:cubicBezTo>
                  <a:cubicBezTo>
                    <a:pt x="185" y="92"/>
                    <a:pt x="186" y="59"/>
                    <a:pt x="182" y="45"/>
                  </a:cubicBezTo>
                  <a:cubicBezTo>
                    <a:pt x="176" y="30"/>
                    <a:pt x="161" y="24"/>
                    <a:pt x="144" y="23"/>
                  </a:cubicBezTo>
                  <a:cubicBezTo>
                    <a:pt x="146" y="21"/>
                    <a:pt x="150" y="20"/>
                    <a:pt x="157" y="20"/>
                  </a:cubicBezTo>
                  <a:cubicBezTo>
                    <a:pt x="161" y="20"/>
                    <a:pt x="166" y="20"/>
                    <a:pt x="170" y="20"/>
                  </a:cubicBezTo>
                  <a:cubicBezTo>
                    <a:pt x="180" y="18"/>
                    <a:pt x="183" y="9"/>
                    <a:pt x="184" y="0"/>
                  </a:cubicBezTo>
                  <a:cubicBezTo>
                    <a:pt x="181" y="4"/>
                    <a:pt x="177" y="6"/>
                    <a:pt x="170" y="6"/>
                  </a:cubicBezTo>
                  <a:cubicBezTo>
                    <a:pt x="164" y="6"/>
                    <a:pt x="159" y="6"/>
                    <a:pt x="153" y="6"/>
                  </a:cubicBezTo>
                  <a:cubicBezTo>
                    <a:pt x="144" y="6"/>
                    <a:pt x="140" y="15"/>
                    <a:pt x="139" y="22"/>
                  </a:cubicBezTo>
                  <a:cubicBezTo>
                    <a:pt x="138" y="22"/>
                    <a:pt x="136" y="22"/>
                    <a:pt x="13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ṣľíḍè">
              <a:extLst>
                <a:ext uri="{FF2B5EF4-FFF2-40B4-BE49-F238E27FC236}">
                  <a16:creationId xmlns:a16="http://schemas.microsoft.com/office/drawing/2014/main" id="{8C65A66D-C285-45D4-80F9-2F74D6C87FB7}"/>
                </a:ext>
              </a:extLst>
            </p:cNvPr>
            <p:cNvSpPr/>
            <p:nvPr/>
          </p:nvSpPr>
          <p:spPr bwMode="auto">
            <a:xfrm>
              <a:off x="1735138" y="2095500"/>
              <a:ext cx="2667000" cy="2670175"/>
            </a:xfrm>
            <a:custGeom>
              <a:avLst/>
              <a:gdLst>
                <a:gd name="T0" fmla="*/ 404 w 809"/>
                <a:gd name="T1" fmla="*/ 0 h 809"/>
                <a:gd name="T2" fmla="*/ 809 w 809"/>
                <a:gd name="T3" fmla="*/ 404 h 809"/>
                <a:gd name="T4" fmla="*/ 404 w 809"/>
                <a:gd name="T5" fmla="*/ 809 h 809"/>
                <a:gd name="T6" fmla="*/ 0 w 809"/>
                <a:gd name="T7" fmla="*/ 404 h 809"/>
                <a:gd name="T8" fmla="*/ 404 w 809"/>
                <a:gd name="T9" fmla="*/ 0 h 809"/>
                <a:gd name="T10" fmla="*/ 404 w 809"/>
                <a:gd name="T11" fmla="*/ 0 h 809"/>
                <a:gd name="T12" fmla="*/ 404 w 809"/>
                <a:gd name="T13" fmla="*/ 14 h 809"/>
                <a:gd name="T14" fmla="*/ 14 w 809"/>
                <a:gd name="T15" fmla="*/ 404 h 809"/>
                <a:gd name="T16" fmla="*/ 404 w 809"/>
                <a:gd name="T17" fmla="*/ 795 h 809"/>
                <a:gd name="T18" fmla="*/ 795 w 809"/>
                <a:gd name="T19" fmla="*/ 404 h 809"/>
                <a:gd name="T20" fmla="*/ 404 w 809"/>
                <a:gd name="T21" fmla="*/ 14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9" h="809">
                  <a:moveTo>
                    <a:pt x="404" y="0"/>
                  </a:moveTo>
                  <a:cubicBezTo>
                    <a:pt x="627" y="0"/>
                    <a:pt x="809" y="182"/>
                    <a:pt x="809" y="404"/>
                  </a:cubicBezTo>
                  <a:cubicBezTo>
                    <a:pt x="809" y="627"/>
                    <a:pt x="627" y="809"/>
                    <a:pt x="404" y="809"/>
                  </a:cubicBezTo>
                  <a:cubicBezTo>
                    <a:pt x="181" y="809"/>
                    <a:pt x="0" y="627"/>
                    <a:pt x="0" y="404"/>
                  </a:cubicBezTo>
                  <a:cubicBezTo>
                    <a:pt x="0" y="182"/>
                    <a:pt x="181" y="0"/>
                    <a:pt x="404" y="0"/>
                  </a:cubicBezTo>
                  <a:cubicBezTo>
                    <a:pt x="404" y="0"/>
                    <a:pt x="404" y="0"/>
                    <a:pt x="404" y="0"/>
                  </a:cubicBezTo>
                  <a:close/>
                  <a:moveTo>
                    <a:pt x="404" y="14"/>
                  </a:moveTo>
                  <a:cubicBezTo>
                    <a:pt x="189" y="14"/>
                    <a:pt x="14" y="189"/>
                    <a:pt x="14" y="404"/>
                  </a:cubicBezTo>
                  <a:cubicBezTo>
                    <a:pt x="14" y="619"/>
                    <a:pt x="189" y="795"/>
                    <a:pt x="404" y="795"/>
                  </a:cubicBezTo>
                  <a:cubicBezTo>
                    <a:pt x="619" y="795"/>
                    <a:pt x="795" y="619"/>
                    <a:pt x="795" y="404"/>
                  </a:cubicBezTo>
                  <a:cubicBezTo>
                    <a:pt x="795" y="189"/>
                    <a:pt x="619" y="14"/>
                    <a:pt x="40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ṡ1idé">
              <a:extLst>
                <a:ext uri="{FF2B5EF4-FFF2-40B4-BE49-F238E27FC236}">
                  <a16:creationId xmlns:a16="http://schemas.microsoft.com/office/drawing/2014/main" id="{615BBFDA-1CEF-4478-B61E-9CD3573F9441}"/>
                </a:ext>
              </a:extLst>
            </p:cNvPr>
            <p:cNvSpPr/>
            <p:nvPr/>
          </p:nvSpPr>
          <p:spPr bwMode="auto">
            <a:xfrm>
              <a:off x="1897063" y="3373438"/>
              <a:ext cx="2333625" cy="1227138"/>
            </a:xfrm>
            <a:custGeom>
              <a:avLst/>
              <a:gdLst>
                <a:gd name="T0" fmla="*/ 21 w 708"/>
                <a:gd name="T1" fmla="*/ 23 h 372"/>
                <a:gd name="T2" fmla="*/ 53 w 708"/>
                <a:gd name="T3" fmla="*/ 35 h 372"/>
                <a:gd name="T4" fmla="*/ 51 w 708"/>
                <a:gd name="T5" fmla="*/ 26 h 372"/>
                <a:gd name="T6" fmla="*/ 18 w 708"/>
                <a:gd name="T7" fmla="*/ 47 h 372"/>
                <a:gd name="T8" fmla="*/ 18 w 708"/>
                <a:gd name="T9" fmla="*/ 88 h 372"/>
                <a:gd name="T10" fmla="*/ 48 w 708"/>
                <a:gd name="T11" fmla="*/ 67 h 372"/>
                <a:gd name="T12" fmla="*/ 18 w 708"/>
                <a:gd name="T13" fmla="*/ 88 h 372"/>
                <a:gd name="T14" fmla="*/ 62 w 708"/>
                <a:gd name="T15" fmla="*/ 109 h 372"/>
                <a:gd name="T16" fmla="*/ 64 w 708"/>
                <a:gd name="T17" fmla="*/ 147 h 372"/>
                <a:gd name="T18" fmla="*/ 42 w 708"/>
                <a:gd name="T19" fmla="*/ 155 h 372"/>
                <a:gd name="T20" fmla="*/ 57 w 708"/>
                <a:gd name="T21" fmla="*/ 206 h 372"/>
                <a:gd name="T22" fmla="*/ 116 w 708"/>
                <a:gd name="T23" fmla="*/ 203 h 372"/>
                <a:gd name="T24" fmla="*/ 93 w 708"/>
                <a:gd name="T25" fmla="*/ 174 h 372"/>
                <a:gd name="T26" fmla="*/ 46 w 708"/>
                <a:gd name="T27" fmla="*/ 181 h 372"/>
                <a:gd name="T28" fmla="*/ 129 w 708"/>
                <a:gd name="T29" fmla="*/ 265 h 372"/>
                <a:gd name="T30" fmla="*/ 149 w 708"/>
                <a:gd name="T31" fmla="*/ 251 h 372"/>
                <a:gd name="T32" fmla="*/ 121 w 708"/>
                <a:gd name="T33" fmla="*/ 221 h 372"/>
                <a:gd name="T34" fmla="*/ 111 w 708"/>
                <a:gd name="T35" fmla="*/ 252 h 372"/>
                <a:gd name="T36" fmla="*/ 164 w 708"/>
                <a:gd name="T37" fmla="*/ 295 h 372"/>
                <a:gd name="T38" fmla="*/ 175 w 708"/>
                <a:gd name="T39" fmla="*/ 321 h 372"/>
                <a:gd name="T40" fmla="*/ 132 w 708"/>
                <a:gd name="T41" fmla="*/ 292 h 372"/>
                <a:gd name="T42" fmla="*/ 146 w 708"/>
                <a:gd name="T43" fmla="*/ 291 h 372"/>
                <a:gd name="T44" fmla="*/ 211 w 708"/>
                <a:gd name="T45" fmla="*/ 283 h 372"/>
                <a:gd name="T46" fmla="*/ 260 w 708"/>
                <a:gd name="T47" fmla="*/ 308 h 372"/>
                <a:gd name="T48" fmla="*/ 205 w 708"/>
                <a:gd name="T49" fmla="*/ 335 h 372"/>
                <a:gd name="T50" fmla="*/ 342 w 708"/>
                <a:gd name="T51" fmla="*/ 329 h 372"/>
                <a:gd name="T52" fmla="*/ 344 w 708"/>
                <a:gd name="T53" fmla="*/ 352 h 372"/>
                <a:gd name="T54" fmla="*/ 303 w 708"/>
                <a:gd name="T55" fmla="*/ 320 h 372"/>
                <a:gd name="T56" fmla="*/ 320 w 708"/>
                <a:gd name="T57" fmla="*/ 364 h 372"/>
                <a:gd name="T58" fmla="*/ 360 w 708"/>
                <a:gd name="T59" fmla="*/ 321 h 372"/>
                <a:gd name="T60" fmla="*/ 416 w 708"/>
                <a:gd name="T61" fmla="*/ 315 h 372"/>
                <a:gd name="T62" fmla="*/ 384 w 708"/>
                <a:gd name="T63" fmla="*/ 368 h 372"/>
                <a:gd name="T64" fmla="*/ 464 w 708"/>
                <a:gd name="T65" fmla="*/ 350 h 372"/>
                <a:gd name="T66" fmla="*/ 433 w 708"/>
                <a:gd name="T67" fmla="*/ 313 h 372"/>
                <a:gd name="T68" fmla="*/ 508 w 708"/>
                <a:gd name="T69" fmla="*/ 337 h 372"/>
                <a:gd name="T70" fmla="*/ 500 w 708"/>
                <a:gd name="T71" fmla="*/ 285 h 372"/>
                <a:gd name="T72" fmla="*/ 483 w 708"/>
                <a:gd name="T73" fmla="*/ 294 h 372"/>
                <a:gd name="T74" fmla="*/ 508 w 708"/>
                <a:gd name="T75" fmla="*/ 337 h 372"/>
                <a:gd name="T76" fmla="*/ 515 w 708"/>
                <a:gd name="T77" fmla="*/ 276 h 372"/>
                <a:gd name="T78" fmla="*/ 548 w 708"/>
                <a:gd name="T79" fmla="*/ 279 h 372"/>
                <a:gd name="T80" fmla="*/ 550 w 708"/>
                <a:gd name="T81" fmla="*/ 283 h 372"/>
                <a:gd name="T82" fmla="*/ 547 w 708"/>
                <a:gd name="T83" fmla="*/ 316 h 372"/>
                <a:gd name="T84" fmla="*/ 609 w 708"/>
                <a:gd name="T85" fmla="*/ 250 h 372"/>
                <a:gd name="T86" fmla="*/ 608 w 708"/>
                <a:gd name="T87" fmla="*/ 227 h 372"/>
                <a:gd name="T88" fmla="*/ 573 w 708"/>
                <a:gd name="T89" fmla="*/ 241 h 372"/>
                <a:gd name="T90" fmla="*/ 609 w 708"/>
                <a:gd name="T91" fmla="*/ 250 h 372"/>
                <a:gd name="T92" fmla="*/ 656 w 708"/>
                <a:gd name="T93" fmla="*/ 184 h 372"/>
                <a:gd name="T94" fmla="*/ 613 w 708"/>
                <a:gd name="T95" fmla="*/ 172 h 372"/>
                <a:gd name="T96" fmla="*/ 625 w 708"/>
                <a:gd name="T97" fmla="*/ 165 h 372"/>
                <a:gd name="T98" fmla="*/ 650 w 708"/>
                <a:gd name="T99" fmla="*/ 169 h 372"/>
                <a:gd name="T100" fmla="*/ 651 w 708"/>
                <a:gd name="T101" fmla="*/ 215 h 372"/>
                <a:gd name="T102" fmla="*/ 635 w 708"/>
                <a:gd name="T103" fmla="*/ 139 h 372"/>
                <a:gd name="T104" fmla="*/ 683 w 708"/>
                <a:gd name="T105" fmla="*/ 137 h 372"/>
                <a:gd name="T106" fmla="*/ 655 w 708"/>
                <a:gd name="T107" fmla="*/ 73 h 372"/>
                <a:gd name="T108" fmla="*/ 690 w 708"/>
                <a:gd name="T109" fmla="*/ 98 h 372"/>
                <a:gd name="T110" fmla="*/ 684 w 708"/>
                <a:gd name="T111" fmla="*/ 17 h 372"/>
                <a:gd name="T112" fmla="*/ 698 w 708"/>
                <a:gd name="T113" fmla="*/ 34 h 372"/>
                <a:gd name="T114" fmla="*/ 659 w 708"/>
                <a:gd name="T115" fmla="*/ 29 h 372"/>
                <a:gd name="T116" fmla="*/ 659 w 708"/>
                <a:gd name="T117" fmla="*/ 11 h 372"/>
                <a:gd name="T118" fmla="*/ 663 w 708"/>
                <a:gd name="T119" fmla="*/ 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8" h="372">
                  <a:moveTo>
                    <a:pt x="0" y="6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5" y="9"/>
                    <a:pt x="11" y="11"/>
                    <a:pt x="8" y="14"/>
                  </a:cubicBezTo>
                  <a:cubicBezTo>
                    <a:pt x="5" y="18"/>
                    <a:pt x="4" y="22"/>
                    <a:pt x="4" y="26"/>
                  </a:cubicBezTo>
                  <a:cubicBezTo>
                    <a:pt x="4" y="29"/>
                    <a:pt x="5" y="32"/>
                    <a:pt x="6" y="33"/>
                  </a:cubicBezTo>
                  <a:cubicBezTo>
                    <a:pt x="7" y="35"/>
                    <a:pt x="9" y="36"/>
                    <a:pt x="11" y="36"/>
                  </a:cubicBezTo>
                  <a:cubicBezTo>
                    <a:pt x="14" y="36"/>
                    <a:pt x="18" y="32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2"/>
                    <a:pt x="22" y="22"/>
                    <a:pt x="22" y="21"/>
                  </a:cubicBezTo>
                  <a:cubicBezTo>
                    <a:pt x="25" y="15"/>
                    <a:pt x="27" y="11"/>
                    <a:pt x="30" y="9"/>
                  </a:cubicBezTo>
                  <a:cubicBezTo>
                    <a:pt x="31" y="8"/>
                    <a:pt x="32" y="7"/>
                    <a:pt x="34" y="7"/>
                  </a:cubicBezTo>
                  <a:cubicBezTo>
                    <a:pt x="35" y="6"/>
                    <a:pt x="36" y="6"/>
                    <a:pt x="38" y="6"/>
                  </a:cubicBezTo>
                  <a:cubicBezTo>
                    <a:pt x="43" y="6"/>
                    <a:pt x="47" y="8"/>
                    <a:pt x="50" y="11"/>
                  </a:cubicBezTo>
                  <a:cubicBezTo>
                    <a:pt x="53" y="15"/>
                    <a:pt x="55" y="19"/>
                    <a:pt x="55" y="25"/>
                  </a:cubicBezTo>
                  <a:cubicBezTo>
                    <a:pt x="55" y="28"/>
                    <a:pt x="54" y="31"/>
                    <a:pt x="53" y="35"/>
                  </a:cubicBezTo>
                  <a:cubicBezTo>
                    <a:pt x="52" y="38"/>
                    <a:pt x="51" y="40"/>
                    <a:pt x="51" y="40"/>
                  </a:cubicBezTo>
                  <a:cubicBezTo>
                    <a:pt x="51" y="41"/>
                    <a:pt x="52" y="41"/>
                    <a:pt x="52" y="42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2" y="42"/>
                    <a:pt x="45" y="40"/>
                    <a:pt x="48" y="37"/>
                  </a:cubicBezTo>
                  <a:cubicBezTo>
                    <a:pt x="50" y="34"/>
                    <a:pt x="51" y="30"/>
                    <a:pt x="51" y="26"/>
                  </a:cubicBezTo>
                  <a:cubicBezTo>
                    <a:pt x="51" y="24"/>
                    <a:pt x="51" y="22"/>
                    <a:pt x="49" y="20"/>
                  </a:cubicBezTo>
                  <a:cubicBezTo>
                    <a:pt x="48" y="19"/>
                    <a:pt x="47" y="18"/>
                    <a:pt x="45" y="18"/>
                  </a:cubicBezTo>
                  <a:cubicBezTo>
                    <a:pt x="42" y="18"/>
                    <a:pt x="39" y="21"/>
                    <a:pt x="37" y="2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4" y="33"/>
                    <a:pt x="33" y="37"/>
                    <a:pt x="32" y="39"/>
                  </a:cubicBezTo>
                  <a:cubicBezTo>
                    <a:pt x="31" y="40"/>
                    <a:pt x="30" y="42"/>
                    <a:pt x="29" y="43"/>
                  </a:cubicBezTo>
                  <a:cubicBezTo>
                    <a:pt x="27" y="44"/>
                    <a:pt x="26" y="45"/>
                    <a:pt x="24" y="46"/>
                  </a:cubicBezTo>
                  <a:cubicBezTo>
                    <a:pt x="22" y="47"/>
                    <a:pt x="20" y="47"/>
                    <a:pt x="18" y="47"/>
                  </a:cubicBezTo>
                  <a:cubicBezTo>
                    <a:pt x="13" y="47"/>
                    <a:pt x="9" y="46"/>
                    <a:pt x="6" y="42"/>
                  </a:cubicBezTo>
                  <a:cubicBezTo>
                    <a:pt x="2" y="38"/>
                    <a:pt x="1" y="34"/>
                    <a:pt x="1" y="28"/>
                  </a:cubicBezTo>
                  <a:cubicBezTo>
                    <a:pt x="1" y="25"/>
                    <a:pt x="1" y="21"/>
                    <a:pt x="2" y="17"/>
                  </a:cubicBezTo>
                  <a:cubicBezTo>
                    <a:pt x="3" y="14"/>
                    <a:pt x="4" y="12"/>
                    <a:pt x="4" y="12"/>
                  </a:cubicBezTo>
                  <a:cubicBezTo>
                    <a:pt x="4" y="11"/>
                    <a:pt x="3" y="10"/>
                    <a:pt x="3" y="9"/>
                  </a:cubicBezTo>
                  <a:cubicBezTo>
                    <a:pt x="2" y="9"/>
                    <a:pt x="1" y="9"/>
                    <a:pt x="0" y="9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18" y="88"/>
                  </a:moveTo>
                  <a:cubicBezTo>
                    <a:pt x="16" y="89"/>
                    <a:pt x="14" y="90"/>
                    <a:pt x="13" y="91"/>
                  </a:cubicBezTo>
                  <a:cubicBezTo>
                    <a:pt x="12" y="92"/>
                    <a:pt x="12" y="94"/>
                    <a:pt x="12" y="96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8" y="70"/>
                    <a:pt x="8" y="71"/>
                    <a:pt x="10" y="72"/>
                  </a:cubicBezTo>
                  <a:cubicBezTo>
                    <a:pt x="11" y="73"/>
                    <a:pt x="13" y="73"/>
                    <a:pt x="16" y="73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50" y="66"/>
                    <a:pt x="52" y="66"/>
                    <a:pt x="53" y="64"/>
                  </a:cubicBezTo>
                  <a:cubicBezTo>
                    <a:pt x="54" y="63"/>
                    <a:pt x="54" y="61"/>
                    <a:pt x="54" y="59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9" y="85"/>
                    <a:pt x="58" y="84"/>
                    <a:pt x="56" y="83"/>
                  </a:cubicBezTo>
                  <a:cubicBezTo>
                    <a:pt x="55" y="82"/>
                    <a:pt x="53" y="82"/>
                    <a:pt x="51" y="83"/>
                  </a:cubicBezTo>
                  <a:cubicBezTo>
                    <a:pt x="18" y="88"/>
                    <a:pt x="18" y="88"/>
                    <a:pt x="18" y="88"/>
                  </a:cubicBezTo>
                  <a:close/>
                  <a:moveTo>
                    <a:pt x="41" y="158"/>
                  </a:moveTo>
                  <a:cubicBezTo>
                    <a:pt x="37" y="157"/>
                    <a:pt x="33" y="155"/>
                    <a:pt x="30" y="152"/>
                  </a:cubicBezTo>
                  <a:cubicBezTo>
                    <a:pt x="27" y="149"/>
                    <a:pt x="24" y="145"/>
                    <a:pt x="23" y="141"/>
                  </a:cubicBezTo>
                  <a:cubicBezTo>
                    <a:pt x="22" y="137"/>
                    <a:pt x="21" y="134"/>
                    <a:pt x="22" y="131"/>
                  </a:cubicBezTo>
                  <a:cubicBezTo>
                    <a:pt x="22" y="128"/>
                    <a:pt x="23" y="125"/>
                    <a:pt x="24" y="122"/>
                  </a:cubicBezTo>
                  <a:cubicBezTo>
                    <a:pt x="26" y="118"/>
                    <a:pt x="28" y="116"/>
                    <a:pt x="31" y="113"/>
                  </a:cubicBezTo>
                  <a:cubicBezTo>
                    <a:pt x="34" y="111"/>
                    <a:pt x="37" y="109"/>
                    <a:pt x="41" y="108"/>
                  </a:cubicBezTo>
                  <a:cubicBezTo>
                    <a:pt x="49" y="105"/>
                    <a:pt x="55" y="106"/>
                    <a:pt x="62" y="109"/>
                  </a:cubicBezTo>
                  <a:cubicBezTo>
                    <a:pt x="68" y="112"/>
                    <a:pt x="72" y="117"/>
                    <a:pt x="75" y="125"/>
                  </a:cubicBezTo>
                  <a:cubicBezTo>
                    <a:pt x="76" y="128"/>
                    <a:pt x="76" y="131"/>
                    <a:pt x="76" y="135"/>
                  </a:cubicBezTo>
                  <a:cubicBezTo>
                    <a:pt x="76" y="138"/>
                    <a:pt x="76" y="140"/>
                    <a:pt x="76" y="140"/>
                  </a:cubicBezTo>
                  <a:cubicBezTo>
                    <a:pt x="76" y="141"/>
                    <a:pt x="77" y="141"/>
                    <a:pt x="77" y="141"/>
                  </a:cubicBezTo>
                  <a:cubicBezTo>
                    <a:pt x="78" y="142"/>
                    <a:pt x="79" y="142"/>
                    <a:pt x="80" y="142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8" y="145"/>
                    <a:pt x="70" y="142"/>
                    <a:pt x="72" y="139"/>
                  </a:cubicBezTo>
                  <a:cubicBezTo>
                    <a:pt x="73" y="137"/>
                    <a:pt x="73" y="133"/>
                    <a:pt x="72" y="130"/>
                  </a:cubicBezTo>
                  <a:cubicBezTo>
                    <a:pt x="71" y="126"/>
                    <a:pt x="68" y="123"/>
                    <a:pt x="64" y="122"/>
                  </a:cubicBezTo>
                  <a:cubicBezTo>
                    <a:pt x="59" y="121"/>
                    <a:pt x="54" y="122"/>
                    <a:pt x="47" y="124"/>
                  </a:cubicBezTo>
                  <a:cubicBezTo>
                    <a:pt x="40" y="126"/>
                    <a:pt x="34" y="129"/>
                    <a:pt x="31" y="132"/>
                  </a:cubicBezTo>
                  <a:cubicBezTo>
                    <a:pt x="28" y="136"/>
                    <a:pt x="27" y="140"/>
                    <a:pt x="29" y="144"/>
                  </a:cubicBezTo>
                  <a:cubicBezTo>
                    <a:pt x="30" y="146"/>
                    <a:pt x="31" y="149"/>
                    <a:pt x="34" y="151"/>
                  </a:cubicBezTo>
                  <a:cubicBezTo>
                    <a:pt x="36" y="153"/>
                    <a:pt x="39" y="154"/>
                    <a:pt x="42" y="155"/>
                  </a:cubicBezTo>
                  <a:cubicBezTo>
                    <a:pt x="41" y="158"/>
                    <a:pt x="41" y="158"/>
                    <a:pt x="41" y="158"/>
                  </a:cubicBezTo>
                  <a:close/>
                  <a:moveTo>
                    <a:pt x="60" y="193"/>
                  </a:moveTo>
                  <a:cubicBezTo>
                    <a:pt x="73" y="185"/>
                    <a:pt x="73" y="185"/>
                    <a:pt x="73" y="185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6" y="208"/>
                    <a:pt x="64" y="208"/>
                    <a:pt x="63" y="208"/>
                  </a:cubicBezTo>
                  <a:cubicBezTo>
                    <a:pt x="61" y="208"/>
                    <a:pt x="60" y="207"/>
                    <a:pt x="59" y="205"/>
                  </a:cubicBezTo>
                  <a:cubicBezTo>
                    <a:pt x="57" y="206"/>
                    <a:pt x="57" y="206"/>
                    <a:pt x="57" y="206"/>
                  </a:cubicBezTo>
                  <a:cubicBezTo>
                    <a:pt x="72" y="231"/>
                    <a:pt x="72" y="231"/>
                    <a:pt x="72" y="231"/>
                  </a:cubicBezTo>
                  <a:cubicBezTo>
                    <a:pt x="74" y="230"/>
                    <a:pt x="74" y="230"/>
                    <a:pt x="74" y="230"/>
                  </a:cubicBezTo>
                  <a:cubicBezTo>
                    <a:pt x="73" y="228"/>
                    <a:pt x="72" y="226"/>
                    <a:pt x="73" y="224"/>
                  </a:cubicBezTo>
                  <a:cubicBezTo>
                    <a:pt x="73" y="223"/>
                    <a:pt x="75" y="222"/>
                    <a:pt x="77" y="220"/>
                  </a:cubicBezTo>
                  <a:cubicBezTo>
                    <a:pt x="105" y="203"/>
                    <a:pt x="105" y="203"/>
                    <a:pt x="105" y="203"/>
                  </a:cubicBezTo>
                  <a:cubicBezTo>
                    <a:pt x="107" y="201"/>
                    <a:pt x="109" y="201"/>
                    <a:pt x="110" y="201"/>
                  </a:cubicBezTo>
                  <a:cubicBezTo>
                    <a:pt x="112" y="201"/>
                    <a:pt x="113" y="202"/>
                    <a:pt x="114" y="204"/>
                  </a:cubicBezTo>
                  <a:cubicBezTo>
                    <a:pt x="116" y="203"/>
                    <a:pt x="116" y="203"/>
                    <a:pt x="116" y="203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100" y="182"/>
                    <a:pt x="101" y="183"/>
                    <a:pt x="100" y="185"/>
                  </a:cubicBezTo>
                  <a:cubicBezTo>
                    <a:pt x="100" y="186"/>
                    <a:pt x="98" y="188"/>
                    <a:pt x="96" y="189"/>
                  </a:cubicBezTo>
                  <a:cubicBezTo>
                    <a:pt x="85" y="196"/>
                    <a:pt x="85" y="196"/>
                    <a:pt x="85" y="196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90" y="174"/>
                    <a:pt x="92" y="174"/>
                    <a:pt x="93" y="174"/>
                  </a:cubicBezTo>
                  <a:cubicBezTo>
                    <a:pt x="95" y="174"/>
                    <a:pt x="96" y="175"/>
                    <a:pt x="98" y="177"/>
                  </a:cubicBezTo>
                  <a:cubicBezTo>
                    <a:pt x="99" y="176"/>
                    <a:pt x="99" y="176"/>
                    <a:pt x="99" y="176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2" y="153"/>
                    <a:pt x="82" y="153"/>
                    <a:pt x="82" y="153"/>
                  </a:cubicBezTo>
                  <a:cubicBezTo>
                    <a:pt x="83" y="155"/>
                    <a:pt x="84" y="157"/>
                    <a:pt x="83" y="158"/>
                  </a:cubicBezTo>
                  <a:cubicBezTo>
                    <a:pt x="83" y="159"/>
                    <a:pt x="82" y="161"/>
                    <a:pt x="79" y="162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9" y="181"/>
                    <a:pt x="47" y="182"/>
                    <a:pt x="46" y="181"/>
                  </a:cubicBezTo>
                  <a:cubicBezTo>
                    <a:pt x="44" y="181"/>
                    <a:pt x="43" y="180"/>
                    <a:pt x="42" y="178"/>
                  </a:cubicBezTo>
                  <a:cubicBezTo>
                    <a:pt x="40" y="179"/>
                    <a:pt x="40" y="179"/>
                    <a:pt x="40" y="179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57" y="203"/>
                    <a:pt x="57" y="203"/>
                    <a:pt x="57" y="203"/>
                  </a:cubicBezTo>
                  <a:cubicBezTo>
                    <a:pt x="56" y="201"/>
                    <a:pt x="56" y="199"/>
                    <a:pt x="56" y="197"/>
                  </a:cubicBezTo>
                  <a:cubicBezTo>
                    <a:pt x="56" y="196"/>
                    <a:pt x="58" y="195"/>
                    <a:pt x="60" y="193"/>
                  </a:cubicBezTo>
                  <a:cubicBezTo>
                    <a:pt x="60" y="193"/>
                    <a:pt x="60" y="193"/>
                    <a:pt x="60" y="193"/>
                  </a:cubicBezTo>
                  <a:close/>
                  <a:moveTo>
                    <a:pt x="129" y="265"/>
                  </a:moveTo>
                  <a:cubicBezTo>
                    <a:pt x="146" y="249"/>
                    <a:pt x="146" y="249"/>
                    <a:pt x="146" y="249"/>
                  </a:cubicBezTo>
                  <a:cubicBezTo>
                    <a:pt x="148" y="247"/>
                    <a:pt x="149" y="245"/>
                    <a:pt x="149" y="244"/>
                  </a:cubicBezTo>
                  <a:cubicBezTo>
                    <a:pt x="150" y="242"/>
                    <a:pt x="149" y="241"/>
                    <a:pt x="147" y="239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60" y="250"/>
                    <a:pt x="160" y="250"/>
                    <a:pt x="160" y="250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7" y="249"/>
                    <a:pt x="155" y="248"/>
                    <a:pt x="154" y="248"/>
                  </a:cubicBezTo>
                  <a:cubicBezTo>
                    <a:pt x="152" y="248"/>
                    <a:pt x="151" y="249"/>
                    <a:pt x="149" y="251"/>
                  </a:cubicBezTo>
                  <a:cubicBezTo>
                    <a:pt x="132" y="267"/>
                    <a:pt x="132" y="267"/>
                    <a:pt x="132" y="267"/>
                  </a:cubicBezTo>
                  <a:cubicBezTo>
                    <a:pt x="129" y="270"/>
                    <a:pt x="127" y="271"/>
                    <a:pt x="125" y="272"/>
                  </a:cubicBezTo>
                  <a:cubicBezTo>
                    <a:pt x="123" y="273"/>
                    <a:pt x="121" y="274"/>
                    <a:pt x="119" y="274"/>
                  </a:cubicBezTo>
                  <a:cubicBezTo>
                    <a:pt x="116" y="274"/>
                    <a:pt x="114" y="273"/>
                    <a:pt x="111" y="272"/>
                  </a:cubicBezTo>
                  <a:cubicBezTo>
                    <a:pt x="108" y="270"/>
                    <a:pt x="105" y="268"/>
                    <a:pt x="103" y="265"/>
                  </a:cubicBezTo>
                  <a:cubicBezTo>
                    <a:pt x="98" y="260"/>
                    <a:pt x="96" y="256"/>
                    <a:pt x="96" y="251"/>
                  </a:cubicBezTo>
                  <a:cubicBezTo>
                    <a:pt x="96" y="246"/>
                    <a:pt x="98" y="242"/>
                    <a:pt x="103" y="238"/>
                  </a:cubicBezTo>
                  <a:cubicBezTo>
                    <a:pt x="121" y="221"/>
                    <a:pt x="121" y="221"/>
                    <a:pt x="121" y="221"/>
                  </a:cubicBezTo>
                  <a:cubicBezTo>
                    <a:pt x="122" y="219"/>
                    <a:pt x="123" y="217"/>
                    <a:pt x="124" y="216"/>
                  </a:cubicBezTo>
                  <a:cubicBezTo>
                    <a:pt x="124" y="215"/>
                    <a:pt x="123" y="213"/>
                    <a:pt x="121" y="211"/>
                  </a:cubicBezTo>
                  <a:cubicBezTo>
                    <a:pt x="123" y="210"/>
                    <a:pt x="123" y="210"/>
                    <a:pt x="123" y="210"/>
                  </a:cubicBezTo>
                  <a:cubicBezTo>
                    <a:pt x="143" y="231"/>
                    <a:pt x="143" y="231"/>
                    <a:pt x="143" y="231"/>
                  </a:cubicBezTo>
                  <a:cubicBezTo>
                    <a:pt x="141" y="232"/>
                    <a:pt x="141" y="232"/>
                    <a:pt x="141" y="232"/>
                  </a:cubicBezTo>
                  <a:cubicBezTo>
                    <a:pt x="140" y="231"/>
                    <a:pt x="138" y="230"/>
                    <a:pt x="137" y="230"/>
                  </a:cubicBezTo>
                  <a:cubicBezTo>
                    <a:pt x="135" y="230"/>
                    <a:pt x="133" y="231"/>
                    <a:pt x="131" y="233"/>
                  </a:cubicBezTo>
                  <a:cubicBezTo>
                    <a:pt x="111" y="252"/>
                    <a:pt x="111" y="252"/>
                    <a:pt x="111" y="252"/>
                  </a:cubicBezTo>
                  <a:cubicBezTo>
                    <a:pt x="108" y="254"/>
                    <a:pt x="106" y="257"/>
                    <a:pt x="106" y="259"/>
                  </a:cubicBezTo>
                  <a:cubicBezTo>
                    <a:pt x="106" y="262"/>
                    <a:pt x="107" y="264"/>
                    <a:pt x="109" y="267"/>
                  </a:cubicBezTo>
                  <a:cubicBezTo>
                    <a:pt x="112" y="270"/>
                    <a:pt x="115" y="271"/>
                    <a:pt x="118" y="271"/>
                  </a:cubicBezTo>
                  <a:cubicBezTo>
                    <a:pt x="122" y="270"/>
                    <a:pt x="125" y="268"/>
                    <a:pt x="129" y="265"/>
                  </a:cubicBezTo>
                  <a:cubicBezTo>
                    <a:pt x="129" y="265"/>
                    <a:pt x="129" y="265"/>
                    <a:pt x="129" y="265"/>
                  </a:cubicBezTo>
                  <a:close/>
                  <a:moveTo>
                    <a:pt x="146" y="291"/>
                  </a:moveTo>
                  <a:cubicBezTo>
                    <a:pt x="153" y="287"/>
                    <a:pt x="153" y="287"/>
                    <a:pt x="153" y="287"/>
                  </a:cubicBezTo>
                  <a:cubicBezTo>
                    <a:pt x="164" y="295"/>
                    <a:pt x="164" y="295"/>
                    <a:pt x="164" y="295"/>
                  </a:cubicBezTo>
                  <a:cubicBezTo>
                    <a:pt x="161" y="304"/>
                    <a:pt x="161" y="304"/>
                    <a:pt x="161" y="304"/>
                  </a:cubicBezTo>
                  <a:cubicBezTo>
                    <a:pt x="161" y="305"/>
                    <a:pt x="161" y="305"/>
                    <a:pt x="160" y="305"/>
                  </a:cubicBezTo>
                  <a:cubicBezTo>
                    <a:pt x="160" y="306"/>
                    <a:pt x="160" y="306"/>
                    <a:pt x="160" y="306"/>
                  </a:cubicBezTo>
                  <a:cubicBezTo>
                    <a:pt x="159" y="307"/>
                    <a:pt x="158" y="308"/>
                    <a:pt x="158" y="308"/>
                  </a:cubicBezTo>
                  <a:cubicBezTo>
                    <a:pt x="157" y="307"/>
                    <a:pt x="155" y="307"/>
                    <a:pt x="153" y="305"/>
                  </a:cubicBezTo>
                  <a:cubicBezTo>
                    <a:pt x="152" y="307"/>
                    <a:pt x="152" y="307"/>
                    <a:pt x="152" y="307"/>
                  </a:cubicBezTo>
                  <a:cubicBezTo>
                    <a:pt x="174" y="322"/>
                    <a:pt x="174" y="322"/>
                    <a:pt x="174" y="322"/>
                  </a:cubicBezTo>
                  <a:cubicBezTo>
                    <a:pt x="175" y="321"/>
                    <a:pt x="175" y="321"/>
                    <a:pt x="175" y="321"/>
                  </a:cubicBezTo>
                  <a:cubicBezTo>
                    <a:pt x="174" y="320"/>
                    <a:pt x="174" y="320"/>
                    <a:pt x="173" y="319"/>
                  </a:cubicBezTo>
                  <a:cubicBezTo>
                    <a:pt x="173" y="318"/>
                    <a:pt x="173" y="316"/>
                    <a:pt x="174" y="315"/>
                  </a:cubicBezTo>
                  <a:cubicBezTo>
                    <a:pt x="186" y="268"/>
                    <a:pt x="186" y="268"/>
                    <a:pt x="186" y="268"/>
                  </a:cubicBezTo>
                  <a:cubicBezTo>
                    <a:pt x="181" y="264"/>
                    <a:pt x="181" y="264"/>
                    <a:pt x="181" y="264"/>
                  </a:cubicBezTo>
                  <a:cubicBezTo>
                    <a:pt x="141" y="290"/>
                    <a:pt x="141" y="290"/>
                    <a:pt x="141" y="290"/>
                  </a:cubicBezTo>
                  <a:cubicBezTo>
                    <a:pt x="139" y="291"/>
                    <a:pt x="138" y="291"/>
                    <a:pt x="137" y="292"/>
                  </a:cubicBezTo>
                  <a:cubicBezTo>
                    <a:pt x="135" y="292"/>
                    <a:pt x="134" y="291"/>
                    <a:pt x="133" y="291"/>
                  </a:cubicBezTo>
                  <a:cubicBezTo>
                    <a:pt x="132" y="292"/>
                    <a:pt x="132" y="292"/>
                    <a:pt x="132" y="292"/>
                  </a:cubicBezTo>
                  <a:cubicBezTo>
                    <a:pt x="145" y="301"/>
                    <a:pt x="145" y="301"/>
                    <a:pt x="145" y="301"/>
                  </a:cubicBezTo>
                  <a:cubicBezTo>
                    <a:pt x="146" y="300"/>
                    <a:pt x="146" y="300"/>
                    <a:pt x="146" y="300"/>
                  </a:cubicBezTo>
                  <a:cubicBezTo>
                    <a:pt x="145" y="299"/>
                    <a:pt x="145" y="299"/>
                    <a:pt x="145" y="299"/>
                  </a:cubicBezTo>
                  <a:cubicBezTo>
                    <a:pt x="144" y="298"/>
                    <a:pt x="143" y="297"/>
                    <a:pt x="143" y="296"/>
                  </a:cubicBezTo>
                  <a:cubicBezTo>
                    <a:pt x="142" y="295"/>
                    <a:pt x="143" y="294"/>
                    <a:pt x="143" y="293"/>
                  </a:cubicBezTo>
                  <a:cubicBezTo>
                    <a:pt x="144" y="293"/>
                    <a:pt x="144" y="293"/>
                    <a:pt x="144" y="292"/>
                  </a:cubicBezTo>
                  <a:cubicBezTo>
                    <a:pt x="145" y="292"/>
                    <a:pt x="145" y="292"/>
                    <a:pt x="146" y="291"/>
                  </a:cubicBezTo>
                  <a:cubicBezTo>
                    <a:pt x="146" y="291"/>
                    <a:pt x="146" y="291"/>
                    <a:pt x="146" y="291"/>
                  </a:cubicBezTo>
                  <a:close/>
                  <a:moveTo>
                    <a:pt x="156" y="285"/>
                  </a:moveTo>
                  <a:cubicBezTo>
                    <a:pt x="169" y="276"/>
                    <a:pt x="169" y="276"/>
                    <a:pt x="169" y="276"/>
                  </a:cubicBezTo>
                  <a:cubicBezTo>
                    <a:pt x="164" y="291"/>
                    <a:pt x="164" y="291"/>
                    <a:pt x="164" y="291"/>
                  </a:cubicBezTo>
                  <a:cubicBezTo>
                    <a:pt x="156" y="285"/>
                    <a:pt x="156" y="285"/>
                    <a:pt x="156" y="285"/>
                  </a:cubicBezTo>
                  <a:close/>
                  <a:moveTo>
                    <a:pt x="213" y="294"/>
                  </a:moveTo>
                  <a:cubicBezTo>
                    <a:pt x="214" y="292"/>
                    <a:pt x="214" y="290"/>
                    <a:pt x="214" y="288"/>
                  </a:cubicBezTo>
                  <a:cubicBezTo>
                    <a:pt x="213" y="287"/>
                    <a:pt x="212" y="286"/>
                    <a:pt x="210" y="285"/>
                  </a:cubicBezTo>
                  <a:cubicBezTo>
                    <a:pt x="211" y="283"/>
                    <a:pt x="211" y="283"/>
                    <a:pt x="211" y="283"/>
                  </a:cubicBezTo>
                  <a:cubicBezTo>
                    <a:pt x="230" y="292"/>
                    <a:pt x="230" y="292"/>
                    <a:pt x="230" y="292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48" y="311"/>
                    <a:pt x="248" y="311"/>
                    <a:pt x="248" y="311"/>
                  </a:cubicBezTo>
                  <a:cubicBezTo>
                    <a:pt x="249" y="308"/>
                    <a:pt x="250" y="306"/>
                    <a:pt x="249" y="305"/>
                  </a:cubicBezTo>
                  <a:cubicBezTo>
                    <a:pt x="249" y="304"/>
                    <a:pt x="248" y="302"/>
                    <a:pt x="245" y="301"/>
                  </a:cubicBezTo>
                  <a:cubicBezTo>
                    <a:pt x="246" y="299"/>
                    <a:pt x="246" y="299"/>
                    <a:pt x="246" y="299"/>
                  </a:cubicBezTo>
                  <a:cubicBezTo>
                    <a:pt x="261" y="306"/>
                    <a:pt x="261" y="306"/>
                    <a:pt x="261" y="306"/>
                  </a:cubicBezTo>
                  <a:cubicBezTo>
                    <a:pt x="260" y="308"/>
                    <a:pt x="260" y="308"/>
                    <a:pt x="260" y="308"/>
                  </a:cubicBezTo>
                  <a:cubicBezTo>
                    <a:pt x="258" y="307"/>
                    <a:pt x="256" y="307"/>
                    <a:pt x="255" y="308"/>
                  </a:cubicBezTo>
                  <a:cubicBezTo>
                    <a:pt x="254" y="308"/>
                    <a:pt x="252" y="310"/>
                    <a:pt x="251" y="312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28" y="348"/>
                    <a:pt x="228" y="348"/>
                    <a:pt x="228" y="348"/>
                  </a:cubicBezTo>
                  <a:cubicBezTo>
                    <a:pt x="215" y="297"/>
                    <a:pt x="215" y="297"/>
                    <a:pt x="215" y="297"/>
                  </a:cubicBezTo>
                  <a:cubicBezTo>
                    <a:pt x="202" y="325"/>
                    <a:pt x="202" y="325"/>
                    <a:pt x="202" y="325"/>
                  </a:cubicBezTo>
                  <a:cubicBezTo>
                    <a:pt x="201" y="328"/>
                    <a:pt x="200" y="330"/>
                    <a:pt x="201" y="331"/>
                  </a:cubicBezTo>
                  <a:cubicBezTo>
                    <a:pt x="201" y="332"/>
                    <a:pt x="203" y="334"/>
                    <a:pt x="205" y="335"/>
                  </a:cubicBezTo>
                  <a:cubicBezTo>
                    <a:pt x="204" y="337"/>
                    <a:pt x="204" y="337"/>
                    <a:pt x="204" y="337"/>
                  </a:cubicBezTo>
                  <a:cubicBezTo>
                    <a:pt x="189" y="329"/>
                    <a:pt x="189" y="329"/>
                    <a:pt x="189" y="329"/>
                  </a:cubicBezTo>
                  <a:cubicBezTo>
                    <a:pt x="190" y="328"/>
                    <a:pt x="190" y="328"/>
                    <a:pt x="190" y="328"/>
                  </a:cubicBezTo>
                  <a:cubicBezTo>
                    <a:pt x="192" y="329"/>
                    <a:pt x="194" y="329"/>
                    <a:pt x="195" y="328"/>
                  </a:cubicBezTo>
                  <a:cubicBezTo>
                    <a:pt x="196" y="328"/>
                    <a:pt x="198" y="326"/>
                    <a:pt x="199" y="324"/>
                  </a:cubicBezTo>
                  <a:cubicBezTo>
                    <a:pt x="213" y="294"/>
                    <a:pt x="213" y="294"/>
                    <a:pt x="213" y="294"/>
                  </a:cubicBezTo>
                  <a:close/>
                  <a:moveTo>
                    <a:pt x="340" y="352"/>
                  </a:moveTo>
                  <a:cubicBezTo>
                    <a:pt x="342" y="329"/>
                    <a:pt x="342" y="329"/>
                    <a:pt x="342" y="329"/>
                  </a:cubicBezTo>
                  <a:cubicBezTo>
                    <a:pt x="342" y="326"/>
                    <a:pt x="342" y="324"/>
                    <a:pt x="341" y="323"/>
                  </a:cubicBezTo>
                  <a:cubicBezTo>
                    <a:pt x="340" y="322"/>
                    <a:pt x="339" y="321"/>
                    <a:pt x="336" y="321"/>
                  </a:cubicBezTo>
                  <a:cubicBezTo>
                    <a:pt x="337" y="319"/>
                    <a:pt x="337" y="319"/>
                    <a:pt x="337" y="319"/>
                  </a:cubicBezTo>
                  <a:cubicBezTo>
                    <a:pt x="353" y="320"/>
                    <a:pt x="353" y="320"/>
                    <a:pt x="353" y="320"/>
                  </a:cubicBezTo>
                  <a:cubicBezTo>
                    <a:pt x="353" y="322"/>
                    <a:pt x="353" y="322"/>
                    <a:pt x="353" y="322"/>
                  </a:cubicBezTo>
                  <a:cubicBezTo>
                    <a:pt x="351" y="322"/>
                    <a:pt x="349" y="323"/>
                    <a:pt x="348" y="324"/>
                  </a:cubicBezTo>
                  <a:cubicBezTo>
                    <a:pt x="347" y="325"/>
                    <a:pt x="346" y="327"/>
                    <a:pt x="346" y="329"/>
                  </a:cubicBezTo>
                  <a:cubicBezTo>
                    <a:pt x="344" y="352"/>
                    <a:pt x="344" y="352"/>
                    <a:pt x="344" y="352"/>
                  </a:cubicBezTo>
                  <a:cubicBezTo>
                    <a:pt x="343" y="356"/>
                    <a:pt x="343" y="359"/>
                    <a:pt x="342" y="361"/>
                  </a:cubicBezTo>
                  <a:cubicBezTo>
                    <a:pt x="341" y="363"/>
                    <a:pt x="340" y="364"/>
                    <a:pt x="339" y="366"/>
                  </a:cubicBezTo>
                  <a:cubicBezTo>
                    <a:pt x="337" y="368"/>
                    <a:pt x="334" y="369"/>
                    <a:pt x="331" y="370"/>
                  </a:cubicBezTo>
                  <a:cubicBezTo>
                    <a:pt x="328" y="371"/>
                    <a:pt x="325" y="371"/>
                    <a:pt x="321" y="371"/>
                  </a:cubicBezTo>
                  <a:cubicBezTo>
                    <a:pt x="314" y="370"/>
                    <a:pt x="309" y="368"/>
                    <a:pt x="306" y="365"/>
                  </a:cubicBezTo>
                  <a:cubicBezTo>
                    <a:pt x="303" y="361"/>
                    <a:pt x="302" y="356"/>
                    <a:pt x="302" y="350"/>
                  </a:cubicBezTo>
                  <a:cubicBezTo>
                    <a:pt x="304" y="326"/>
                    <a:pt x="304" y="326"/>
                    <a:pt x="304" y="326"/>
                  </a:cubicBezTo>
                  <a:cubicBezTo>
                    <a:pt x="305" y="323"/>
                    <a:pt x="304" y="321"/>
                    <a:pt x="303" y="320"/>
                  </a:cubicBezTo>
                  <a:cubicBezTo>
                    <a:pt x="303" y="319"/>
                    <a:pt x="301" y="318"/>
                    <a:pt x="299" y="318"/>
                  </a:cubicBezTo>
                  <a:cubicBezTo>
                    <a:pt x="299" y="316"/>
                    <a:pt x="299" y="316"/>
                    <a:pt x="299" y="316"/>
                  </a:cubicBezTo>
                  <a:cubicBezTo>
                    <a:pt x="328" y="318"/>
                    <a:pt x="328" y="318"/>
                    <a:pt x="328" y="318"/>
                  </a:cubicBezTo>
                  <a:cubicBezTo>
                    <a:pt x="328" y="320"/>
                    <a:pt x="328" y="320"/>
                    <a:pt x="328" y="320"/>
                  </a:cubicBezTo>
                  <a:cubicBezTo>
                    <a:pt x="325" y="320"/>
                    <a:pt x="323" y="321"/>
                    <a:pt x="322" y="322"/>
                  </a:cubicBezTo>
                  <a:cubicBezTo>
                    <a:pt x="321" y="323"/>
                    <a:pt x="321" y="324"/>
                    <a:pt x="320" y="327"/>
                  </a:cubicBezTo>
                  <a:cubicBezTo>
                    <a:pt x="318" y="355"/>
                    <a:pt x="318" y="355"/>
                    <a:pt x="318" y="355"/>
                  </a:cubicBezTo>
                  <a:cubicBezTo>
                    <a:pt x="318" y="359"/>
                    <a:pt x="318" y="362"/>
                    <a:pt x="320" y="364"/>
                  </a:cubicBezTo>
                  <a:cubicBezTo>
                    <a:pt x="321" y="366"/>
                    <a:pt x="323" y="367"/>
                    <a:pt x="327" y="367"/>
                  </a:cubicBezTo>
                  <a:cubicBezTo>
                    <a:pt x="331" y="367"/>
                    <a:pt x="334" y="366"/>
                    <a:pt x="336" y="364"/>
                  </a:cubicBezTo>
                  <a:cubicBezTo>
                    <a:pt x="338" y="361"/>
                    <a:pt x="340" y="358"/>
                    <a:pt x="340" y="352"/>
                  </a:cubicBezTo>
                  <a:cubicBezTo>
                    <a:pt x="340" y="352"/>
                    <a:pt x="340" y="352"/>
                    <a:pt x="340" y="352"/>
                  </a:cubicBezTo>
                  <a:close/>
                  <a:moveTo>
                    <a:pt x="368" y="329"/>
                  </a:moveTo>
                  <a:cubicBezTo>
                    <a:pt x="368" y="327"/>
                    <a:pt x="367" y="325"/>
                    <a:pt x="366" y="324"/>
                  </a:cubicBezTo>
                  <a:cubicBezTo>
                    <a:pt x="365" y="323"/>
                    <a:pt x="363" y="323"/>
                    <a:pt x="361" y="323"/>
                  </a:cubicBezTo>
                  <a:cubicBezTo>
                    <a:pt x="360" y="321"/>
                    <a:pt x="360" y="321"/>
                    <a:pt x="360" y="321"/>
                  </a:cubicBezTo>
                  <a:cubicBezTo>
                    <a:pt x="382" y="318"/>
                    <a:pt x="382" y="318"/>
                    <a:pt x="382" y="318"/>
                  </a:cubicBezTo>
                  <a:cubicBezTo>
                    <a:pt x="410" y="344"/>
                    <a:pt x="410" y="344"/>
                    <a:pt x="410" y="344"/>
                  </a:cubicBezTo>
                  <a:cubicBezTo>
                    <a:pt x="407" y="324"/>
                    <a:pt x="407" y="324"/>
                    <a:pt x="407" y="324"/>
                  </a:cubicBezTo>
                  <a:cubicBezTo>
                    <a:pt x="407" y="321"/>
                    <a:pt x="406" y="320"/>
                    <a:pt x="405" y="319"/>
                  </a:cubicBezTo>
                  <a:cubicBezTo>
                    <a:pt x="404" y="318"/>
                    <a:pt x="402" y="317"/>
                    <a:pt x="400" y="317"/>
                  </a:cubicBezTo>
                  <a:cubicBezTo>
                    <a:pt x="399" y="316"/>
                    <a:pt x="399" y="316"/>
                    <a:pt x="399" y="316"/>
                  </a:cubicBezTo>
                  <a:cubicBezTo>
                    <a:pt x="416" y="313"/>
                    <a:pt x="416" y="313"/>
                    <a:pt x="416" y="313"/>
                  </a:cubicBezTo>
                  <a:cubicBezTo>
                    <a:pt x="416" y="315"/>
                    <a:pt x="416" y="315"/>
                    <a:pt x="416" y="315"/>
                  </a:cubicBezTo>
                  <a:cubicBezTo>
                    <a:pt x="414" y="316"/>
                    <a:pt x="412" y="316"/>
                    <a:pt x="411" y="318"/>
                  </a:cubicBezTo>
                  <a:cubicBezTo>
                    <a:pt x="410" y="319"/>
                    <a:pt x="410" y="321"/>
                    <a:pt x="411" y="323"/>
                  </a:cubicBezTo>
                  <a:cubicBezTo>
                    <a:pt x="416" y="365"/>
                    <a:pt x="416" y="365"/>
                    <a:pt x="416" y="365"/>
                  </a:cubicBezTo>
                  <a:cubicBezTo>
                    <a:pt x="411" y="366"/>
                    <a:pt x="411" y="366"/>
                    <a:pt x="411" y="366"/>
                  </a:cubicBezTo>
                  <a:cubicBezTo>
                    <a:pt x="372" y="330"/>
                    <a:pt x="372" y="330"/>
                    <a:pt x="372" y="330"/>
                  </a:cubicBezTo>
                  <a:cubicBezTo>
                    <a:pt x="376" y="361"/>
                    <a:pt x="376" y="361"/>
                    <a:pt x="376" y="361"/>
                  </a:cubicBezTo>
                  <a:cubicBezTo>
                    <a:pt x="377" y="364"/>
                    <a:pt x="377" y="366"/>
                    <a:pt x="379" y="367"/>
                  </a:cubicBezTo>
                  <a:cubicBezTo>
                    <a:pt x="380" y="368"/>
                    <a:pt x="381" y="368"/>
                    <a:pt x="384" y="368"/>
                  </a:cubicBezTo>
                  <a:cubicBezTo>
                    <a:pt x="384" y="370"/>
                    <a:pt x="384" y="370"/>
                    <a:pt x="384" y="370"/>
                  </a:cubicBezTo>
                  <a:cubicBezTo>
                    <a:pt x="368" y="372"/>
                    <a:pt x="368" y="372"/>
                    <a:pt x="368" y="372"/>
                  </a:cubicBezTo>
                  <a:cubicBezTo>
                    <a:pt x="367" y="370"/>
                    <a:pt x="367" y="370"/>
                    <a:pt x="367" y="370"/>
                  </a:cubicBezTo>
                  <a:cubicBezTo>
                    <a:pt x="370" y="370"/>
                    <a:pt x="371" y="369"/>
                    <a:pt x="372" y="368"/>
                  </a:cubicBezTo>
                  <a:cubicBezTo>
                    <a:pt x="373" y="366"/>
                    <a:pt x="373" y="364"/>
                    <a:pt x="373" y="362"/>
                  </a:cubicBezTo>
                  <a:cubicBezTo>
                    <a:pt x="368" y="329"/>
                    <a:pt x="368" y="329"/>
                    <a:pt x="368" y="329"/>
                  </a:cubicBezTo>
                  <a:close/>
                  <a:moveTo>
                    <a:pt x="461" y="345"/>
                  </a:moveTo>
                  <a:cubicBezTo>
                    <a:pt x="462" y="348"/>
                    <a:pt x="463" y="349"/>
                    <a:pt x="464" y="350"/>
                  </a:cubicBezTo>
                  <a:cubicBezTo>
                    <a:pt x="465" y="351"/>
                    <a:pt x="467" y="351"/>
                    <a:pt x="469" y="351"/>
                  </a:cubicBezTo>
                  <a:cubicBezTo>
                    <a:pt x="470" y="352"/>
                    <a:pt x="470" y="352"/>
                    <a:pt x="470" y="352"/>
                  </a:cubicBezTo>
                  <a:cubicBezTo>
                    <a:pt x="442" y="360"/>
                    <a:pt x="442" y="360"/>
                    <a:pt x="442" y="360"/>
                  </a:cubicBezTo>
                  <a:cubicBezTo>
                    <a:pt x="441" y="359"/>
                    <a:pt x="441" y="359"/>
                    <a:pt x="441" y="359"/>
                  </a:cubicBezTo>
                  <a:cubicBezTo>
                    <a:pt x="444" y="358"/>
                    <a:pt x="445" y="357"/>
                    <a:pt x="446" y="355"/>
                  </a:cubicBezTo>
                  <a:cubicBezTo>
                    <a:pt x="446" y="354"/>
                    <a:pt x="446" y="352"/>
                    <a:pt x="446" y="350"/>
                  </a:cubicBezTo>
                  <a:cubicBezTo>
                    <a:pt x="436" y="318"/>
                    <a:pt x="436" y="318"/>
                    <a:pt x="436" y="318"/>
                  </a:cubicBezTo>
                  <a:cubicBezTo>
                    <a:pt x="436" y="316"/>
                    <a:pt x="435" y="314"/>
                    <a:pt x="433" y="313"/>
                  </a:cubicBezTo>
                  <a:cubicBezTo>
                    <a:pt x="432" y="312"/>
                    <a:pt x="430" y="312"/>
                    <a:pt x="428" y="313"/>
                  </a:cubicBezTo>
                  <a:cubicBezTo>
                    <a:pt x="428" y="311"/>
                    <a:pt x="428" y="311"/>
                    <a:pt x="428" y="311"/>
                  </a:cubicBezTo>
                  <a:cubicBezTo>
                    <a:pt x="456" y="303"/>
                    <a:pt x="456" y="303"/>
                    <a:pt x="456" y="303"/>
                  </a:cubicBezTo>
                  <a:cubicBezTo>
                    <a:pt x="456" y="305"/>
                    <a:pt x="456" y="305"/>
                    <a:pt x="456" y="305"/>
                  </a:cubicBezTo>
                  <a:cubicBezTo>
                    <a:pt x="454" y="306"/>
                    <a:pt x="452" y="307"/>
                    <a:pt x="452" y="308"/>
                  </a:cubicBezTo>
                  <a:cubicBezTo>
                    <a:pt x="451" y="309"/>
                    <a:pt x="451" y="311"/>
                    <a:pt x="452" y="314"/>
                  </a:cubicBezTo>
                  <a:cubicBezTo>
                    <a:pt x="461" y="345"/>
                    <a:pt x="461" y="345"/>
                    <a:pt x="461" y="345"/>
                  </a:cubicBezTo>
                  <a:close/>
                  <a:moveTo>
                    <a:pt x="508" y="337"/>
                  </a:moveTo>
                  <a:cubicBezTo>
                    <a:pt x="511" y="336"/>
                    <a:pt x="511" y="336"/>
                    <a:pt x="511" y="336"/>
                  </a:cubicBezTo>
                  <a:cubicBezTo>
                    <a:pt x="507" y="287"/>
                    <a:pt x="507" y="287"/>
                    <a:pt x="507" y="287"/>
                  </a:cubicBezTo>
                  <a:cubicBezTo>
                    <a:pt x="507" y="285"/>
                    <a:pt x="507" y="284"/>
                    <a:pt x="507" y="282"/>
                  </a:cubicBezTo>
                  <a:cubicBezTo>
                    <a:pt x="508" y="281"/>
                    <a:pt x="509" y="280"/>
                    <a:pt x="510" y="279"/>
                  </a:cubicBezTo>
                  <a:cubicBezTo>
                    <a:pt x="509" y="277"/>
                    <a:pt x="509" y="277"/>
                    <a:pt x="509" y="277"/>
                  </a:cubicBezTo>
                  <a:cubicBezTo>
                    <a:pt x="495" y="285"/>
                    <a:pt x="495" y="285"/>
                    <a:pt x="495" y="285"/>
                  </a:cubicBezTo>
                  <a:cubicBezTo>
                    <a:pt x="496" y="286"/>
                    <a:pt x="496" y="286"/>
                    <a:pt x="496" y="286"/>
                  </a:cubicBezTo>
                  <a:cubicBezTo>
                    <a:pt x="498" y="286"/>
                    <a:pt x="499" y="285"/>
                    <a:pt x="500" y="285"/>
                  </a:cubicBezTo>
                  <a:cubicBezTo>
                    <a:pt x="501" y="285"/>
                    <a:pt x="502" y="286"/>
                    <a:pt x="503" y="287"/>
                  </a:cubicBezTo>
                  <a:cubicBezTo>
                    <a:pt x="503" y="287"/>
                    <a:pt x="503" y="287"/>
                    <a:pt x="503" y="288"/>
                  </a:cubicBezTo>
                  <a:cubicBezTo>
                    <a:pt x="503" y="288"/>
                    <a:pt x="503" y="289"/>
                    <a:pt x="503" y="290"/>
                  </a:cubicBezTo>
                  <a:cubicBezTo>
                    <a:pt x="506" y="316"/>
                    <a:pt x="506" y="316"/>
                    <a:pt x="506" y="316"/>
                  </a:cubicBezTo>
                  <a:cubicBezTo>
                    <a:pt x="485" y="298"/>
                    <a:pt x="485" y="298"/>
                    <a:pt x="485" y="298"/>
                  </a:cubicBezTo>
                  <a:cubicBezTo>
                    <a:pt x="484" y="297"/>
                    <a:pt x="484" y="297"/>
                    <a:pt x="484" y="297"/>
                  </a:cubicBezTo>
                  <a:cubicBezTo>
                    <a:pt x="484" y="297"/>
                    <a:pt x="484" y="296"/>
                    <a:pt x="483" y="296"/>
                  </a:cubicBezTo>
                  <a:cubicBezTo>
                    <a:pt x="483" y="295"/>
                    <a:pt x="483" y="295"/>
                    <a:pt x="483" y="294"/>
                  </a:cubicBezTo>
                  <a:cubicBezTo>
                    <a:pt x="484" y="293"/>
                    <a:pt x="485" y="292"/>
                    <a:pt x="486" y="292"/>
                  </a:cubicBezTo>
                  <a:cubicBezTo>
                    <a:pt x="486" y="291"/>
                    <a:pt x="486" y="291"/>
                    <a:pt x="486" y="291"/>
                  </a:cubicBezTo>
                  <a:cubicBezTo>
                    <a:pt x="486" y="290"/>
                    <a:pt x="486" y="290"/>
                    <a:pt x="486" y="290"/>
                  </a:cubicBezTo>
                  <a:cubicBezTo>
                    <a:pt x="462" y="302"/>
                    <a:pt x="462" y="302"/>
                    <a:pt x="462" y="302"/>
                  </a:cubicBezTo>
                  <a:cubicBezTo>
                    <a:pt x="463" y="304"/>
                    <a:pt x="463" y="304"/>
                    <a:pt x="463" y="304"/>
                  </a:cubicBezTo>
                  <a:cubicBezTo>
                    <a:pt x="464" y="303"/>
                    <a:pt x="465" y="303"/>
                    <a:pt x="467" y="303"/>
                  </a:cubicBezTo>
                  <a:cubicBezTo>
                    <a:pt x="468" y="304"/>
                    <a:pt x="469" y="305"/>
                    <a:pt x="471" y="306"/>
                  </a:cubicBezTo>
                  <a:cubicBezTo>
                    <a:pt x="508" y="337"/>
                    <a:pt x="508" y="337"/>
                    <a:pt x="508" y="337"/>
                  </a:cubicBezTo>
                  <a:close/>
                  <a:moveTo>
                    <a:pt x="547" y="316"/>
                  </a:moveTo>
                  <a:cubicBezTo>
                    <a:pt x="546" y="315"/>
                    <a:pt x="546" y="315"/>
                    <a:pt x="546" y="315"/>
                  </a:cubicBezTo>
                  <a:cubicBezTo>
                    <a:pt x="548" y="313"/>
                    <a:pt x="549" y="311"/>
                    <a:pt x="549" y="310"/>
                  </a:cubicBezTo>
                  <a:cubicBezTo>
                    <a:pt x="549" y="308"/>
                    <a:pt x="548" y="307"/>
                    <a:pt x="547" y="305"/>
                  </a:cubicBezTo>
                  <a:cubicBezTo>
                    <a:pt x="526" y="279"/>
                    <a:pt x="526" y="279"/>
                    <a:pt x="526" y="279"/>
                  </a:cubicBezTo>
                  <a:cubicBezTo>
                    <a:pt x="524" y="277"/>
                    <a:pt x="523" y="276"/>
                    <a:pt x="521" y="276"/>
                  </a:cubicBezTo>
                  <a:cubicBezTo>
                    <a:pt x="520" y="275"/>
                    <a:pt x="518" y="276"/>
                    <a:pt x="516" y="277"/>
                  </a:cubicBezTo>
                  <a:cubicBezTo>
                    <a:pt x="515" y="276"/>
                    <a:pt x="515" y="276"/>
                    <a:pt x="515" y="276"/>
                  </a:cubicBezTo>
                  <a:cubicBezTo>
                    <a:pt x="550" y="248"/>
                    <a:pt x="550" y="248"/>
                    <a:pt x="550" y="248"/>
                  </a:cubicBezTo>
                  <a:cubicBezTo>
                    <a:pt x="559" y="258"/>
                    <a:pt x="559" y="258"/>
                    <a:pt x="559" y="258"/>
                  </a:cubicBezTo>
                  <a:cubicBezTo>
                    <a:pt x="558" y="260"/>
                    <a:pt x="558" y="260"/>
                    <a:pt x="558" y="260"/>
                  </a:cubicBezTo>
                  <a:cubicBezTo>
                    <a:pt x="555" y="257"/>
                    <a:pt x="552" y="256"/>
                    <a:pt x="549" y="256"/>
                  </a:cubicBezTo>
                  <a:cubicBezTo>
                    <a:pt x="547" y="255"/>
                    <a:pt x="544" y="257"/>
                    <a:pt x="540" y="260"/>
                  </a:cubicBezTo>
                  <a:cubicBezTo>
                    <a:pt x="535" y="264"/>
                    <a:pt x="535" y="264"/>
                    <a:pt x="535" y="264"/>
                  </a:cubicBezTo>
                  <a:cubicBezTo>
                    <a:pt x="547" y="280"/>
                    <a:pt x="547" y="280"/>
                    <a:pt x="547" y="280"/>
                  </a:cubicBezTo>
                  <a:cubicBezTo>
                    <a:pt x="548" y="279"/>
                    <a:pt x="548" y="279"/>
                    <a:pt x="548" y="279"/>
                  </a:cubicBezTo>
                  <a:cubicBezTo>
                    <a:pt x="550" y="278"/>
                    <a:pt x="551" y="276"/>
                    <a:pt x="551" y="274"/>
                  </a:cubicBezTo>
                  <a:cubicBezTo>
                    <a:pt x="551" y="271"/>
                    <a:pt x="550" y="269"/>
                    <a:pt x="548" y="266"/>
                  </a:cubicBezTo>
                  <a:cubicBezTo>
                    <a:pt x="550" y="264"/>
                    <a:pt x="550" y="264"/>
                    <a:pt x="550" y="264"/>
                  </a:cubicBezTo>
                  <a:cubicBezTo>
                    <a:pt x="565" y="284"/>
                    <a:pt x="565" y="284"/>
                    <a:pt x="565" y="284"/>
                  </a:cubicBezTo>
                  <a:cubicBezTo>
                    <a:pt x="564" y="285"/>
                    <a:pt x="564" y="285"/>
                    <a:pt x="564" y="285"/>
                  </a:cubicBezTo>
                  <a:cubicBezTo>
                    <a:pt x="561" y="282"/>
                    <a:pt x="559" y="280"/>
                    <a:pt x="557" y="280"/>
                  </a:cubicBezTo>
                  <a:cubicBezTo>
                    <a:pt x="554" y="280"/>
                    <a:pt x="552" y="280"/>
                    <a:pt x="550" y="282"/>
                  </a:cubicBezTo>
                  <a:cubicBezTo>
                    <a:pt x="550" y="283"/>
                    <a:pt x="550" y="283"/>
                    <a:pt x="550" y="283"/>
                  </a:cubicBezTo>
                  <a:cubicBezTo>
                    <a:pt x="560" y="295"/>
                    <a:pt x="560" y="295"/>
                    <a:pt x="560" y="295"/>
                  </a:cubicBezTo>
                  <a:cubicBezTo>
                    <a:pt x="561" y="297"/>
                    <a:pt x="562" y="298"/>
                    <a:pt x="563" y="298"/>
                  </a:cubicBezTo>
                  <a:cubicBezTo>
                    <a:pt x="564" y="298"/>
                    <a:pt x="566" y="297"/>
                    <a:pt x="568" y="295"/>
                  </a:cubicBezTo>
                  <a:cubicBezTo>
                    <a:pt x="572" y="292"/>
                    <a:pt x="574" y="289"/>
                    <a:pt x="575" y="286"/>
                  </a:cubicBezTo>
                  <a:cubicBezTo>
                    <a:pt x="576" y="282"/>
                    <a:pt x="575" y="279"/>
                    <a:pt x="573" y="274"/>
                  </a:cubicBezTo>
                  <a:cubicBezTo>
                    <a:pt x="575" y="273"/>
                    <a:pt x="575" y="273"/>
                    <a:pt x="575" y="273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47" y="316"/>
                    <a:pt x="547" y="316"/>
                    <a:pt x="547" y="316"/>
                  </a:cubicBezTo>
                  <a:close/>
                  <a:moveTo>
                    <a:pt x="595" y="239"/>
                  </a:moveTo>
                  <a:cubicBezTo>
                    <a:pt x="596" y="238"/>
                    <a:pt x="596" y="238"/>
                    <a:pt x="596" y="238"/>
                  </a:cubicBezTo>
                  <a:cubicBezTo>
                    <a:pt x="598" y="236"/>
                    <a:pt x="599" y="233"/>
                    <a:pt x="599" y="231"/>
                  </a:cubicBezTo>
                  <a:cubicBezTo>
                    <a:pt x="598" y="229"/>
                    <a:pt x="597" y="226"/>
                    <a:pt x="594" y="224"/>
                  </a:cubicBezTo>
                  <a:cubicBezTo>
                    <a:pt x="591" y="221"/>
                    <a:pt x="588" y="220"/>
                    <a:pt x="586" y="220"/>
                  </a:cubicBezTo>
                  <a:cubicBezTo>
                    <a:pt x="583" y="220"/>
                    <a:pt x="581" y="222"/>
                    <a:pt x="579" y="225"/>
                  </a:cubicBezTo>
                  <a:cubicBezTo>
                    <a:pt x="595" y="239"/>
                    <a:pt x="595" y="239"/>
                    <a:pt x="595" y="239"/>
                  </a:cubicBezTo>
                  <a:close/>
                  <a:moveTo>
                    <a:pt x="609" y="250"/>
                  </a:moveTo>
                  <a:cubicBezTo>
                    <a:pt x="598" y="241"/>
                    <a:pt x="598" y="241"/>
                    <a:pt x="598" y="241"/>
                  </a:cubicBezTo>
                  <a:cubicBezTo>
                    <a:pt x="599" y="240"/>
                    <a:pt x="599" y="240"/>
                    <a:pt x="599" y="240"/>
                  </a:cubicBezTo>
                  <a:cubicBezTo>
                    <a:pt x="625" y="245"/>
                    <a:pt x="625" y="245"/>
                    <a:pt x="625" y="245"/>
                  </a:cubicBezTo>
                  <a:cubicBezTo>
                    <a:pt x="637" y="230"/>
                    <a:pt x="637" y="230"/>
                    <a:pt x="637" y="230"/>
                  </a:cubicBezTo>
                  <a:cubicBezTo>
                    <a:pt x="636" y="229"/>
                    <a:pt x="636" y="229"/>
                    <a:pt x="636" y="229"/>
                  </a:cubicBezTo>
                  <a:cubicBezTo>
                    <a:pt x="635" y="230"/>
                    <a:pt x="634" y="231"/>
                    <a:pt x="633" y="231"/>
                  </a:cubicBezTo>
                  <a:cubicBezTo>
                    <a:pt x="632" y="231"/>
                    <a:pt x="630" y="231"/>
                    <a:pt x="628" y="231"/>
                  </a:cubicBezTo>
                  <a:cubicBezTo>
                    <a:pt x="608" y="227"/>
                    <a:pt x="608" y="227"/>
                    <a:pt x="608" y="227"/>
                  </a:cubicBezTo>
                  <a:cubicBezTo>
                    <a:pt x="609" y="224"/>
                    <a:pt x="609" y="221"/>
                    <a:pt x="609" y="218"/>
                  </a:cubicBezTo>
                  <a:cubicBezTo>
                    <a:pt x="608" y="215"/>
                    <a:pt x="607" y="213"/>
                    <a:pt x="604" y="211"/>
                  </a:cubicBezTo>
                  <a:cubicBezTo>
                    <a:pt x="601" y="208"/>
                    <a:pt x="597" y="207"/>
                    <a:pt x="593" y="209"/>
                  </a:cubicBezTo>
                  <a:cubicBezTo>
                    <a:pt x="589" y="210"/>
                    <a:pt x="585" y="213"/>
                    <a:pt x="580" y="218"/>
                  </a:cubicBezTo>
                  <a:cubicBezTo>
                    <a:pt x="562" y="240"/>
                    <a:pt x="562" y="240"/>
                    <a:pt x="562" y="240"/>
                  </a:cubicBezTo>
                  <a:cubicBezTo>
                    <a:pt x="563" y="241"/>
                    <a:pt x="563" y="241"/>
                    <a:pt x="563" y="241"/>
                  </a:cubicBezTo>
                  <a:cubicBezTo>
                    <a:pt x="565" y="240"/>
                    <a:pt x="567" y="239"/>
                    <a:pt x="568" y="239"/>
                  </a:cubicBezTo>
                  <a:cubicBezTo>
                    <a:pt x="569" y="239"/>
                    <a:pt x="571" y="239"/>
                    <a:pt x="573" y="241"/>
                  </a:cubicBezTo>
                  <a:cubicBezTo>
                    <a:pt x="598" y="262"/>
                    <a:pt x="598" y="262"/>
                    <a:pt x="598" y="262"/>
                  </a:cubicBezTo>
                  <a:cubicBezTo>
                    <a:pt x="600" y="264"/>
                    <a:pt x="602" y="266"/>
                    <a:pt x="602" y="267"/>
                  </a:cubicBezTo>
                  <a:cubicBezTo>
                    <a:pt x="602" y="269"/>
                    <a:pt x="601" y="270"/>
                    <a:pt x="600" y="272"/>
                  </a:cubicBezTo>
                  <a:cubicBezTo>
                    <a:pt x="601" y="273"/>
                    <a:pt x="601" y="273"/>
                    <a:pt x="601" y="273"/>
                  </a:cubicBezTo>
                  <a:cubicBezTo>
                    <a:pt x="620" y="251"/>
                    <a:pt x="620" y="251"/>
                    <a:pt x="620" y="251"/>
                  </a:cubicBezTo>
                  <a:cubicBezTo>
                    <a:pt x="619" y="249"/>
                    <a:pt x="619" y="249"/>
                    <a:pt x="619" y="249"/>
                  </a:cubicBezTo>
                  <a:cubicBezTo>
                    <a:pt x="617" y="251"/>
                    <a:pt x="616" y="252"/>
                    <a:pt x="614" y="252"/>
                  </a:cubicBezTo>
                  <a:cubicBezTo>
                    <a:pt x="613" y="253"/>
                    <a:pt x="611" y="252"/>
                    <a:pt x="609" y="250"/>
                  </a:cubicBezTo>
                  <a:cubicBezTo>
                    <a:pt x="609" y="250"/>
                    <a:pt x="609" y="250"/>
                    <a:pt x="609" y="250"/>
                  </a:cubicBezTo>
                  <a:close/>
                  <a:moveTo>
                    <a:pt x="651" y="215"/>
                  </a:moveTo>
                  <a:cubicBezTo>
                    <a:pt x="634" y="206"/>
                    <a:pt x="634" y="206"/>
                    <a:pt x="634" y="206"/>
                  </a:cubicBezTo>
                  <a:cubicBezTo>
                    <a:pt x="635" y="204"/>
                    <a:pt x="635" y="204"/>
                    <a:pt x="635" y="204"/>
                  </a:cubicBezTo>
                  <a:cubicBezTo>
                    <a:pt x="639" y="206"/>
                    <a:pt x="643" y="206"/>
                    <a:pt x="648" y="205"/>
                  </a:cubicBezTo>
                  <a:cubicBezTo>
                    <a:pt x="652" y="203"/>
                    <a:pt x="655" y="200"/>
                    <a:pt x="657" y="196"/>
                  </a:cubicBezTo>
                  <a:cubicBezTo>
                    <a:pt x="659" y="194"/>
                    <a:pt x="659" y="191"/>
                    <a:pt x="659" y="189"/>
                  </a:cubicBezTo>
                  <a:cubicBezTo>
                    <a:pt x="659" y="187"/>
                    <a:pt x="658" y="185"/>
                    <a:pt x="656" y="184"/>
                  </a:cubicBezTo>
                  <a:cubicBezTo>
                    <a:pt x="653" y="183"/>
                    <a:pt x="648" y="185"/>
                    <a:pt x="641" y="190"/>
                  </a:cubicBezTo>
                  <a:cubicBezTo>
                    <a:pt x="640" y="190"/>
                    <a:pt x="640" y="190"/>
                    <a:pt x="640" y="190"/>
                  </a:cubicBezTo>
                  <a:cubicBezTo>
                    <a:pt x="640" y="191"/>
                    <a:pt x="639" y="191"/>
                    <a:pt x="638" y="192"/>
                  </a:cubicBezTo>
                  <a:cubicBezTo>
                    <a:pt x="633" y="196"/>
                    <a:pt x="629" y="198"/>
                    <a:pt x="626" y="198"/>
                  </a:cubicBezTo>
                  <a:cubicBezTo>
                    <a:pt x="625" y="199"/>
                    <a:pt x="623" y="199"/>
                    <a:pt x="622" y="198"/>
                  </a:cubicBezTo>
                  <a:cubicBezTo>
                    <a:pt x="620" y="198"/>
                    <a:pt x="619" y="198"/>
                    <a:pt x="618" y="197"/>
                  </a:cubicBezTo>
                  <a:cubicBezTo>
                    <a:pt x="614" y="195"/>
                    <a:pt x="611" y="191"/>
                    <a:pt x="610" y="186"/>
                  </a:cubicBezTo>
                  <a:cubicBezTo>
                    <a:pt x="609" y="182"/>
                    <a:pt x="610" y="177"/>
                    <a:pt x="613" y="172"/>
                  </a:cubicBezTo>
                  <a:cubicBezTo>
                    <a:pt x="614" y="169"/>
                    <a:pt x="616" y="167"/>
                    <a:pt x="619" y="165"/>
                  </a:cubicBezTo>
                  <a:cubicBezTo>
                    <a:pt x="622" y="162"/>
                    <a:pt x="623" y="161"/>
                    <a:pt x="623" y="161"/>
                  </a:cubicBezTo>
                  <a:cubicBezTo>
                    <a:pt x="624" y="160"/>
                    <a:pt x="624" y="159"/>
                    <a:pt x="623" y="159"/>
                  </a:cubicBezTo>
                  <a:cubicBezTo>
                    <a:pt x="623" y="158"/>
                    <a:pt x="622" y="158"/>
                    <a:pt x="621" y="157"/>
                  </a:cubicBezTo>
                  <a:cubicBezTo>
                    <a:pt x="622" y="155"/>
                    <a:pt x="622" y="155"/>
                    <a:pt x="622" y="155"/>
                  </a:cubicBezTo>
                  <a:cubicBezTo>
                    <a:pt x="637" y="163"/>
                    <a:pt x="637" y="163"/>
                    <a:pt x="637" y="163"/>
                  </a:cubicBezTo>
                  <a:cubicBezTo>
                    <a:pt x="636" y="165"/>
                    <a:pt x="636" y="165"/>
                    <a:pt x="636" y="165"/>
                  </a:cubicBezTo>
                  <a:cubicBezTo>
                    <a:pt x="632" y="163"/>
                    <a:pt x="628" y="163"/>
                    <a:pt x="625" y="165"/>
                  </a:cubicBezTo>
                  <a:cubicBezTo>
                    <a:pt x="621" y="166"/>
                    <a:pt x="618" y="169"/>
                    <a:pt x="616" y="173"/>
                  </a:cubicBezTo>
                  <a:cubicBezTo>
                    <a:pt x="615" y="175"/>
                    <a:pt x="615" y="177"/>
                    <a:pt x="615" y="179"/>
                  </a:cubicBezTo>
                  <a:cubicBezTo>
                    <a:pt x="615" y="181"/>
                    <a:pt x="616" y="182"/>
                    <a:pt x="618" y="183"/>
                  </a:cubicBezTo>
                  <a:cubicBezTo>
                    <a:pt x="620" y="184"/>
                    <a:pt x="624" y="183"/>
                    <a:pt x="630" y="179"/>
                  </a:cubicBezTo>
                  <a:cubicBezTo>
                    <a:pt x="630" y="178"/>
                    <a:pt x="630" y="178"/>
                    <a:pt x="630" y="178"/>
                  </a:cubicBezTo>
                  <a:cubicBezTo>
                    <a:pt x="634" y="175"/>
                    <a:pt x="637" y="173"/>
                    <a:pt x="639" y="172"/>
                  </a:cubicBezTo>
                  <a:cubicBezTo>
                    <a:pt x="641" y="170"/>
                    <a:pt x="643" y="170"/>
                    <a:pt x="644" y="169"/>
                  </a:cubicBezTo>
                  <a:cubicBezTo>
                    <a:pt x="646" y="169"/>
                    <a:pt x="648" y="169"/>
                    <a:pt x="650" y="169"/>
                  </a:cubicBezTo>
                  <a:cubicBezTo>
                    <a:pt x="652" y="169"/>
                    <a:pt x="654" y="170"/>
                    <a:pt x="656" y="171"/>
                  </a:cubicBezTo>
                  <a:cubicBezTo>
                    <a:pt x="660" y="173"/>
                    <a:pt x="663" y="177"/>
                    <a:pt x="664" y="182"/>
                  </a:cubicBezTo>
                  <a:cubicBezTo>
                    <a:pt x="665" y="186"/>
                    <a:pt x="664" y="191"/>
                    <a:pt x="661" y="197"/>
                  </a:cubicBezTo>
                  <a:cubicBezTo>
                    <a:pt x="659" y="199"/>
                    <a:pt x="657" y="202"/>
                    <a:pt x="654" y="205"/>
                  </a:cubicBezTo>
                  <a:cubicBezTo>
                    <a:pt x="652" y="207"/>
                    <a:pt x="650" y="209"/>
                    <a:pt x="650" y="209"/>
                  </a:cubicBezTo>
                  <a:cubicBezTo>
                    <a:pt x="650" y="210"/>
                    <a:pt x="650" y="211"/>
                    <a:pt x="650" y="211"/>
                  </a:cubicBezTo>
                  <a:cubicBezTo>
                    <a:pt x="650" y="212"/>
                    <a:pt x="651" y="213"/>
                    <a:pt x="652" y="213"/>
                  </a:cubicBezTo>
                  <a:cubicBezTo>
                    <a:pt x="651" y="215"/>
                    <a:pt x="651" y="215"/>
                    <a:pt x="651" y="215"/>
                  </a:cubicBezTo>
                  <a:close/>
                  <a:moveTo>
                    <a:pt x="678" y="136"/>
                  </a:moveTo>
                  <a:cubicBezTo>
                    <a:pt x="647" y="124"/>
                    <a:pt x="647" y="124"/>
                    <a:pt x="647" y="124"/>
                  </a:cubicBezTo>
                  <a:cubicBezTo>
                    <a:pt x="644" y="123"/>
                    <a:pt x="643" y="122"/>
                    <a:pt x="642" y="121"/>
                  </a:cubicBezTo>
                  <a:cubicBezTo>
                    <a:pt x="642" y="120"/>
                    <a:pt x="642" y="118"/>
                    <a:pt x="642" y="116"/>
                  </a:cubicBezTo>
                  <a:cubicBezTo>
                    <a:pt x="641" y="115"/>
                    <a:pt x="641" y="115"/>
                    <a:pt x="641" y="115"/>
                  </a:cubicBezTo>
                  <a:cubicBezTo>
                    <a:pt x="630" y="142"/>
                    <a:pt x="630" y="142"/>
                    <a:pt x="630" y="142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3" y="141"/>
                    <a:pt x="634" y="139"/>
                    <a:pt x="635" y="139"/>
                  </a:cubicBezTo>
                  <a:cubicBezTo>
                    <a:pt x="637" y="138"/>
                    <a:pt x="639" y="138"/>
                    <a:pt x="641" y="139"/>
                  </a:cubicBezTo>
                  <a:cubicBezTo>
                    <a:pt x="672" y="151"/>
                    <a:pt x="672" y="151"/>
                    <a:pt x="672" y="151"/>
                  </a:cubicBezTo>
                  <a:cubicBezTo>
                    <a:pt x="674" y="152"/>
                    <a:pt x="676" y="153"/>
                    <a:pt x="677" y="154"/>
                  </a:cubicBezTo>
                  <a:cubicBezTo>
                    <a:pt x="677" y="156"/>
                    <a:pt x="677" y="158"/>
                    <a:pt x="676" y="160"/>
                  </a:cubicBezTo>
                  <a:cubicBezTo>
                    <a:pt x="678" y="161"/>
                    <a:pt x="678" y="161"/>
                    <a:pt x="678" y="161"/>
                  </a:cubicBezTo>
                  <a:cubicBezTo>
                    <a:pt x="689" y="133"/>
                    <a:pt x="689" y="133"/>
                    <a:pt x="689" y="133"/>
                  </a:cubicBezTo>
                  <a:cubicBezTo>
                    <a:pt x="687" y="133"/>
                    <a:pt x="687" y="133"/>
                    <a:pt x="687" y="133"/>
                  </a:cubicBezTo>
                  <a:cubicBezTo>
                    <a:pt x="686" y="135"/>
                    <a:pt x="685" y="136"/>
                    <a:pt x="683" y="137"/>
                  </a:cubicBezTo>
                  <a:cubicBezTo>
                    <a:pt x="682" y="137"/>
                    <a:pt x="680" y="137"/>
                    <a:pt x="678" y="136"/>
                  </a:cubicBezTo>
                  <a:cubicBezTo>
                    <a:pt x="678" y="136"/>
                    <a:pt x="678" y="136"/>
                    <a:pt x="678" y="136"/>
                  </a:cubicBezTo>
                  <a:close/>
                  <a:moveTo>
                    <a:pt x="656" y="57"/>
                  </a:moveTo>
                  <a:cubicBezTo>
                    <a:pt x="669" y="60"/>
                    <a:pt x="669" y="60"/>
                    <a:pt x="669" y="60"/>
                  </a:cubicBezTo>
                  <a:cubicBezTo>
                    <a:pt x="668" y="62"/>
                    <a:pt x="668" y="62"/>
                    <a:pt x="668" y="62"/>
                  </a:cubicBezTo>
                  <a:cubicBezTo>
                    <a:pt x="665" y="62"/>
                    <a:pt x="662" y="62"/>
                    <a:pt x="660" y="63"/>
                  </a:cubicBezTo>
                  <a:cubicBezTo>
                    <a:pt x="658" y="64"/>
                    <a:pt x="657" y="67"/>
                    <a:pt x="656" y="70"/>
                  </a:cubicBezTo>
                  <a:cubicBezTo>
                    <a:pt x="655" y="73"/>
                    <a:pt x="655" y="73"/>
                    <a:pt x="655" y="73"/>
                  </a:cubicBezTo>
                  <a:cubicBezTo>
                    <a:pt x="693" y="82"/>
                    <a:pt x="693" y="82"/>
                    <a:pt x="693" y="82"/>
                  </a:cubicBezTo>
                  <a:cubicBezTo>
                    <a:pt x="696" y="83"/>
                    <a:pt x="698" y="83"/>
                    <a:pt x="699" y="82"/>
                  </a:cubicBezTo>
                  <a:cubicBezTo>
                    <a:pt x="700" y="81"/>
                    <a:pt x="701" y="80"/>
                    <a:pt x="702" y="77"/>
                  </a:cubicBezTo>
                  <a:cubicBezTo>
                    <a:pt x="704" y="78"/>
                    <a:pt x="704" y="78"/>
                    <a:pt x="704" y="78"/>
                  </a:cubicBezTo>
                  <a:cubicBezTo>
                    <a:pt x="697" y="106"/>
                    <a:pt x="697" y="106"/>
                    <a:pt x="697" y="106"/>
                  </a:cubicBezTo>
                  <a:cubicBezTo>
                    <a:pt x="695" y="106"/>
                    <a:pt x="695" y="106"/>
                    <a:pt x="695" y="106"/>
                  </a:cubicBezTo>
                  <a:cubicBezTo>
                    <a:pt x="696" y="103"/>
                    <a:pt x="696" y="102"/>
                    <a:pt x="695" y="100"/>
                  </a:cubicBezTo>
                  <a:cubicBezTo>
                    <a:pt x="694" y="99"/>
                    <a:pt x="692" y="98"/>
                    <a:pt x="690" y="98"/>
                  </a:cubicBezTo>
                  <a:cubicBezTo>
                    <a:pt x="652" y="89"/>
                    <a:pt x="652" y="89"/>
                    <a:pt x="652" y="89"/>
                  </a:cubicBezTo>
                  <a:cubicBezTo>
                    <a:pt x="651" y="92"/>
                    <a:pt x="651" y="92"/>
                    <a:pt x="651" y="92"/>
                  </a:cubicBezTo>
                  <a:cubicBezTo>
                    <a:pt x="650" y="96"/>
                    <a:pt x="651" y="98"/>
                    <a:pt x="652" y="100"/>
                  </a:cubicBezTo>
                  <a:cubicBezTo>
                    <a:pt x="653" y="102"/>
                    <a:pt x="655" y="104"/>
                    <a:pt x="658" y="105"/>
                  </a:cubicBezTo>
                  <a:cubicBezTo>
                    <a:pt x="658" y="107"/>
                    <a:pt x="658" y="107"/>
                    <a:pt x="658" y="107"/>
                  </a:cubicBezTo>
                  <a:cubicBezTo>
                    <a:pt x="645" y="104"/>
                    <a:pt x="645" y="104"/>
                    <a:pt x="645" y="104"/>
                  </a:cubicBezTo>
                  <a:cubicBezTo>
                    <a:pt x="656" y="57"/>
                    <a:pt x="656" y="57"/>
                    <a:pt x="656" y="57"/>
                  </a:cubicBezTo>
                  <a:close/>
                  <a:moveTo>
                    <a:pt x="684" y="17"/>
                  </a:moveTo>
                  <a:cubicBezTo>
                    <a:pt x="699" y="18"/>
                    <a:pt x="699" y="18"/>
                    <a:pt x="699" y="18"/>
                  </a:cubicBezTo>
                  <a:cubicBezTo>
                    <a:pt x="701" y="18"/>
                    <a:pt x="703" y="17"/>
                    <a:pt x="704" y="16"/>
                  </a:cubicBezTo>
                  <a:cubicBezTo>
                    <a:pt x="705" y="15"/>
                    <a:pt x="706" y="13"/>
                    <a:pt x="706" y="11"/>
                  </a:cubicBezTo>
                  <a:cubicBezTo>
                    <a:pt x="708" y="11"/>
                    <a:pt x="708" y="11"/>
                    <a:pt x="708" y="11"/>
                  </a:cubicBezTo>
                  <a:cubicBezTo>
                    <a:pt x="708" y="40"/>
                    <a:pt x="708" y="40"/>
                    <a:pt x="708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38"/>
                    <a:pt x="705" y="36"/>
                    <a:pt x="704" y="35"/>
                  </a:cubicBezTo>
                  <a:cubicBezTo>
                    <a:pt x="703" y="34"/>
                    <a:pt x="701" y="34"/>
                    <a:pt x="698" y="34"/>
                  </a:cubicBezTo>
                  <a:cubicBezTo>
                    <a:pt x="687" y="33"/>
                    <a:pt x="687" y="33"/>
                    <a:pt x="687" y="33"/>
                  </a:cubicBezTo>
                  <a:cubicBezTo>
                    <a:pt x="663" y="46"/>
                    <a:pt x="663" y="46"/>
                    <a:pt x="663" y="46"/>
                  </a:cubicBezTo>
                  <a:cubicBezTo>
                    <a:pt x="661" y="47"/>
                    <a:pt x="660" y="48"/>
                    <a:pt x="659" y="49"/>
                  </a:cubicBezTo>
                  <a:cubicBezTo>
                    <a:pt x="658" y="50"/>
                    <a:pt x="658" y="51"/>
                    <a:pt x="658" y="53"/>
                  </a:cubicBezTo>
                  <a:cubicBezTo>
                    <a:pt x="656" y="53"/>
                    <a:pt x="656" y="53"/>
                    <a:pt x="656" y="53"/>
                  </a:cubicBezTo>
                  <a:cubicBezTo>
                    <a:pt x="656" y="26"/>
                    <a:pt x="656" y="26"/>
                    <a:pt x="656" y="26"/>
                  </a:cubicBezTo>
                  <a:cubicBezTo>
                    <a:pt x="658" y="26"/>
                    <a:pt x="658" y="26"/>
                    <a:pt x="658" y="26"/>
                  </a:cubicBezTo>
                  <a:cubicBezTo>
                    <a:pt x="658" y="27"/>
                    <a:pt x="658" y="28"/>
                    <a:pt x="659" y="29"/>
                  </a:cubicBezTo>
                  <a:cubicBezTo>
                    <a:pt x="659" y="29"/>
                    <a:pt x="660" y="30"/>
                    <a:pt x="660" y="30"/>
                  </a:cubicBezTo>
                  <a:cubicBezTo>
                    <a:pt x="661" y="30"/>
                    <a:pt x="661" y="30"/>
                    <a:pt x="661" y="30"/>
                  </a:cubicBezTo>
                  <a:cubicBezTo>
                    <a:pt x="662" y="29"/>
                    <a:pt x="662" y="29"/>
                    <a:pt x="662" y="29"/>
                  </a:cubicBezTo>
                  <a:cubicBezTo>
                    <a:pt x="681" y="20"/>
                    <a:pt x="681" y="20"/>
                    <a:pt x="681" y="20"/>
                  </a:cubicBezTo>
                  <a:cubicBezTo>
                    <a:pt x="664" y="10"/>
                    <a:pt x="664" y="10"/>
                    <a:pt x="664" y="10"/>
                  </a:cubicBezTo>
                  <a:cubicBezTo>
                    <a:pt x="663" y="10"/>
                    <a:pt x="663" y="10"/>
                    <a:pt x="663" y="10"/>
                  </a:cubicBezTo>
                  <a:cubicBezTo>
                    <a:pt x="662" y="9"/>
                    <a:pt x="662" y="9"/>
                    <a:pt x="661" y="9"/>
                  </a:cubicBezTo>
                  <a:cubicBezTo>
                    <a:pt x="660" y="9"/>
                    <a:pt x="660" y="10"/>
                    <a:pt x="659" y="11"/>
                  </a:cubicBezTo>
                  <a:cubicBezTo>
                    <a:pt x="659" y="11"/>
                    <a:pt x="659" y="13"/>
                    <a:pt x="659" y="14"/>
                  </a:cubicBezTo>
                  <a:cubicBezTo>
                    <a:pt x="659" y="15"/>
                    <a:pt x="659" y="15"/>
                    <a:pt x="659" y="15"/>
                  </a:cubicBezTo>
                  <a:cubicBezTo>
                    <a:pt x="657" y="15"/>
                    <a:pt x="657" y="15"/>
                    <a:pt x="657" y="15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59" y="0"/>
                    <a:pt x="659" y="0"/>
                    <a:pt x="659" y="0"/>
                  </a:cubicBezTo>
                  <a:cubicBezTo>
                    <a:pt x="659" y="1"/>
                    <a:pt x="659" y="1"/>
                    <a:pt x="659" y="1"/>
                  </a:cubicBezTo>
                  <a:cubicBezTo>
                    <a:pt x="659" y="1"/>
                    <a:pt x="659" y="2"/>
                    <a:pt x="660" y="3"/>
                  </a:cubicBezTo>
                  <a:cubicBezTo>
                    <a:pt x="660" y="4"/>
                    <a:pt x="661" y="5"/>
                    <a:pt x="663" y="6"/>
                  </a:cubicBezTo>
                  <a:lnTo>
                    <a:pt x="68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ŝ1íḋe">
              <a:extLst>
                <a:ext uri="{FF2B5EF4-FFF2-40B4-BE49-F238E27FC236}">
                  <a16:creationId xmlns:a16="http://schemas.microsoft.com/office/drawing/2014/main" id="{BE7EB58F-D722-443A-8BBA-D06B08DD8D35}"/>
                </a:ext>
              </a:extLst>
            </p:cNvPr>
            <p:cNvSpPr/>
            <p:nvPr/>
          </p:nvSpPr>
          <p:spPr bwMode="auto">
            <a:xfrm>
              <a:off x="2840038" y="4119563"/>
              <a:ext cx="493713" cy="128588"/>
            </a:xfrm>
            <a:custGeom>
              <a:avLst/>
              <a:gdLst>
                <a:gd name="T0" fmla="*/ 0 w 150"/>
                <a:gd name="T1" fmla="*/ 36 h 39"/>
                <a:gd name="T2" fmla="*/ 9 w 150"/>
                <a:gd name="T3" fmla="*/ 33 h 39"/>
                <a:gd name="T4" fmla="*/ 8 w 150"/>
                <a:gd name="T5" fmla="*/ 7 h 39"/>
                <a:gd name="T6" fmla="*/ 3 w 150"/>
                <a:gd name="T7" fmla="*/ 7 h 39"/>
                <a:gd name="T8" fmla="*/ 1 w 150"/>
                <a:gd name="T9" fmla="*/ 5 h 39"/>
                <a:gd name="T10" fmla="*/ 17 w 150"/>
                <a:gd name="T11" fmla="*/ 0 h 39"/>
                <a:gd name="T12" fmla="*/ 19 w 150"/>
                <a:gd name="T13" fmla="*/ 33 h 39"/>
                <a:gd name="T14" fmla="*/ 28 w 150"/>
                <a:gd name="T15" fmla="*/ 36 h 39"/>
                <a:gd name="T16" fmla="*/ 21 w 150"/>
                <a:gd name="T17" fmla="*/ 38 h 39"/>
                <a:gd name="T18" fmla="*/ 6 w 150"/>
                <a:gd name="T19" fmla="*/ 38 h 39"/>
                <a:gd name="T20" fmla="*/ 0 w 150"/>
                <a:gd name="T21" fmla="*/ 38 h 39"/>
                <a:gd name="T22" fmla="*/ 46 w 150"/>
                <a:gd name="T23" fmla="*/ 24 h 39"/>
                <a:gd name="T24" fmla="*/ 48 w 150"/>
                <a:gd name="T25" fmla="*/ 34 h 39"/>
                <a:gd name="T26" fmla="*/ 61 w 150"/>
                <a:gd name="T27" fmla="*/ 34 h 39"/>
                <a:gd name="T28" fmla="*/ 60 w 150"/>
                <a:gd name="T29" fmla="*/ 25 h 39"/>
                <a:gd name="T30" fmla="*/ 51 w 150"/>
                <a:gd name="T31" fmla="*/ 21 h 39"/>
                <a:gd name="T32" fmla="*/ 60 w 150"/>
                <a:gd name="T33" fmla="*/ 12 h 39"/>
                <a:gd name="T34" fmla="*/ 59 w 150"/>
                <a:gd name="T35" fmla="*/ 4 h 39"/>
                <a:gd name="T36" fmla="*/ 48 w 150"/>
                <a:gd name="T37" fmla="*/ 4 h 39"/>
                <a:gd name="T38" fmla="*/ 49 w 150"/>
                <a:gd name="T39" fmla="*/ 11 h 39"/>
                <a:gd name="T40" fmla="*/ 56 w 150"/>
                <a:gd name="T41" fmla="*/ 15 h 39"/>
                <a:gd name="T42" fmla="*/ 41 w 150"/>
                <a:gd name="T43" fmla="*/ 15 h 39"/>
                <a:gd name="T44" fmla="*/ 43 w 150"/>
                <a:gd name="T45" fmla="*/ 3 h 39"/>
                <a:gd name="T46" fmla="*/ 65 w 150"/>
                <a:gd name="T47" fmla="*/ 3 h 39"/>
                <a:gd name="T48" fmla="*/ 67 w 150"/>
                <a:gd name="T49" fmla="*/ 13 h 39"/>
                <a:gd name="T50" fmla="*/ 68 w 150"/>
                <a:gd name="T51" fmla="*/ 21 h 39"/>
                <a:gd name="T52" fmla="*/ 66 w 150"/>
                <a:gd name="T53" fmla="*/ 36 h 39"/>
                <a:gd name="T54" fmla="*/ 41 w 150"/>
                <a:gd name="T55" fmla="*/ 36 h 39"/>
                <a:gd name="T56" fmla="*/ 39 w 150"/>
                <a:gd name="T57" fmla="*/ 23 h 39"/>
                <a:gd name="T58" fmla="*/ 47 w 150"/>
                <a:gd name="T59" fmla="*/ 19 h 39"/>
                <a:gd name="T60" fmla="*/ 80 w 150"/>
                <a:gd name="T61" fmla="*/ 33 h 39"/>
                <a:gd name="T62" fmla="*/ 87 w 150"/>
                <a:gd name="T63" fmla="*/ 36 h 39"/>
                <a:gd name="T64" fmla="*/ 100 w 150"/>
                <a:gd name="T65" fmla="*/ 20 h 39"/>
                <a:gd name="T66" fmla="*/ 95 w 150"/>
                <a:gd name="T67" fmla="*/ 25 h 39"/>
                <a:gd name="T68" fmla="*/ 79 w 150"/>
                <a:gd name="T69" fmla="*/ 23 h 39"/>
                <a:gd name="T70" fmla="*/ 81 w 150"/>
                <a:gd name="T71" fmla="*/ 4 h 39"/>
                <a:gd name="T72" fmla="*/ 105 w 150"/>
                <a:gd name="T73" fmla="*/ 5 h 39"/>
                <a:gd name="T74" fmla="*/ 108 w 150"/>
                <a:gd name="T75" fmla="*/ 26 h 39"/>
                <a:gd name="T76" fmla="*/ 96 w 150"/>
                <a:gd name="T77" fmla="*/ 38 h 39"/>
                <a:gd name="T78" fmla="*/ 81 w 150"/>
                <a:gd name="T79" fmla="*/ 38 h 39"/>
                <a:gd name="T80" fmla="*/ 77 w 150"/>
                <a:gd name="T81" fmla="*/ 36 h 39"/>
                <a:gd name="T82" fmla="*/ 98 w 150"/>
                <a:gd name="T83" fmla="*/ 19 h 39"/>
                <a:gd name="T84" fmla="*/ 98 w 150"/>
                <a:gd name="T85" fmla="*/ 6 h 39"/>
                <a:gd name="T86" fmla="*/ 87 w 150"/>
                <a:gd name="T87" fmla="*/ 6 h 39"/>
                <a:gd name="T88" fmla="*/ 88 w 150"/>
                <a:gd name="T89" fmla="*/ 19 h 39"/>
                <a:gd name="T90" fmla="*/ 93 w 150"/>
                <a:gd name="T91" fmla="*/ 21 h 39"/>
                <a:gd name="T92" fmla="*/ 128 w 150"/>
                <a:gd name="T93" fmla="*/ 20 h 39"/>
                <a:gd name="T94" fmla="*/ 129 w 150"/>
                <a:gd name="T95" fmla="*/ 33 h 39"/>
                <a:gd name="T96" fmla="*/ 139 w 150"/>
                <a:gd name="T97" fmla="*/ 34 h 39"/>
                <a:gd name="T98" fmla="*/ 139 w 150"/>
                <a:gd name="T99" fmla="*/ 21 h 39"/>
                <a:gd name="T100" fmla="*/ 133 w 150"/>
                <a:gd name="T101" fmla="*/ 18 h 39"/>
                <a:gd name="T102" fmla="*/ 146 w 150"/>
                <a:gd name="T103" fmla="*/ 6 h 39"/>
                <a:gd name="T104" fmla="*/ 139 w 150"/>
                <a:gd name="T105" fmla="*/ 4 h 39"/>
                <a:gd name="T106" fmla="*/ 126 w 150"/>
                <a:gd name="T107" fmla="*/ 19 h 39"/>
                <a:gd name="T108" fmla="*/ 131 w 150"/>
                <a:gd name="T109" fmla="*/ 15 h 39"/>
                <a:gd name="T110" fmla="*/ 147 w 150"/>
                <a:gd name="T111" fmla="*/ 16 h 39"/>
                <a:gd name="T112" fmla="*/ 146 w 150"/>
                <a:gd name="T113" fmla="*/ 35 h 39"/>
                <a:gd name="T114" fmla="*/ 121 w 150"/>
                <a:gd name="T115" fmla="*/ 35 h 39"/>
                <a:gd name="T116" fmla="*/ 118 w 150"/>
                <a:gd name="T117" fmla="*/ 13 h 39"/>
                <a:gd name="T118" fmla="*/ 130 w 150"/>
                <a:gd name="T119" fmla="*/ 2 h 39"/>
                <a:gd name="T120" fmla="*/ 145 w 150"/>
                <a:gd name="T121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39">
                  <a:moveTo>
                    <a:pt x="0" y="38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6" y="36"/>
                    <a:pt x="8" y="35"/>
                  </a:cubicBezTo>
                  <a:cubicBezTo>
                    <a:pt x="9" y="35"/>
                    <a:pt x="9" y="34"/>
                    <a:pt x="9" y="33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9"/>
                    <a:pt x="9" y="8"/>
                    <a:pt x="8" y="7"/>
                  </a:cubicBezTo>
                  <a:cubicBezTo>
                    <a:pt x="8" y="7"/>
                    <a:pt x="7" y="7"/>
                    <a:pt x="5" y="7"/>
                  </a:cubicBezTo>
                  <a:cubicBezTo>
                    <a:pt x="5" y="7"/>
                    <a:pt x="4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4" y="4"/>
                    <a:pt x="7" y="4"/>
                    <a:pt x="9" y="3"/>
                  </a:cubicBezTo>
                  <a:cubicBezTo>
                    <a:pt x="12" y="3"/>
                    <a:pt x="14" y="2"/>
                    <a:pt x="1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4"/>
                    <a:pt x="20" y="35"/>
                    <a:pt x="21" y="35"/>
                  </a:cubicBezTo>
                  <a:cubicBezTo>
                    <a:pt x="22" y="36"/>
                    <a:pt x="24" y="36"/>
                    <a:pt x="28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38"/>
                    <a:pt x="23" y="38"/>
                    <a:pt x="21" y="38"/>
                  </a:cubicBezTo>
                  <a:cubicBezTo>
                    <a:pt x="19" y="38"/>
                    <a:pt x="16" y="38"/>
                    <a:pt x="14" y="38"/>
                  </a:cubicBezTo>
                  <a:cubicBezTo>
                    <a:pt x="11" y="38"/>
                    <a:pt x="8" y="38"/>
                    <a:pt x="6" y="38"/>
                  </a:cubicBezTo>
                  <a:cubicBezTo>
                    <a:pt x="4" y="38"/>
                    <a:pt x="2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lose/>
                  <a:moveTo>
                    <a:pt x="51" y="21"/>
                  </a:moveTo>
                  <a:cubicBezTo>
                    <a:pt x="49" y="22"/>
                    <a:pt x="48" y="23"/>
                    <a:pt x="46" y="24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45" y="31"/>
                    <a:pt x="46" y="32"/>
                    <a:pt x="48" y="34"/>
                  </a:cubicBezTo>
                  <a:cubicBezTo>
                    <a:pt x="50" y="35"/>
                    <a:pt x="52" y="36"/>
                    <a:pt x="55" y="36"/>
                  </a:cubicBezTo>
                  <a:cubicBezTo>
                    <a:pt x="57" y="36"/>
                    <a:pt x="59" y="36"/>
                    <a:pt x="61" y="34"/>
                  </a:cubicBezTo>
                  <a:cubicBezTo>
                    <a:pt x="62" y="33"/>
                    <a:pt x="63" y="32"/>
                    <a:pt x="63" y="30"/>
                  </a:cubicBezTo>
                  <a:cubicBezTo>
                    <a:pt x="63" y="28"/>
                    <a:pt x="62" y="27"/>
                    <a:pt x="60" y="25"/>
                  </a:cubicBezTo>
                  <a:cubicBezTo>
                    <a:pt x="58" y="24"/>
                    <a:pt x="55" y="23"/>
                    <a:pt x="51" y="21"/>
                  </a:cubicBezTo>
                  <a:cubicBezTo>
                    <a:pt x="51" y="21"/>
                    <a:pt x="51" y="21"/>
                    <a:pt x="51" y="21"/>
                  </a:cubicBezTo>
                  <a:close/>
                  <a:moveTo>
                    <a:pt x="56" y="15"/>
                  </a:moveTo>
                  <a:cubicBezTo>
                    <a:pt x="58" y="14"/>
                    <a:pt x="59" y="13"/>
                    <a:pt x="60" y="12"/>
                  </a:cubicBezTo>
                  <a:cubicBezTo>
                    <a:pt x="61" y="11"/>
                    <a:pt x="61" y="10"/>
                    <a:pt x="61" y="8"/>
                  </a:cubicBezTo>
                  <a:cubicBezTo>
                    <a:pt x="61" y="7"/>
                    <a:pt x="60" y="5"/>
                    <a:pt x="59" y="4"/>
                  </a:cubicBezTo>
                  <a:cubicBezTo>
                    <a:pt x="57" y="3"/>
                    <a:pt x="56" y="3"/>
                    <a:pt x="53" y="3"/>
                  </a:cubicBezTo>
                  <a:cubicBezTo>
                    <a:pt x="51" y="3"/>
                    <a:pt x="50" y="3"/>
                    <a:pt x="48" y="4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9"/>
                    <a:pt x="47" y="10"/>
                    <a:pt x="49" y="11"/>
                  </a:cubicBezTo>
                  <a:cubicBezTo>
                    <a:pt x="50" y="13"/>
                    <a:pt x="53" y="14"/>
                    <a:pt x="56" y="15"/>
                  </a:cubicBezTo>
                  <a:cubicBezTo>
                    <a:pt x="56" y="15"/>
                    <a:pt x="56" y="15"/>
                    <a:pt x="56" y="15"/>
                  </a:cubicBezTo>
                  <a:close/>
                  <a:moveTo>
                    <a:pt x="47" y="19"/>
                  </a:moveTo>
                  <a:cubicBezTo>
                    <a:pt x="44" y="18"/>
                    <a:pt x="42" y="16"/>
                    <a:pt x="41" y="15"/>
                  </a:cubicBezTo>
                  <a:cubicBezTo>
                    <a:pt x="39" y="13"/>
                    <a:pt x="39" y="12"/>
                    <a:pt x="39" y="10"/>
                  </a:cubicBezTo>
                  <a:cubicBezTo>
                    <a:pt x="39" y="7"/>
                    <a:pt x="40" y="5"/>
                    <a:pt x="43" y="3"/>
                  </a:cubicBezTo>
                  <a:cubicBezTo>
                    <a:pt x="46" y="1"/>
                    <a:pt x="50" y="0"/>
                    <a:pt x="55" y="0"/>
                  </a:cubicBezTo>
                  <a:cubicBezTo>
                    <a:pt x="59" y="0"/>
                    <a:pt x="62" y="1"/>
                    <a:pt x="65" y="3"/>
                  </a:cubicBezTo>
                  <a:cubicBezTo>
                    <a:pt x="67" y="4"/>
                    <a:pt x="69" y="6"/>
                    <a:pt x="69" y="8"/>
                  </a:cubicBezTo>
                  <a:cubicBezTo>
                    <a:pt x="69" y="10"/>
                    <a:pt x="68" y="11"/>
                    <a:pt x="67" y="13"/>
                  </a:cubicBezTo>
                  <a:cubicBezTo>
                    <a:pt x="65" y="14"/>
                    <a:pt x="63" y="15"/>
                    <a:pt x="60" y="17"/>
                  </a:cubicBezTo>
                  <a:cubicBezTo>
                    <a:pt x="64" y="18"/>
                    <a:pt x="66" y="20"/>
                    <a:pt x="68" y="21"/>
                  </a:cubicBezTo>
                  <a:cubicBezTo>
                    <a:pt x="70" y="23"/>
                    <a:pt x="71" y="25"/>
                    <a:pt x="71" y="28"/>
                  </a:cubicBezTo>
                  <a:cubicBezTo>
                    <a:pt x="71" y="31"/>
                    <a:pt x="69" y="34"/>
                    <a:pt x="66" y="36"/>
                  </a:cubicBezTo>
                  <a:cubicBezTo>
                    <a:pt x="63" y="38"/>
                    <a:pt x="59" y="39"/>
                    <a:pt x="54" y="39"/>
                  </a:cubicBezTo>
                  <a:cubicBezTo>
                    <a:pt x="48" y="39"/>
                    <a:pt x="44" y="38"/>
                    <a:pt x="41" y="36"/>
                  </a:cubicBezTo>
                  <a:cubicBezTo>
                    <a:pt x="38" y="34"/>
                    <a:pt x="36" y="32"/>
                    <a:pt x="36" y="29"/>
                  </a:cubicBezTo>
                  <a:cubicBezTo>
                    <a:pt x="36" y="27"/>
                    <a:pt x="37" y="25"/>
                    <a:pt x="39" y="23"/>
                  </a:cubicBezTo>
                  <a:cubicBezTo>
                    <a:pt x="40" y="22"/>
                    <a:pt x="43" y="20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lose/>
                  <a:moveTo>
                    <a:pt x="77" y="36"/>
                  </a:moveTo>
                  <a:cubicBezTo>
                    <a:pt x="80" y="33"/>
                    <a:pt x="80" y="33"/>
                    <a:pt x="80" y="33"/>
                  </a:cubicBezTo>
                  <a:cubicBezTo>
                    <a:pt x="81" y="34"/>
                    <a:pt x="82" y="35"/>
                    <a:pt x="83" y="35"/>
                  </a:cubicBezTo>
                  <a:cubicBezTo>
                    <a:pt x="85" y="35"/>
                    <a:pt x="86" y="36"/>
                    <a:pt x="87" y="36"/>
                  </a:cubicBezTo>
                  <a:cubicBezTo>
                    <a:pt x="91" y="36"/>
                    <a:pt x="94" y="34"/>
                    <a:pt x="97" y="31"/>
                  </a:cubicBezTo>
                  <a:cubicBezTo>
                    <a:pt x="99" y="28"/>
                    <a:pt x="100" y="25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9" y="22"/>
                    <a:pt x="97" y="24"/>
                    <a:pt x="95" y="25"/>
                  </a:cubicBezTo>
                  <a:cubicBezTo>
                    <a:pt x="93" y="26"/>
                    <a:pt x="91" y="26"/>
                    <a:pt x="88" y="26"/>
                  </a:cubicBezTo>
                  <a:cubicBezTo>
                    <a:pt x="85" y="26"/>
                    <a:pt x="82" y="25"/>
                    <a:pt x="79" y="23"/>
                  </a:cubicBezTo>
                  <a:cubicBezTo>
                    <a:pt x="77" y="21"/>
                    <a:pt x="76" y="18"/>
                    <a:pt x="76" y="15"/>
                  </a:cubicBezTo>
                  <a:cubicBezTo>
                    <a:pt x="76" y="11"/>
                    <a:pt x="78" y="7"/>
                    <a:pt x="81" y="4"/>
                  </a:cubicBezTo>
                  <a:cubicBezTo>
                    <a:pt x="84" y="2"/>
                    <a:pt x="88" y="0"/>
                    <a:pt x="93" y="0"/>
                  </a:cubicBezTo>
                  <a:cubicBezTo>
                    <a:pt x="98" y="0"/>
                    <a:pt x="102" y="2"/>
                    <a:pt x="105" y="5"/>
                  </a:cubicBezTo>
                  <a:cubicBezTo>
                    <a:pt x="108" y="8"/>
                    <a:pt x="110" y="12"/>
                    <a:pt x="110" y="17"/>
                  </a:cubicBezTo>
                  <a:cubicBezTo>
                    <a:pt x="110" y="20"/>
                    <a:pt x="109" y="23"/>
                    <a:pt x="108" y="26"/>
                  </a:cubicBezTo>
                  <a:cubicBezTo>
                    <a:pt x="107" y="29"/>
                    <a:pt x="106" y="31"/>
                    <a:pt x="104" y="33"/>
                  </a:cubicBezTo>
                  <a:cubicBezTo>
                    <a:pt x="101" y="35"/>
                    <a:pt x="99" y="36"/>
                    <a:pt x="96" y="38"/>
                  </a:cubicBezTo>
                  <a:cubicBezTo>
                    <a:pt x="93" y="39"/>
                    <a:pt x="91" y="39"/>
                    <a:pt x="87" y="39"/>
                  </a:cubicBezTo>
                  <a:cubicBezTo>
                    <a:pt x="85" y="39"/>
                    <a:pt x="83" y="39"/>
                    <a:pt x="81" y="38"/>
                  </a:cubicBezTo>
                  <a:cubicBezTo>
                    <a:pt x="80" y="38"/>
                    <a:pt x="78" y="37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lose/>
                  <a:moveTo>
                    <a:pt x="93" y="21"/>
                  </a:moveTo>
                  <a:cubicBezTo>
                    <a:pt x="95" y="21"/>
                    <a:pt x="97" y="21"/>
                    <a:pt x="98" y="19"/>
                  </a:cubicBezTo>
                  <a:cubicBezTo>
                    <a:pt x="99" y="18"/>
                    <a:pt x="100" y="16"/>
                    <a:pt x="100" y="14"/>
                  </a:cubicBezTo>
                  <a:cubicBezTo>
                    <a:pt x="100" y="11"/>
                    <a:pt x="99" y="8"/>
                    <a:pt x="98" y="6"/>
                  </a:cubicBezTo>
                  <a:cubicBezTo>
                    <a:pt x="96" y="4"/>
                    <a:pt x="94" y="3"/>
                    <a:pt x="92" y="3"/>
                  </a:cubicBezTo>
                  <a:cubicBezTo>
                    <a:pt x="90" y="3"/>
                    <a:pt x="88" y="4"/>
                    <a:pt x="87" y="6"/>
                  </a:cubicBezTo>
                  <a:cubicBezTo>
                    <a:pt x="86" y="7"/>
                    <a:pt x="86" y="9"/>
                    <a:pt x="86" y="12"/>
                  </a:cubicBezTo>
                  <a:cubicBezTo>
                    <a:pt x="86" y="15"/>
                    <a:pt x="87" y="17"/>
                    <a:pt x="88" y="19"/>
                  </a:cubicBezTo>
                  <a:cubicBezTo>
                    <a:pt x="89" y="21"/>
                    <a:pt x="91" y="21"/>
                    <a:pt x="93" y="21"/>
                  </a:cubicBezTo>
                  <a:cubicBezTo>
                    <a:pt x="93" y="21"/>
                    <a:pt x="93" y="21"/>
                    <a:pt x="93" y="21"/>
                  </a:cubicBezTo>
                  <a:close/>
                  <a:moveTo>
                    <a:pt x="133" y="18"/>
                  </a:moveTo>
                  <a:cubicBezTo>
                    <a:pt x="131" y="18"/>
                    <a:pt x="130" y="19"/>
                    <a:pt x="128" y="20"/>
                  </a:cubicBezTo>
                  <a:cubicBezTo>
                    <a:pt x="127" y="21"/>
                    <a:pt x="127" y="23"/>
                    <a:pt x="127" y="25"/>
                  </a:cubicBezTo>
                  <a:cubicBezTo>
                    <a:pt x="127" y="29"/>
                    <a:pt x="127" y="31"/>
                    <a:pt x="129" y="33"/>
                  </a:cubicBezTo>
                  <a:cubicBezTo>
                    <a:pt x="130" y="35"/>
                    <a:pt x="132" y="36"/>
                    <a:pt x="134" y="36"/>
                  </a:cubicBezTo>
                  <a:cubicBezTo>
                    <a:pt x="136" y="36"/>
                    <a:pt x="138" y="35"/>
                    <a:pt x="139" y="34"/>
                  </a:cubicBezTo>
                  <a:cubicBezTo>
                    <a:pt x="140" y="33"/>
                    <a:pt x="140" y="31"/>
                    <a:pt x="140" y="28"/>
                  </a:cubicBezTo>
                  <a:cubicBezTo>
                    <a:pt x="140" y="25"/>
                    <a:pt x="140" y="22"/>
                    <a:pt x="139" y="21"/>
                  </a:cubicBezTo>
                  <a:cubicBezTo>
                    <a:pt x="137" y="19"/>
                    <a:pt x="136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lose/>
                  <a:moveTo>
                    <a:pt x="150" y="4"/>
                  </a:moveTo>
                  <a:cubicBezTo>
                    <a:pt x="146" y="6"/>
                    <a:pt x="146" y="6"/>
                    <a:pt x="146" y="6"/>
                  </a:cubicBezTo>
                  <a:cubicBezTo>
                    <a:pt x="145" y="5"/>
                    <a:pt x="144" y="5"/>
                    <a:pt x="143" y="5"/>
                  </a:cubicBezTo>
                  <a:cubicBezTo>
                    <a:pt x="142" y="4"/>
                    <a:pt x="141" y="4"/>
                    <a:pt x="139" y="4"/>
                  </a:cubicBezTo>
                  <a:cubicBezTo>
                    <a:pt x="135" y="4"/>
                    <a:pt x="132" y="5"/>
                    <a:pt x="130" y="8"/>
                  </a:cubicBezTo>
                  <a:cubicBezTo>
                    <a:pt x="127" y="11"/>
                    <a:pt x="126" y="15"/>
                    <a:pt x="126" y="19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27" y="17"/>
                    <a:pt x="129" y="16"/>
                    <a:pt x="131" y="15"/>
                  </a:cubicBezTo>
                  <a:cubicBezTo>
                    <a:pt x="133" y="14"/>
                    <a:pt x="135" y="13"/>
                    <a:pt x="138" y="13"/>
                  </a:cubicBezTo>
                  <a:cubicBezTo>
                    <a:pt x="142" y="13"/>
                    <a:pt x="145" y="14"/>
                    <a:pt x="147" y="16"/>
                  </a:cubicBezTo>
                  <a:cubicBezTo>
                    <a:pt x="149" y="18"/>
                    <a:pt x="150" y="21"/>
                    <a:pt x="150" y="25"/>
                  </a:cubicBezTo>
                  <a:cubicBezTo>
                    <a:pt x="150" y="29"/>
                    <a:pt x="149" y="32"/>
                    <a:pt x="146" y="35"/>
                  </a:cubicBezTo>
                  <a:cubicBezTo>
                    <a:pt x="143" y="38"/>
                    <a:pt x="139" y="39"/>
                    <a:pt x="134" y="39"/>
                  </a:cubicBezTo>
                  <a:cubicBezTo>
                    <a:pt x="128" y="39"/>
                    <a:pt x="124" y="38"/>
                    <a:pt x="121" y="35"/>
                  </a:cubicBezTo>
                  <a:cubicBezTo>
                    <a:pt x="118" y="32"/>
                    <a:pt x="116" y="27"/>
                    <a:pt x="116" y="22"/>
                  </a:cubicBezTo>
                  <a:cubicBezTo>
                    <a:pt x="116" y="19"/>
                    <a:pt x="117" y="16"/>
                    <a:pt x="118" y="13"/>
                  </a:cubicBezTo>
                  <a:cubicBezTo>
                    <a:pt x="119" y="11"/>
                    <a:pt x="121" y="9"/>
                    <a:pt x="123" y="7"/>
                  </a:cubicBezTo>
                  <a:cubicBezTo>
                    <a:pt x="125" y="5"/>
                    <a:pt x="127" y="3"/>
                    <a:pt x="130" y="2"/>
                  </a:cubicBezTo>
                  <a:cubicBezTo>
                    <a:pt x="133" y="1"/>
                    <a:pt x="136" y="0"/>
                    <a:pt x="139" y="0"/>
                  </a:cubicBezTo>
                  <a:cubicBezTo>
                    <a:pt x="141" y="0"/>
                    <a:pt x="143" y="1"/>
                    <a:pt x="145" y="1"/>
                  </a:cubicBezTo>
                  <a:cubicBezTo>
                    <a:pt x="147" y="2"/>
                    <a:pt x="148" y="3"/>
                    <a:pt x="15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ṩ1íďé">
              <a:extLst>
                <a:ext uri="{FF2B5EF4-FFF2-40B4-BE49-F238E27FC236}">
                  <a16:creationId xmlns:a16="http://schemas.microsoft.com/office/drawing/2014/main" id="{A365FCE7-F7CB-4034-811B-0DB5DD830059}"/>
                </a:ext>
              </a:extLst>
            </p:cNvPr>
            <p:cNvSpPr/>
            <p:nvPr/>
          </p:nvSpPr>
          <p:spPr bwMode="auto">
            <a:xfrm>
              <a:off x="2190751" y="2551113"/>
              <a:ext cx="1754188" cy="1651000"/>
            </a:xfrm>
            <a:custGeom>
              <a:avLst/>
              <a:gdLst>
                <a:gd name="T0" fmla="*/ 266 w 532"/>
                <a:gd name="T1" fmla="*/ 0 h 500"/>
                <a:gd name="T2" fmla="*/ 532 w 532"/>
                <a:gd name="T3" fmla="*/ 266 h 500"/>
                <a:gd name="T4" fmla="*/ 395 w 532"/>
                <a:gd name="T5" fmla="*/ 500 h 500"/>
                <a:gd name="T6" fmla="*/ 389 w 532"/>
                <a:gd name="T7" fmla="*/ 489 h 500"/>
                <a:gd name="T8" fmla="*/ 521 w 532"/>
                <a:gd name="T9" fmla="*/ 266 h 500"/>
                <a:gd name="T10" fmla="*/ 266 w 532"/>
                <a:gd name="T11" fmla="*/ 12 h 500"/>
                <a:gd name="T12" fmla="*/ 11 w 532"/>
                <a:gd name="T13" fmla="*/ 266 h 500"/>
                <a:gd name="T14" fmla="*/ 144 w 532"/>
                <a:gd name="T15" fmla="*/ 490 h 500"/>
                <a:gd name="T16" fmla="*/ 139 w 532"/>
                <a:gd name="T17" fmla="*/ 500 h 500"/>
                <a:gd name="T18" fmla="*/ 0 w 532"/>
                <a:gd name="T19" fmla="*/ 266 h 500"/>
                <a:gd name="T20" fmla="*/ 266 w 532"/>
                <a:gd name="T21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500">
                  <a:moveTo>
                    <a:pt x="266" y="0"/>
                  </a:moveTo>
                  <a:cubicBezTo>
                    <a:pt x="413" y="0"/>
                    <a:pt x="532" y="120"/>
                    <a:pt x="532" y="266"/>
                  </a:cubicBezTo>
                  <a:cubicBezTo>
                    <a:pt x="532" y="367"/>
                    <a:pt x="477" y="454"/>
                    <a:pt x="395" y="500"/>
                  </a:cubicBezTo>
                  <a:cubicBezTo>
                    <a:pt x="389" y="489"/>
                    <a:pt x="389" y="489"/>
                    <a:pt x="389" y="489"/>
                  </a:cubicBezTo>
                  <a:cubicBezTo>
                    <a:pt x="468" y="446"/>
                    <a:pt x="521" y="362"/>
                    <a:pt x="521" y="266"/>
                  </a:cubicBezTo>
                  <a:cubicBezTo>
                    <a:pt x="521" y="126"/>
                    <a:pt x="407" y="12"/>
                    <a:pt x="266" y="12"/>
                  </a:cubicBezTo>
                  <a:cubicBezTo>
                    <a:pt x="126" y="12"/>
                    <a:pt x="11" y="126"/>
                    <a:pt x="11" y="266"/>
                  </a:cubicBezTo>
                  <a:cubicBezTo>
                    <a:pt x="11" y="363"/>
                    <a:pt x="65" y="447"/>
                    <a:pt x="144" y="490"/>
                  </a:cubicBezTo>
                  <a:cubicBezTo>
                    <a:pt x="139" y="500"/>
                    <a:pt x="139" y="500"/>
                    <a:pt x="139" y="500"/>
                  </a:cubicBezTo>
                  <a:cubicBezTo>
                    <a:pt x="56" y="455"/>
                    <a:pt x="0" y="367"/>
                    <a:pt x="0" y="266"/>
                  </a:cubicBezTo>
                  <a:cubicBezTo>
                    <a:pt x="0" y="120"/>
                    <a:pt x="120" y="0"/>
                    <a:pt x="2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C3922C37-C600-4E07-A8FA-C3D412E25E7D}"/>
              </a:ext>
            </a:extLst>
          </p:cNvPr>
          <p:cNvSpPr/>
          <p:nvPr userDrawn="1"/>
        </p:nvSpPr>
        <p:spPr>
          <a:xfrm>
            <a:off x="313342" y="412399"/>
            <a:ext cx="687563" cy="68756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2C35848-EB3C-43D7-840E-944FA653A980}"/>
              </a:ext>
            </a:extLst>
          </p:cNvPr>
          <p:cNvCxnSpPr>
            <a:cxnSpLocks/>
          </p:cNvCxnSpPr>
          <p:nvPr userDrawn="1"/>
        </p:nvCxnSpPr>
        <p:spPr>
          <a:xfrm>
            <a:off x="654023" y="1130300"/>
            <a:ext cx="0" cy="404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74635A3-C76D-46AC-A9B8-575B69C880B8}"/>
              </a:ext>
            </a:extLst>
          </p:cNvPr>
          <p:cNvCxnSpPr>
            <a:cxnSpLocks/>
          </p:cNvCxnSpPr>
          <p:nvPr userDrawn="1"/>
        </p:nvCxnSpPr>
        <p:spPr>
          <a:xfrm>
            <a:off x="660344" y="5172075"/>
            <a:ext cx="1" cy="16904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24298E4E-C328-4C3E-851D-8696193B39F8}"/>
              </a:ext>
            </a:extLst>
          </p:cNvPr>
          <p:cNvSpPr/>
          <p:nvPr userDrawn="1"/>
        </p:nvSpPr>
        <p:spPr>
          <a:xfrm>
            <a:off x="10872316" y="5535568"/>
            <a:ext cx="1319684" cy="1322432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6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4E9D5F4C-C106-4AEA-B47A-95CCA653A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1881" y="340254"/>
            <a:ext cx="3944854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6508602-8981-4C4D-AC85-E4DD9C44C979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2647C1-82C4-4788-8740-F716F02EF3C3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  <a:solidFill>
            <a:schemeClr val="tx1"/>
          </a:solidFill>
        </p:grpSpPr>
        <p:grpSp>
          <p:nvGrpSpPr>
            <p:cNvPr id="7" name="íślïdé">
              <a:extLst>
                <a:ext uri="{FF2B5EF4-FFF2-40B4-BE49-F238E27FC236}">
                  <a16:creationId xmlns:a16="http://schemas.microsoft.com/office/drawing/2014/main" id="{069F1042-0238-4962-BF19-98F2666520D5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grpFill/>
          </p:grpSpPr>
          <p:sp>
            <p:nvSpPr>
              <p:cNvPr id="14" name="ïṡḻïḍê">
                <a:extLst>
                  <a:ext uri="{FF2B5EF4-FFF2-40B4-BE49-F238E27FC236}">
                    <a16:creationId xmlns:a16="http://schemas.microsoft.com/office/drawing/2014/main" id="{38F547F3-2539-4512-B930-5606969F4BA0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$lîḍè">
                <a:extLst>
                  <a:ext uri="{FF2B5EF4-FFF2-40B4-BE49-F238E27FC236}">
                    <a16:creationId xmlns:a16="http://schemas.microsoft.com/office/drawing/2014/main" id="{F9383C28-DD73-4393-B31C-C00C9C88901F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Sļiḋé">
                <a:extLst>
                  <a:ext uri="{FF2B5EF4-FFF2-40B4-BE49-F238E27FC236}">
                    <a16:creationId xmlns:a16="http://schemas.microsoft.com/office/drawing/2014/main" id="{9C3B745E-4A5E-4330-820B-F2BB71932213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ŝļîḍé">
                <a:extLst>
                  <a:ext uri="{FF2B5EF4-FFF2-40B4-BE49-F238E27FC236}">
                    <a16:creationId xmlns:a16="http://schemas.microsoft.com/office/drawing/2014/main" id="{BD4F1BA2-224E-486E-B0F2-7C6348E8856F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ṩḻiďé">
                <a:extLst>
                  <a:ext uri="{FF2B5EF4-FFF2-40B4-BE49-F238E27FC236}">
                    <a16:creationId xmlns:a16="http://schemas.microsoft.com/office/drawing/2014/main" id="{AAF64BEE-480D-4CC1-9C25-7E4585A23DE9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ṣ1ïḓè">
                <a:extLst>
                  <a:ext uri="{FF2B5EF4-FFF2-40B4-BE49-F238E27FC236}">
                    <a16:creationId xmlns:a16="http://schemas.microsoft.com/office/drawing/2014/main" id="{F6F7B814-AFF7-4521-B77B-8785154C8BEC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sḻíḓê">
                <a:extLst>
                  <a:ext uri="{FF2B5EF4-FFF2-40B4-BE49-F238E27FC236}">
                    <a16:creationId xmlns:a16="http://schemas.microsoft.com/office/drawing/2014/main" id="{2842A5C0-E4B4-4E34-902F-B5AF6289CE9B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şḷîďè">
                <a:extLst>
                  <a:ext uri="{FF2B5EF4-FFF2-40B4-BE49-F238E27FC236}">
                    <a16:creationId xmlns:a16="http://schemas.microsoft.com/office/drawing/2014/main" id="{1CE89599-3B20-40AD-9C7B-07C9057A60A1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ṡlïḋe">
                <a:extLst>
                  <a:ext uri="{FF2B5EF4-FFF2-40B4-BE49-F238E27FC236}">
                    <a16:creationId xmlns:a16="http://schemas.microsoft.com/office/drawing/2014/main" id="{090EBFC2-3BEE-4E56-9321-0E29EBA56DFA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ḻíde">
                <a:extLst>
                  <a:ext uri="{FF2B5EF4-FFF2-40B4-BE49-F238E27FC236}">
                    <a16:creationId xmlns:a16="http://schemas.microsoft.com/office/drawing/2014/main" id="{2DD3ECC8-80B2-4A01-8DE3-A6B664B0B7FB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ľîḑê">
                <a:extLst>
                  <a:ext uri="{FF2B5EF4-FFF2-40B4-BE49-F238E27FC236}">
                    <a16:creationId xmlns:a16="http://schemas.microsoft.com/office/drawing/2014/main" id="{3C0A8B85-786F-4CE8-8DF9-52216D9272DE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šlíḑe">
                <a:extLst>
                  <a:ext uri="{FF2B5EF4-FFF2-40B4-BE49-F238E27FC236}">
                    <a16:creationId xmlns:a16="http://schemas.microsoft.com/office/drawing/2014/main" id="{0CBE7C9B-BD82-4B3A-8615-267D7EAA8F36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ṩḻîḓè">
                <a:extLst>
                  <a:ext uri="{FF2B5EF4-FFF2-40B4-BE49-F238E27FC236}">
                    <a16:creationId xmlns:a16="http://schemas.microsoft.com/office/drawing/2014/main" id="{1500F570-1A66-4228-884B-C05A77E95FF0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sļîḑè">
                <a:extLst>
                  <a:ext uri="{FF2B5EF4-FFF2-40B4-BE49-F238E27FC236}">
                    <a16:creationId xmlns:a16="http://schemas.microsoft.com/office/drawing/2014/main" id="{A25947FA-25E0-4D27-A794-C20C9240AF68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íšľïḋé">
              <a:extLst>
                <a:ext uri="{FF2B5EF4-FFF2-40B4-BE49-F238E27FC236}">
                  <a16:creationId xmlns:a16="http://schemas.microsoft.com/office/drawing/2014/main" id="{239FEE5C-6CB3-4223-B165-C47D277753A9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$ļîdé">
              <a:extLst>
                <a:ext uri="{FF2B5EF4-FFF2-40B4-BE49-F238E27FC236}">
                  <a16:creationId xmlns:a16="http://schemas.microsoft.com/office/drawing/2014/main" id="{CFD350E9-26D4-4158-9C68-BF5372911DA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grpFill/>
          </p:grpSpPr>
          <p:sp>
            <p:nvSpPr>
              <p:cNvPr id="10" name="ís1ïḋe">
                <a:extLst>
                  <a:ext uri="{FF2B5EF4-FFF2-40B4-BE49-F238E27FC236}">
                    <a16:creationId xmlns:a16="http://schemas.microsoft.com/office/drawing/2014/main" id="{DA56ED6D-140D-45D8-ABE5-C33B36E9EC77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lïḍê">
                <a:extLst>
                  <a:ext uri="{FF2B5EF4-FFF2-40B4-BE49-F238E27FC236}">
                    <a16:creationId xmlns:a16="http://schemas.microsoft.com/office/drawing/2014/main" id="{36EB57CD-68E5-41A9-89CB-6684910DA779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śḷiḍê">
                <a:extLst>
                  <a:ext uri="{FF2B5EF4-FFF2-40B4-BE49-F238E27FC236}">
                    <a16:creationId xmlns:a16="http://schemas.microsoft.com/office/drawing/2014/main" id="{D82E550D-550E-4B99-B4A6-6F0DD40C4D8F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ṧľíḑe">
                <a:extLst>
                  <a:ext uri="{FF2B5EF4-FFF2-40B4-BE49-F238E27FC236}">
                    <a16:creationId xmlns:a16="http://schemas.microsoft.com/office/drawing/2014/main" id="{6483977F-0F18-4007-A966-4189EEB49494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0CFD7AC0-8171-4F98-97D8-C307C1E60C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E1C6B9-D96B-414A-8C2B-12D919284C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31283"/>
            <a:ext cx="12192000" cy="23237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4DA5DE-F26E-425C-8236-DE534D35033E}"/>
              </a:ext>
            </a:extLst>
          </p:cNvPr>
          <p:cNvSpPr/>
          <p:nvPr userDrawn="1"/>
        </p:nvSpPr>
        <p:spPr>
          <a:xfrm>
            <a:off x="0" y="1028700"/>
            <a:ext cx="12192000" cy="58293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8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C3B889D-4B18-43CC-9365-D2DAF284744F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  <a:solidFill>
            <a:schemeClr val="tx1"/>
          </a:solidFill>
        </p:grpSpPr>
        <p:grpSp>
          <p:nvGrpSpPr>
            <p:cNvPr id="4" name="íślïdé">
              <a:extLst>
                <a:ext uri="{FF2B5EF4-FFF2-40B4-BE49-F238E27FC236}">
                  <a16:creationId xmlns:a16="http://schemas.microsoft.com/office/drawing/2014/main" id="{8C9904A7-7F06-4A80-8251-3351C4A25DC6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grpFill/>
          </p:grpSpPr>
          <p:sp>
            <p:nvSpPr>
              <p:cNvPr id="11" name="ïṡḻïḍê">
                <a:extLst>
                  <a:ext uri="{FF2B5EF4-FFF2-40B4-BE49-F238E27FC236}">
                    <a16:creationId xmlns:a16="http://schemas.microsoft.com/office/drawing/2014/main" id="{DA443731-F572-4B51-90F6-E24ED9090CD3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ï$lîḍè">
                <a:extLst>
                  <a:ext uri="{FF2B5EF4-FFF2-40B4-BE49-F238E27FC236}">
                    <a16:creationId xmlns:a16="http://schemas.microsoft.com/office/drawing/2014/main" id="{DC2DC342-C6C1-454E-BD74-574A5B87839D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îSļiḋé">
                <a:extLst>
                  <a:ext uri="{FF2B5EF4-FFF2-40B4-BE49-F238E27FC236}">
                    <a16:creationId xmlns:a16="http://schemas.microsoft.com/office/drawing/2014/main" id="{EA34BCEC-5B90-4DCD-9B80-0B4830A04D56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îŝļîḍé">
                <a:extLst>
                  <a:ext uri="{FF2B5EF4-FFF2-40B4-BE49-F238E27FC236}">
                    <a16:creationId xmlns:a16="http://schemas.microsoft.com/office/drawing/2014/main" id="{E6415514-07AA-46A1-A1DE-DC75B50DB382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ṩḻiďé">
                <a:extLst>
                  <a:ext uri="{FF2B5EF4-FFF2-40B4-BE49-F238E27FC236}">
                    <a16:creationId xmlns:a16="http://schemas.microsoft.com/office/drawing/2014/main" id="{6056E788-8995-4EC2-9DDC-CAEE8EDDD326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ṣ1ïḓè">
                <a:extLst>
                  <a:ext uri="{FF2B5EF4-FFF2-40B4-BE49-F238E27FC236}">
                    <a16:creationId xmlns:a16="http://schemas.microsoft.com/office/drawing/2014/main" id="{61A24C13-D5AD-4CEA-93CF-4D4DC5BBEB9D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sḻíḓê">
                <a:extLst>
                  <a:ext uri="{FF2B5EF4-FFF2-40B4-BE49-F238E27FC236}">
                    <a16:creationId xmlns:a16="http://schemas.microsoft.com/office/drawing/2014/main" id="{0B63E7E7-D995-44CC-BDD8-A567219B50D7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şḷîďè">
                <a:extLst>
                  <a:ext uri="{FF2B5EF4-FFF2-40B4-BE49-F238E27FC236}">
                    <a16:creationId xmlns:a16="http://schemas.microsoft.com/office/drawing/2014/main" id="{9FCE5CD4-8654-44EC-9FA5-AB62F6A584EF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ṡlïḋe">
                <a:extLst>
                  <a:ext uri="{FF2B5EF4-FFF2-40B4-BE49-F238E27FC236}">
                    <a16:creationId xmlns:a16="http://schemas.microsoft.com/office/drawing/2014/main" id="{3E4D7739-CA22-46DB-8AEA-DE946A773B29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$ḻíde">
                <a:extLst>
                  <a:ext uri="{FF2B5EF4-FFF2-40B4-BE49-F238E27FC236}">
                    <a16:creationId xmlns:a16="http://schemas.microsoft.com/office/drawing/2014/main" id="{0242B071-C321-4F78-810B-4DCDE7462476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ŝľîḑê">
                <a:extLst>
                  <a:ext uri="{FF2B5EF4-FFF2-40B4-BE49-F238E27FC236}">
                    <a16:creationId xmlns:a16="http://schemas.microsoft.com/office/drawing/2014/main" id="{09B3A880-A9CD-4770-A5EE-FA05D3EF5375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išlíḑe">
                <a:extLst>
                  <a:ext uri="{FF2B5EF4-FFF2-40B4-BE49-F238E27FC236}">
                    <a16:creationId xmlns:a16="http://schemas.microsoft.com/office/drawing/2014/main" id="{3EEADAB1-62D4-4945-8197-8FC6B08D4E37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ṩḻîḓè">
                <a:extLst>
                  <a:ext uri="{FF2B5EF4-FFF2-40B4-BE49-F238E27FC236}">
                    <a16:creationId xmlns:a16="http://schemas.microsoft.com/office/drawing/2014/main" id="{1D7CE34E-9E44-4373-B59A-54A7FCD7CDD1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sļîḑè">
                <a:extLst>
                  <a:ext uri="{FF2B5EF4-FFF2-40B4-BE49-F238E27FC236}">
                    <a16:creationId xmlns:a16="http://schemas.microsoft.com/office/drawing/2014/main" id="{55659A52-E72A-4459-94A1-ABAD4354E8F4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" name="íšľïḋé">
              <a:extLst>
                <a:ext uri="{FF2B5EF4-FFF2-40B4-BE49-F238E27FC236}">
                  <a16:creationId xmlns:a16="http://schemas.microsoft.com/office/drawing/2014/main" id="{28426D50-B8FF-4BB0-83BB-85B3AB19D31A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" name="í$ļîdé">
              <a:extLst>
                <a:ext uri="{FF2B5EF4-FFF2-40B4-BE49-F238E27FC236}">
                  <a16:creationId xmlns:a16="http://schemas.microsoft.com/office/drawing/2014/main" id="{2005938A-1162-43A9-9574-409A359856C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grpFill/>
          </p:grpSpPr>
          <p:sp>
            <p:nvSpPr>
              <p:cNvPr id="7" name="ís1ïḋe">
                <a:extLst>
                  <a:ext uri="{FF2B5EF4-FFF2-40B4-BE49-F238E27FC236}">
                    <a16:creationId xmlns:a16="http://schemas.microsoft.com/office/drawing/2014/main" id="{0D9CC6B5-055F-4ED5-86D6-1651D3F2D1C8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îślïḍê">
                <a:extLst>
                  <a:ext uri="{FF2B5EF4-FFF2-40B4-BE49-F238E27FC236}">
                    <a16:creationId xmlns:a16="http://schemas.microsoft.com/office/drawing/2014/main" id="{C154A63C-CD66-4C8B-8164-04270D27100F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iśḷiḍê">
                <a:extLst>
                  <a:ext uri="{FF2B5EF4-FFF2-40B4-BE49-F238E27FC236}">
                    <a16:creationId xmlns:a16="http://schemas.microsoft.com/office/drawing/2014/main" id="{4B90D8B7-2F22-449A-BB19-D89476A082C7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ľíḑe">
                <a:extLst>
                  <a:ext uri="{FF2B5EF4-FFF2-40B4-BE49-F238E27FC236}">
                    <a16:creationId xmlns:a16="http://schemas.microsoft.com/office/drawing/2014/main" id="{7DD3878E-F8FF-4A43-AC41-A546C92D26DA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CEA1B47A-C0BC-41C4-B61D-379DE712E8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sp>
        <p:nvSpPr>
          <p:cNvPr id="26" name="文本占位符 32">
            <a:extLst>
              <a:ext uri="{FF2B5EF4-FFF2-40B4-BE49-F238E27FC236}">
                <a16:creationId xmlns:a16="http://schemas.microsoft.com/office/drawing/2014/main" id="{7B45268B-9C0A-4555-AD4C-210A06D294E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521880" y="340254"/>
            <a:ext cx="3748209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F6C48A1-E50F-42BE-BD2E-B4F7C83E8FA8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67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4F9A93-59C4-4756-A28F-F3DFFF22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C8252B-59AB-41A1-B3FD-B54B8CA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2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图片占位符 69">
            <a:extLst>
              <a:ext uri="{FF2B5EF4-FFF2-40B4-BE49-F238E27FC236}">
                <a16:creationId xmlns:a16="http://schemas.microsoft.com/office/drawing/2014/main" id="{87A8A5C6-32C6-4F4D-8F29-8EFA776076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64211" y="2590167"/>
            <a:ext cx="6427787" cy="42370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4" name="图片占位符 23">
            <a:extLst>
              <a:ext uri="{FF2B5EF4-FFF2-40B4-BE49-F238E27FC236}">
                <a16:creationId xmlns:a16="http://schemas.microsoft.com/office/drawing/2014/main" id="{5885FF35-E49F-449B-B15D-D62D2D61E1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495268"/>
            <a:ext cx="5764212" cy="4331936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5" name="图片占位符 34">
            <a:extLst>
              <a:ext uri="{FF2B5EF4-FFF2-40B4-BE49-F238E27FC236}">
                <a16:creationId xmlns:a16="http://schemas.microsoft.com/office/drawing/2014/main" id="{AE9F034C-FBCF-49EF-A3C3-894260D97F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12191999" cy="4064780"/>
          </a:xfrm>
          <a:custGeom>
            <a:avLst/>
            <a:gdLst>
              <a:gd name="connsiteX0" fmla="*/ 0 w 12179402"/>
              <a:gd name="connsiteY0" fmla="*/ 0 h 4062881"/>
              <a:gd name="connsiteX1" fmla="*/ 12179402 w 12179402"/>
              <a:gd name="connsiteY1" fmla="*/ 0 h 4062881"/>
              <a:gd name="connsiteX2" fmla="*/ 12179402 w 12179402"/>
              <a:gd name="connsiteY2" fmla="*/ 2622353 h 4062881"/>
              <a:gd name="connsiteX3" fmla="*/ 6086489 w 12179402"/>
              <a:gd name="connsiteY3" fmla="*/ 4062881 h 4062881"/>
              <a:gd name="connsiteX4" fmla="*/ 7922 w 12179402"/>
              <a:gd name="connsiteY4" fmla="*/ 2621254 h 4062881"/>
              <a:gd name="connsiteX5" fmla="*/ 0 w 12179402"/>
              <a:gd name="connsiteY5" fmla="*/ 2621254 h 4062881"/>
              <a:gd name="connsiteX6" fmla="*/ 0 w 12179402"/>
              <a:gd name="connsiteY6" fmla="*/ 2619375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402" h="4062881">
                <a:moveTo>
                  <a:pt x="0" y="0"/>
                </a:moveTo>
                <a:lnTo>
                  <a:pt x="12179402" y="0"/>
                </a:lnTo>
                <a:lnTo>
                  <a:pt x="12179402" y="2622353"/>
                </a:lnTo>
                <a:lnTo>
                  <a:pt x="6086489" y="4062881"/>
                </a:lnTo>
                <a:lnTo>
                  <a:pt x="7922" y="2621254"/>
                </a:lnTo>
                <a:lnTo>
                  <a:pt x="0" y="2621254"/>
                </a:lnTo>
                <a:lnTo>
                  <a:pt x="0" y="261937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5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C0CF20-D39E-4309-99FA-E3B77D7B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2" y="254900"/>
            <a:ext cx="3632200" cy="683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E0FCB-845F-43F0-9081-36497D744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38D41-F126-4168-9EC4-28729C74B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2F8F1-B6F1-4AE9-981E-884220B31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 rot="19951792">
            <a:off x="2744230" y="3275325"/>
            <a:ext cx="65562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6600" baseline="0" dirty="0" smtClean="0">
                <a:solidFill>
                  <a:schemeClr val="bg1">
                    <a:lumMod val="85000"/>
                  </a:schemeClr>
                </a:solidFill>
              </a:rPr>
              <a:t>     </a:t>
            </a:r>
            <a:r>
              <a:rPr lang="zh-CN" altLang="en-US" sz="66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0" y="1037968"/>
            <a:ext cx="12192000" cy="14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 rot="19951792">
            <a:off x="6684886" y="4790801"/>
            <a:ext cx="6556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4400" baseline="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zh-CN" altLang="en-US" sz="44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4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 rot="19951792">
            <a:off x="55144" y="1401762"/>
            <a:ext cx="68683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4400" baseline="0" dirty="0" smtClean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zh-CN" altLang="en-US" sz="44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4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03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  <p:sldLayoutId id="2147483650" r:id="rId4"/>
    <p:sldLayoutId id="2147483654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不同</a:t>
            </a:r>
            <a:r>
              <a:rPr lang="zh-CN" altLang="en-US" sz="3200" dirty="0"/>
              <a:t>路径</a:t>
            </a:r>
            <a:r>
              <a:rPr lang="en-US" altLang="zh-CN" sz="3200" dirty="0" smtClean="0"/>
              <a:t>III</a:t>
            </a:r>
            <a:r>
              <a:rPr lang="zh-CN" altLang="en-US" sz="3200" dirty="0" smtClean="0"/>
              <a:t>（</a:t>
            </a:r>
            <a:r>
              <a:rPr lang="zh-CN" altLang="en-US" sz="3200" dirty="0" smtClean="0"/>
              <a:t>方法一</a:t>
            </a:r>
            <a:r>
              <a:rPr lang="zh-CN" altLang="en-US" sz="3200" dirty="0" smtClean="0"/>
              <a:t>）</a:t>
            </a:r>
            <a:endParaRPr lang="en-US" altLang="zh-CN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383308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3786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问题描述</a:t>
            </a:r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911407"/>
              </p:ext>
            </p:extLst>
          </p:nvPr>
        </p:nvGraphicFramePr>
        <p:xfrm>
          <a:off x="3978838" y="3305098"/>
          <a:ext cx="1599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8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592243"/>
                  </a:ext>
                </a:extLst>
              </a:tr>
            </a:tbl>
          </a:graphicData>
        </a:graphic>
      </p:graphicFrame>
      <p:sp>
        <p:nvSpPr>
          <p:cNvPr id="21" name="右箭头 20"/>
          <p:cNvSpPr/>
          <p:nvPr/>
        </p:nvSpPr>
        <p:spPr>
          <a:xfrm>
            <a:off x="5741495" y="3482206"/>
            <a:ext cx="2623457" cy="55517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012265" y="357512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nums</a:t>
            </a:r>
            <a:endParaRPr lang="zh-CN" altLang="en-US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35005"/>
              </p:ext>
            </p:extLst>
          </p:nvPr>
        </p:nvGraphicFramePr>
        <p:xfrm>
          <a:off x="8528609" y="3578698"/>
          <a:ext cx="3960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32966708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272681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1978734" y="696159"/>
            <a:ext cx="8932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https</a:t>
            </a:r>
            <a:r>
              <a:rPr lang="en-US" altLang="zh-CN" dirty="0">
                <a:solidFill>
                  <a:srgbClr val="00B050"/>
                </a:solidFill>
              </a:rPr>
              <a:t>://https://github.com/sangjianshun/Master-School/blob/master/uniquePathsIII_1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3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不同路径</a:t>
            </a:r>
            <a:r>
              <a:rPr lang="en-US" altLang="zh-CN" sz="3200" dirty="0"/>
              <a:t>III</a:t>
            </a:r>
            <a:endParaRPr lang="en-US" altLang="zh-CN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问题求解方法</a:t>
            </a:r>
            <a:r>
              <a:rPr lang="zh-CN" altLang="en-US" dirty="0"/>
              <a:t>一</a:t>
            </a:r>
            <a:r>
              <a:rPr lang="zh-CN" altLang="en-US" dirty="0" smtClean="0"/>
              <a:t>：回溯深度优先搜索法</a:t>
            </a:r>
            <a:endParaRPr lang="zh-CN" altLang="en-US" dirty="0"/>
          </a:p>
        </p:txBody>
      </p: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373379"/>
              </p:ext>
            </p:extLst>
          </p:nvPr>
        </p:nvGraphicFramePr>
        <p:xfrm>
          <a:off x="1539689" y="1877800"/>
          <a:ext cx="1599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8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592243"/>
                  </a:ext>
                </a:extLst>
              </a:tr>
            </a:tbl>
          </a:graphicData>
        </a:graphic>
      </p:graphicFrame>
      <p:sp>
        <p:nvSpPr>
          <p:cNvPr id="67" name="文本框 66"/>
          <p:cNvSpPr txBox="1"/>
          <p:nvPr/>
        </p:nvSpPr>
        <p:spPr>
          <a:xfrm>
            <a:off x="573116" y="214782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nums</a:t>
            </a:r>
            <a:endParaRPr lang="zh-CN" altLang="en-US" dirty="0"/>
          </a:p>
        </p:txBody>
      </p: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795597"/>
              </p:ext>
            </p:extLst>
          </p:nvPr>
        </p:nvGraphicFramePr>
        <p:xfrm>
          <a:off x="3944838" y="1877800"/>
          <a:ext cx="1599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8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592243"/>
                  </a:ext>
                </a:extLst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464729"/>
              </p:ext>
            </p:extLst>
          </p:nvPr>
        </p:nvGraphicFramePr>
        <p:xfrm>
          <a:off x="6349987" y="1877800"/>
          <a:ext cx="1599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592243"/>
                  </a:ext>
                </a:extLst>
              </a:tr>
            </a:tbl>
          </a:graphicData>
        </a:graphic>
      </p:graphicFrame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211659"/>
              </p:ext>
            </p:extLst>
          </p:nvPr>
        </p:nvGraphicFramePr>
        <p:xfrm>
          <a:off x="8755136" y="1877800"/>
          <a:ext cx="1599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592243"/>
                  </a:ext>
                </a:extLst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615482"/>
              </p:ext>
            </p:extLst>
          </p:nvPr>
        </p:nvGraphicFramePr>
        <p:xfrm>
          <a:off x="8755136" y="3563800"/>
          <a:ext cx="1599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592243"/>
                  </a:ext>
                </a:extLst>
              </a:tr>
            </a:tbl>
          </a:graphicData>
        </a:graphic>
      </p:graphicFrame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20373"/>
              </p:ext>
            </p:extLst>
          </p:nvPr>
        </p:nvGraphicFramePr>
        <p:xfrm>
          <a:off x="6349987" y="3563800"/>
          <a:ext cx="1599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592243"/>
                  </a:ext>
                </a:extLst>
              </a:tr>
            </a:tbl>
          </a:graphicData>
        </a:graphic>
      </p:graphicFrame>
      <p:graphicFrame>
        <p:nvGraphicFramePr>
          <p:cNvPr id="78" name="表格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613314"/>
              </p:ext>
            </p:extLst>
          </p:nvPr>
        </p:nvGraphicFramePr>
        <p:xfrm>
          <a:off x="3944838" y="3563800"/>
          <a:ext cx="1599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592243"/>
                  </a:ext>
                </a:extLst>
              </a:tr>
            </a:tbl>
          </a:graphicData>
        </a:graphic>
      </p:graphicFrame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652274"/>
              </p:ext>
            </p:extLst>
          </p:nvPr>
        </p:nvGraphicFramePr>
        <p:xfrm>
          <a:off x="3944838" y="5249800"/>
          <a:ext cx="1599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592243"/>
                  </a:ext>
                </a:extLst>
              </a:tr>
            </a:tbl>
          </a:graphicData>
        </a:graphic>
      </p:graphicFrame>
      <p:graphicFrame>
        <p:nvGraphicFramePr>
          <p:cNvPr id="80" name="表格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83974"/>
              </p:ext>
            </p:extLst>
          </p:nvPr>
        </p:nvGraphicFramePr>
        <p:xfrm>
          <a:off x="6349987" y="5249800"/>
          <a:ext cx="1599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592243"/>
                  </a:ext>
                </a:extLst>
              </a:tr>
            </a:tbl>
          </a:graphicData>
        </a:graphic>
      </p:graphicFrame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546905"/>
              </p:ext>
            </p:extLst>
          </p:nvPr>
        </p:nvGraphicFramePr>
        <p:xfrm>
          <a:off x="8755136" y="5249800"/>
          <a:ext cx="1599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592243"/>
                  </a:ext>
                </a:extLst>
              </a:tr>
            </a:tbl>
          </a:graphicData>
        </a:graphic>
      </p:graphicFrame>
      <p:sp>
        <p:nvSpPr>
          <p:cNvPr id="86" name="右箭头 85"/>
          <p:cNvSpPr/>
          <p:nvPr/>
        </p:nvSpPr>
        <p:spPr>
          <a:xfrm>
            <a:off x="5700542" y="2332494"/>
            <a:ext cx="492741" cy="27648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右箭头 87"/>
          <p:cNvSpPr/>
          <p:nvPr/>
        </p:nvSpPr>
        <p:spPr>
          <a:xfrm>
            <a:off x="8105691" y="2378917"/>
            <a:ext cx="492741" cy="27648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右箭头 88"/>
          <p:cNvSpPr/>
          <p:nvPr/>
        </p:nvSpPr>
        <p:spPr>
          <a:xfrm>
            <a:off x="5700541" y="5667817"/>
            <a:ext cx="492741" cy="27648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右箭头 89"/>
          <p:cNvSpPr/>
          <p:nvPr/>
        </p:nvSpPr>
        <p:spPr>
          <a:xfrm>
            <a:off x="8105690" y="5667816"/>
            <a:ext cx="492741" cy="27648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右箭头 90"/>
          <p:cNvSpPr/>
          <p:nvPr/>
        </p:nvSpPr>
        <p:spPr>
          <a:xfrm rot="10800000">
            <a:off x="8105690" y="3981817"/>
            <a:ext cx="492741" cy="27648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右箭头 91"/>
          <p:cNvSpPr/>
          <p:nvPr/>
        </p:nvSpPr>
        <p:spPr>
          <a:xfrm rot="10800000">
            <a:off x="5700540" y="3981816"/>
            <a:ext cx="492741" cy="27648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右箭头 92"/>
          <p:cNvSpPr/>
          <p:nvPr/>
        </p:nvSpPr>
        <p:spPr>
          <a:xfrm rot="5400000">
            <a:off x="9308265" y="3138817"/>
            <a:ext cx="492741" cy="27648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右箭头 95"/>
          <p:cNvSpPr/>
          <p:nvPr/>
        </p:nvSpPr>
        <p:spPr>
          <a:xfrm rot="5400000">
            <a:off x="4497967" y="4865187"/>
            <a:ext cx="492741" cy="27648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1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不同路径</a:t>
            </a:r>
            <a:r>
              <a:rPr lang="en-US" altLang="zh-CN" sz="3200" dirty="0"/>
              <a:t>III</a:t>
            </a:r>
            <a:endParaRPr lang="en-US" altLang="zh-CN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问题求解方法一：回溯深度优先搜索法</a:t>
            </a:r>
            <a:endParaRPr lang="zh-CN" altLang="en-US" dirty="0"/>
          </a:p>
        </p:txBody>
      </p: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616472"/>
              </p:ext>
            </p:extLst>
          </p:nvPr>
        </p:nvGraphicFramePr>
        <p:xfrm>
          <a:off x="1539689" y="1649191"/>
          <a:ext cx="1599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8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592243"/>
                  </a:ext>
                </a:extLst>
              </a:tr>
            </a:tbl>
          </a:graphicData>
        </a:graphic>
      </p:graphicFrame>
      <p:sp>
        <p:nvSpPr>
          <p:cNvPr id="67" name="文本框 66"/>
          <p:cNvSpPr txBox="1"/>
          <p:nvPr/>
        </p:nvSpPr>
        <p:spPr>
          <a:xfrm>
            <a:off x="573116" y="191921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nums</a:t>
            </a:r>
            <a:endParaRPr lang="zh-CN" altLang="en-US" dirty="0"/>
          </a:p>
        </p:txBody>
      </p:sp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788389"/>
              </p:ext>
            </p:extLst>
          </p:nvPr>
        </p:nvGraphicFramePr>
        <p:xfrm>
          <a:off x="6095978" y="3030187"/>
          <a:ext cx="1599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592243"/>
                  </a:ext>
                </a:extLst>
              </a:tr>
            </a:tbl>
          </a:graphicData>
        </a:graphic>
      </p:graphicFrame>
      <p:graphicFrame>
        <p:nvGraphicFramePr>
          <p:cNvPr id="78" name="表格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176483"/>
              </p:ext>
            </p:extLst>
          </p:nvPr>
        </p:nvGraphicFramePr>
        <p:xfrm>
          <a:off x="3690829" y="3030187"/>
          <a:ext cx="1599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592243"/>
                  </a:ext>
                </a:extLst>
              </a:tr>
            </a:tbl>
          </a:graphicData>
        </a:graphic>
      </p:graphicFrame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83443"/>
              </p:ext>
            </p:extLst>
          </p:nvPr>
        </p:nvGraphicFramePr>
        <p:xfrm>
          <a:off x="3690827" y="4394716"/>
          <a:ext cx="1599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592243"/>
                  </a:ext>
                </a:extLst>
              </a:tr>
            </a:tbl>
          </a:graphicData>
        </a:graphic>
      </p:graphicFrame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047441"/>
              </p:ext>
            </p:extLst>
          </p:nvPr>
        </p:nvGraphicFramePr>
        <p:xfrm>
          <a:off x="3690828" y="1649191"/>
          <a:ext cx="1599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592243"/>
                  </a:ext>
                </a:extLst>
              </a:tr>
            </a:tbl>
          </a:graphicData>
        </a:graphic>
      </p:graphicFrame>
      <p:sp>
        <p:nvSpPr>
          <p:cNvPr id="86" name="右箭头 85"/>
          <p:cNvSpPr/>
          <p:nvPr/>
        </p:nvSpPr>
        <p:spPr>
          <a:xfrm>
            <a:off x="5446532" y="2103885"/>
            <a:ext cx="492741" cy="27648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右箭头 87"/>
          <p:cNvSpPr/>
          <p:nvPr/>
        </p:nvSpPr>
        <p:spPr>
          <a:xfrm>
            <a:off x="7851681" y="2150308"/>
            <a:ext cx="492741" cy="27648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右箭头 90"/>
          <p:cNvSpPr/>
          <p:nvPr/>
        </p:nvSpPr>
        <p:spPr>
          <a:xfrm rot="10800000">
            <a:off x="7851681" y="3448204"/>
            <a:ext cx="492741" cy="27648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右箭头 91"/>
          <p:cNvSpPr/>
          <p:nvPr/>
        </p:nvSpPr>
        <p:spPr>
          <a:xfrm rot="10800000">
            <a:off x="5446531" y="3448203"/>
            <a:ext cx="492741" cy="27648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右箭头 92"/>
          <p:cNvSpPr/>
          <p:nvPr/>
        </p:nvSpPr>
        <p:spPr>
          <a:xfrm rot="5400000">
            <a:off x="9186572" y="2744022"/>
            <a:ext cx="228105" cy="27648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右箭头 95"/>
          <p:cNvSpPr/>
          <p:nvPr/>
        </p:nvSpPr>
        <p:spPr>
          <a:xfrm rot="5400000">
            <a:off x="4354260" y="4120403"/>
            <a:ext cx="272141" cy="27648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349925"/>
              </p:ext>
            </p:extLst>
          </p:nvPr>
        </p:nvGraphicFramePr>
        <p:xfrm>
          <a:off x="6024274" y="1594048"/>
          <a:ext cx="1599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592243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917700"/>
              </p:ext>
            </p:extLst>
          </p:nvPr>
        </p:nvGraphicFramePr>
        <p:xfrm>
          <a:off x="8501125" y="1594048"/>
          <a:ext cx="1599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592243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527722"/>
              </p:ext>
            </p:extLst>
          </p:nvPr>
        </p:nvGraphicFramePr>
        <p:xfrm>
          <a:off x="8501125" y="3030185"/>
          <a:ext cx="1599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9750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99750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592243"/>
                  </a:ext>
                </a:extLst>
              </a:tr>
            </a:tbl>
          </a:graphicData>
        </a:graphic>
      </p:graphicFrame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5358913" y="4229963"/>
            <a:ext cx="6799219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count):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count==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.find_path(grid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))==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.res +=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grid[i][j] = -1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 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.find_path(grid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path_i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path_j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path: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grid[i][j] = -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.dfs(grid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path_i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path_j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count-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grid[i][j] = 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511848"/>
              </p:ext>
            </p:extLst>
          </p:nvPr>
        </p:nvGraphicFramePr>
        <p:xfrm>
          <a:off x="519850" y="5305838"/>
          <a:ext cx="195719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3077">
                  <a:extLst>
                    <a:ext uri="{9D8B030D-6E8A-4147-A177-3AD203B41FA5}">
                      <a16:colId xmlns:a16="http://schemas.microsoft.com/office/drawing/2014/main" val="2588169211"/>
                    </a:ext>
                  </a:extLst>
                </a:gridCol>
                <a:gridCol w="403077">
                  <a:extLst>
                    <a:ext uri="{9D8B030D-6E8A-4147-A177-3AD203B41FA5}">
                      <a16:colId xmlns:a16="http://schemas.microsoft.com/office/drawing/2014/main" val="1941786987"/>
                    </a:ext>
                  </a:extLst>
                </a:gridCol>
                <a:gridCol w="403077">
                  <a:extLst>
                    <a:ext uri="{9D8B030D-6E8A-4147-A177-3AD203B41FA5}">
                      <a16:colId xmlns:a16="http://schemas.microsoft.com/office/drawing/2014/main" val="883721861"/>
                    </a:ext>
                  </a:extLst>
                </a:gridCol>
                <a:gridCol w="357269">
                  <a:extLst>
                    <a:ext uri="{9D8B030D-6E8A-4147-A177-3AD203B41FA5}">
                      <a16:colId xmlns:a16="http://schemas.microsoft.com/office/drawing/2014/main" val="1941715969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785786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08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8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592243"/>
                  </a:ext>
                </a:extLst>
              </a:tr>
            </a:tbl>
          </a:graphicData>
        </a:graphic>
      </p:graphicFrame>
      <p:sp>
        <p:nvSpPr>
          <p:cNvPr id="3" name="动作按钮: 帮助 2">
            <a:hlinkClick r:id="" action="ppaction://noaction" highlightClick="1"/>
          </p:cNvPr>
          <p:cNvSpPr/>
          <p:nvPr/>
        </p:nvSpPr>
        <p:spPr>
          <a:xfrm>
            <a:off x="1100799" y="4397221"/>
            <a:ext cx="882922" cy="748488"/>
          </a:xfrm>
          <a:prstGeom prst="actionButtonHelp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06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母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30598</TotalTime>
  <Words>414</Words>
  <Application>Microsoft Office PowerPoint</Application>
  <PresentationFormat>宽屏</PresentationFormat>
  <Paragraphs>258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sang jianshun</cp:lastModifiedBy>
  <cp:revision>894</cp:revision>
  <cp:lastPrinted>2019-05-17T11:44:11Z</cp:lastPrinted>
  <dcterms:created xsi:type="dcterms:W3CDTF">2018-12-30T12:34:33Z</dcterms:created>
  <dcterms:modified xsi:type="dcterms:W3CDTF">2020-03-17T11:51:11Z</dcterms:modified>
</cp:coreProperties>
</file>