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3" r:id="rId3"/>
    <p:sldId id="565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E7"/>
    <a:srgbClr val="FFD9D9"/>
    <a:srgbClr val="FFCC66"/>
    <a:srgbClr val="F49E86"/>
    <a:srgbClr val="EE6E4A"/>
    <a:srgbClr val="F5EFF3"/>
    <a:srgbClr val="F5E7B4"/>
    <a:srgbClr val="D2B191"/>
    <a:srgbClr val="782008"/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76457" autoAdjust="0"/>
  </p:normalViewPr>
  <p:slideViewPr>
    <p:cSldViewPr snapToGrid="0" showGuides="1">
      <p:cViewPr varScale="1">
        <p:scale>
          <a:sx n="87" d="100"/>
          <a:sy n="87" d="100"/>
        </p:scale>
        <p:origin x="72" y="-150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2020/5/7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9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快速排序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68572"/>
              </p:ext>
            </p:extLst>
          </p:nvPr>
        </p:nvGraphicFramePr>
        <p:xfrm>
          <a:off x="2727657" y="3595652"/>
          <a:ext cx="21784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83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2329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>
          <a:xfrm>
            <a:off x="5179982" y="3504240"/>
            <a:ext cx="2151439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78734" y="359716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78734" y="696159"/>
            <a:ext cx="9434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https</a:t>
            </a:r>
            <a:r>
              <a:rPr lang="en-US" altLang="zh-CN" dirty="0">
                <a:solidFill>
                  <a:srgbClr val="00B050"/>
                </a:solidFill>
              </a:rPr>
              <a:t>://</a:t>
            </a:r>
            <a:r>
              <a:rPr lang="en-US" altLang="zh-CN" dirty="0" smtClean="0">
                <a:solidFill>
                  <a:srgbClr val="00B050"/>
                </a:solidFill>
              </a:rPr>
              <a:t>github.com/sangjianshun/Master-School/blob/master/quickSort.py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97659"/>
              </p:ext>
            </p:extLst>
          </p:nvPr>
        </p:nvGraphicFramePr>
        <p:xfrm>
          <a:off x="7605248" y="3597938"/>
          <a:ext cx="21784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83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2329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快速排序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</a:t>
            </a:r>
            <a:r>
              <a:rPr lang="zh-CN" altLang="en-US" dirty="0" smtClean="0"/>
              <a:t>：</a:t>
            </a:r>
            <a:r>
              <a:rPr lang="zh-CN" altLang="en-US" dirty="0"/>
              <a:t>快速排序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738369" y="21257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67871"/>
              </p:ext>
            </p:extLst>
          </p:nvPr>
        </p:nvGraphicFramePr>
        <p:xfrm>
          <a:off x="1704942" y="2125797"/>
          <a:ext cx="21784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83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2329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899689" y="2495129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14994" y="3744301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</a:t>
            </a:r>
            <a:r>
              <a:rPr lang="en-US" altLang="zh-CN" dirty="0" err="1" smtClean="0"/>
              <a:t>mp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[left]=3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53467" y="29358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693601" y="2481941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392294" y="292261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67936"/>
              </p:ext>
            </p:extLst>
          </p:nvPr>
        </p:nvGraphicFramePr>
        <p:xfrm>
          <a:off x="4782850" y="2111101"/>
          <a:ext cx="21784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83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2329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V="1">
            <a:off x="4977597" y="2480433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31375" y="292110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6407954" y="2467245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106647" y="29079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018662" y="2175489"/>
            <a:ext cx="557216" cy="2917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200685"/>
              </p:ext>
            </p:extLst>
          </p:nvPr>
        </p:nvGraphicFramePr>
        <p:xfrm>
          <a:off x="7798296" y="2096405"/>
          <a:ext cx="21784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83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2329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35" name="直接箭头连接符 34"/>
          <p:cNvCxnSpPr/>
          <p:nvPr/>
        </p:nvCxnSpPr>
        <p:spPr>
          <a:xfrm flipV="1">
            <a:off x="8709143" y="2465737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462921" y="290641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9423400" y="2452549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9122093" y="28932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39" name="右箭头 38"/>
          <p:cNvSpPr/>
          <p:nvPr/>
        </p:nvSpPr>
        <p:spPr>
          <a:xfrm>
            <a:off x="7034108" y="2160793"/>
            <a:ext cx="557216" cy="2917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07753"/>
              </p:ext>
            </p:extLst>
          </p:nvPr>
        </p:nvGraphicFramePr>
        <p:xfrm>
          <a:off x="4782850" y="4723314"/>
          <a:ext cx="21784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83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2329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41" name="直接箭头连接符 40"/>
          <p:cNvCxnSpPr/>
          <p:nvPr/>
        </p:nvCxnSpPr>
        <p:spPr>
          <a:xfrm flipV="1">
            <a:off x="5693697" y="5092646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447475" y="553332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390552" y="58286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45" name="右箭头 44"/>
          <p:cNvSpPr/>
          <p:nvPr/>
        </p:nvSpPr>
        <p:spPr>
          <a:xfrm>
            <a:off x="4018662" y="4787702"/>
            <a:ext cx="557216" cy="2917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快速排序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</a:t>
            </a:r>
            <a:r>
              <a:rPr lang="zh-CN" altLang="en-US" dirty="0" smtClean="0"/>
              <a:t>：</a:t>
            </a:r>
            <a:r>
              <a:rPr lang="zh-CN" altLang="en-US" dirty="0"/>
              <a:t>快速排序</a:t>
            </a:r>
            <a:endParaRPr lang="zh-CN" altLang="en-US" dirty="0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437149"/>
              </p:ext>
            </p:extLst>
          </p:nvPr>
        </p:nvGraphicFramePr>
        <p:xfrm>
          <a:off x="1225891" y="2190942"/>
          <a:ext cx="21784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83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765544204"/>
                    </a:ext>
                  </a:extLst>
                </a:gridCol>
                <a:gridCol w="363083">
                  <a:extLst>
                    <a:ext uri="{9D8B030D-6E8A-4147-A177-3AD203B41FA5}">
                      <a16:colId xmlns:a16="http://schemas.microsoft.com/office/drawing/2014/main" val="232986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</a:tbl>
          </a:graphicData>
        </a:graphic>
      </p:graphicFrame>
      <p:cxnSp>
        <p:nvCxnSpPr>
          <p:cNvPr id="51" name="直接箭头连接符 50"/>
          <p:cNvCxnSpPr/>
          <p:nvPr/>
        </p:nvCxnSpPr>
        <p:spPr>
          <a:xfrm flipV="1">
            <a:off x="1419851" y="2556118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063459" y="29967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1781573" y="2542930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480266" y="298360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2481868" y="2541104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235646" y="298177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left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3229181" y="2527916"/>
            <a:ext cx="0" cy="44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7874" y="296859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331027" y="2056686"/>
            <a:ext cx="5860973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(nums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right):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left==right: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leftO = left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rightO=right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tmp = nums[left]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 &lt; right: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left&lt;right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nums[right]&gt;tmp: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right -=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nums[left] = nums[right]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left&lt;right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nums[left] &lt; tmp: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left+=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nums[right] = nums[left]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nums[left] = tmp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quickSort(nums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leftO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left)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quickSort(nums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left+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rightO)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32457</TotalTime>
  <Words>90</Words>
  <Application>Microsoft Office PowerPoint</Application>
  <PresentationFormat>宽屏</PresentationFormat>
  <Paragraphs>68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914</cp:revision>
  <cp:lastPrinted>2019-05-17T11:44:11Z</cp:lastPrinted>
  <dcterms:created xsi:type="dcterms:W3CDTF">2018-12-30T12:34:33Z</dcterms:created>
  <dcterms:modified xsi:type="dcterms:W3CDTF">2020-05-07T07:23:29Z</dcterms:modified>
</cp:coreProperties>
</file>