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3" r:id="rId3"/>
    <p:sldId id="566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A9B"/>
    <a:srgbClr val="FFFFFF"/>
    <a:srgbClr val="92D050"/>
    <a:srgbClr val="F0E8E7"/>
    <a:srgbClr val="FFD9D9"/>
    <a:srgbClr val="FFCC66"/>
    <a:srgbClr val="F49E86"/>
    <a:srgbClr val="EE6E4A"/>
    <a:srgbClr val="F5EFF3"/>
    <a:srgbClr val="F5E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76457" autoAdjust="0"/>
  </p:normalViewPr>
  <p:slideViewPr>
    <p:cSldViewPr snapToGrid="0" showGuides="1">
      <p:cViewPr>
        <p:scale>
          <a:sx n="100" d="100"/>
          <a:sy n="100" d="100"/>
        </p:scale>
        <p:origin x="84" y="162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2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堆</a:t>
            </a:r>
            <a:r>
              <a:rPr lang="zh-CN" altLang="en-US" sz="3200" dirty="0" smtClean="0"/>
              <a:t>排序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68572"/>
              </p:ext>
            </p:extLst>
          </p:nvPr>
        </p:nvGraphicFramePr>
        <p:xfrm>
          <a:off x="2727657" y="3595652"/>
          <a:ext cx="21784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83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2329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>
          <a:xfrm>
            <a:off x="5179982" y="3504240"/>
            <a:ext cx="2151439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78734" y="359716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78734" y="696159"/>
            <a:ext cx="9434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https</a:t>
            </a:r>
            <a:r>
              <a:rPr lang="en-US" altLang="zh-CN" dirty="0">
                <a:solidFill>
                  <a:srgbClr val="00B050"/>
                </a:solidFill>
              </a:rPr>
              <a:t>://</a:t>
            </a:r>
            <a:r>
              <a:rPr lang="en-US" altLang="zh-CN" dirty="0" smtClean="0">
                <a:solidFill>
                  <a:srgbClr val="00B050"/>
                </a:solidFill>
              </a:rPr>
              <a:t>github.com/sangjianshun/Master-School/blob/master/heapSort.py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97659"/>
              </p:ext>
            </p:extLst>
          </p:nvPr>
        </p:nvGraphicFramePr>
        <p:xfrm>
          <a:off x="7605248" y="3597938"/>
          <a:ext cx="21784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83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2329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堆</a:t>
            </a:r>
            <a:r>
              <a:rPr lang="zh-CN" altLang="en-US" sz="3200" dirty="0" smtClean="0"/>
              <a:t>排序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</a:t>
            </a:r>
            <a:r>
              <a:rPr lang="zh-CN" altLang="en-US" dirty="0" smtClean="0"/>
              <a:t>：</a:t>
            </a:r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1954162" y="1868511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1414162" y="240314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525082" y="240314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1072466" y="29155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1731695" y="291311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0" name="直接连接符 49"/>
          <p:cNvCxnSpPr>
            <a:stCxn id="43" idx="3"/>
            <a:endCxn id="46" idx="7"/>
          </p:cNvCxnSpPr>
          <p:nvPr/>
        </p:nvCxnSpPr>
        <p:spPr>
          <a:xfrm flipH="1">
            <a:off x="1721441" y="2175790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6" idx="3"/>
            <a:endCxn id="48" idx="7"/>
          </p:cNvCxnSpPr>
          <p:nvPr/>
        </p:nvCxnSpPr>
        <p:spPr>
          <a:xfrm flipH="1">
            <a:off x="1379745" y="2710423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3" idx="5"/>
            <a:endCxn id="47" idx="1"/>
          </p:cNvCxnSpPr>
          <p:nvPr/>
        </p:nvCxnSpPr>
        <p:spPr>
          <a:xfrm>
            <a:off x="2261441" y="2175790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6" idx="5"/>
            <a:endCxn id="49" idx="1"/>
          </p:cNvCxnSpPr>
          <p:nvPr/>
        </p:nvCxnSpPr>
        <p:spPr>
          <a:xfrm>
            <a:off x="1721441" y="2710423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291769" y="291311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连接符 54"/>
          <p:cNvCxnSpPr>
            <a:stCxn id="57" idx="2"/>
            <a:endCxn id="58" idx="0"/>
          </p:cNvCxnSpPr>
          <p:nvPr/>
        </p:nvCxnSpPr>
        <p:spPr>
          <a:xfrm flipH="1">
            <a:off x="2480965" y="2744237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87825" y="1877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57" name="文本框 56"/>
          <p:cNvSpPr txBox="1"/>
          <p:nvPr/>
        </p:nvSpPr>
        <p:spPr>
          <a:xfrm>
            <a:off x="2568720" y="240568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2331725" y="29166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59" name="文本框 58"/>
          <p:cNvSpPr txBox="1"/>
          <p:nvPr/>
        </p:nvSpPr>
        <p:spPr>
          <a:xfrm>
            <a:off x="1430812" y="240017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120954" y="291282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770317" y="29166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9" name="右箭头 8"/>
          <p:cNvSpPr/>
          <p:nvPr/>
        </p:nvSpPr>
        <p:spPr>
          <a:xfrm>
            <a:off x="3305060" y="2455865"/>
            <a:ext cx="517793" cy="307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667647" y="1880668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4127647" y="2415301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5238567" y="2415301"/>
            <a:ext cx="360000" cy="36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3785951" y="292772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4445180" y="292527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连接符 67"/>
          <p:cNvCxnSpPr>
            <a:stCxn id="62" idx="3"/>
            <a:endCxn id="63" idx="7"/>
          </p:cNvCxnSpPr>
          <p:nvPr/>
        </p:nvCxnSpPr>
        <p:spPr>
          <a:xfrm flipH="1">
            <a:off x="4434926" y="2187947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3" idx="3"/>
            <a:endCxn id="65" idx="7"/>
          </p:cNvCxnSpPr>
          <p:nvPr/>
        </p:nvCxnSpPr>
        <p:spPr>
          <a:xfrm flipH="1">
            <a:off x="4093230" y="2722580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2" idx="5"/>
            <a:endCxn id="64" idx="1"/>
          </p:cNvCxnSpPr>
          <p:nvPr/>
        </p:nvCxnSpPr>
        <p:spPr>
          <a:xfrm>
            <a:off x="4974926" y="2187947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5"/>
            <a:endCxn id="66" idx="1"/>
          </p:cNvCxnSpPr>
          <p:nvPr/>
        </p:nvCxnSpPr>
        <p:spPr>
          <a:xfrm>
            <a:off x="4434926" y="2722580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005254" y="292527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3" name="直接连接符 72"/>
          <p:cNvCxnSpPr>
            <a:stCxn id="75" idx="2"/>
            <a:endCxn id="76" idx="0"/>
          </p:cNvCxnSpPr>
          <p:nvPr/>
        </p:nvCxnSpPr>
        <p:spPr>
          <a:xfrm flipH="1">
            <a:off x="5194450" y="2756394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701310" y="18899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282205" y="24178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9</a:t>
            </a:r>
            <a:endParaRPr lang="zh-CN" altLang="en-US" sz="16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045210" y="29287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4144297" y="2412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3834439" y="29249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483802" y="29287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80" name="右箭头 79"/>
          <p:cNvSpPr/>
          <p:nvPr/>
        </p:nvSpPr>
        <p:spPr>
          <a:xfrm>
            <a:off x="5926400" y="2443708"/>
            <a:ext cx="517793" cy="307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288987" y="1868511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6748987" y="2403144"/>
            <a:ext cx="360000" cy="36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7859907" y="2403144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6407291" y="29155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7066520" y="291311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连接符 85"/>
          <p:cNvCxnSpPr>
            <a:stCxn id="81" idx="3"/>
            <a:endCxn id="82" idx="7"/>
          </p:cNvCxnSpPr>
          <p:nvPr/>
        </p:nvCxnSpPr>
        <p:spPr>
          <a:xfrm flipH="1">
            <a:off x="7056266" y="2175790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2" idx="3"/>
            <a:endCxn id="84" idx="7"/>
          </p:cNvCxnSpPr>
          <p:nvPr/>
        </p:nvCxnSpPr>
        <p:spPr>
          <a:xfrm flipH="1">
            <a:off x="6714570" y="2710423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1" idx="5"/>
            <a:endCxn id="83" idx="1"/>
          </p:cNvCxnSpPr>
          <p:nvPr/>
        </p:nvCxnSpPr>
        <p:spPr>
          <a:xfrm>
            <a:off x="7596266" y="2175790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2" idx="5"/>
            <a:endCxn id="85" idx="1"/>
          </p:cNvCxnSpPr>
          <p:nvPr/>
        </p:nvCxnSpPr>
        <p:spPr>
          <a:xfrm>
            <a:off x="7056266" y="2710423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626594" y="291311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1" name="直接连接符 90"/>
          <p:cNvCxnSpPr>
            <a:stCxn id="93" idx="2"/>
            <a:endCxn id="94" idx="0"/>
          </p:cNvCxnSpPr>
          <p:nvPr/>
        </p:nvCxnSpPr>
        <p:spPr>
          <a:xfrm flipH="1">
            <a:off x="7815790" y="2744237"/>
            <a:ext cx="236995" cy="1569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322650" y="1877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903545" y="240568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9</a:t>
            </a:r>
            <a:endParaRPr lang="zh-CN" altLang="en-US" sz="1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7666550" y="29011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95" name="文本框 94"/>
          <p:cNvSpPr txBox="1"/>
          <p:nvPr/>
        </p:nvSpPr>
        <p:spPr>
          <a:xfrm>
            <a:off x="6765637" y="240017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96" name="文本框 95"/>
          <p:cNvSpPr txBox="1"/>
          <p:nvPr/>
        </p:nvSpPr>
        <p:spPr>
          <a:xfrm>
            <a:off x="6455779" y="291282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97" name="文本框 96"/>
          <p:cNvSpPr txBox="1"/>
          <p:nvPr/>
        </p:nvSpPr>
        <p:spPr>
          <a:xfrm>
            <a:off x="7105142" y="29166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98" name="右箭头 97"/>
          <p:cNvSpPr/>
          <p:nvPr/>
        </p:nvSpPr>
        <p:spPr>
          <a:xfrm>
            <a:off x="8517859" y="2455865"/>
            <a:ext cx="517793" cy="307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9880446" y="1880668"/>
            <a:ext cx="360000" cy="36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9340446" y="2415301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椭圆 100"/>
          <p:cNvSpPr/>
          <p:nvPr/>
        </p:nvSpPr>
        <p:spPr>
          <a:xfrm>
            <a:off x="10451366" y="2415301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椭圆 101"/>
          <p:cNvSpPr/>
          <p:nvPr/>
        </p:nvSpPr>
        <p:spPr>
          <a:xfrm>
            <a:off x="8998750" y="292772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9657979" y="292527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4" name="直接连接符 103"/>
          <p:cNvCxnSpPr>
            <a:stCxn id="99" idx="3"/>
            <a:endCxn id="100" idx="7"/>
          </p:cNvCxnSpPr>
          <p:nvPr/>
        </p:nvCxnSpPr>
        <p:spPr>
          <a:xfrm flipH="1">
            <a:off x="9647725" y="2187947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02" idx="7"/>
          </p:cNvCxnSpPr>
          <p:nvPr/>
        </p:nvCxnSpPr>
        <p:spPr>
          <a:xfrm flipH="1">
            <a:off x="9306029" y="2722580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9" idx="5"/>
            <a:endCxn id="101" idx="1"/>
          </p:cNvCxnSpPr>
          <p:nvPr/>
        </p:nvCxnSpPr>
        <p:spPr>
          <a:xfrm>
            <a:off x="10187725" y="2187947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00" idx="5"/>
            <a:endCxn id="103" idx="1"/>
          </p:cNvCxnSpPr>
          <p:nvPr/>
        </p:nvCxnSpPr>
        <p:spPr>
          <a:xfrm>
            <a:off x="9647725" y="2722580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10218053" y="292527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9" name="直接连接符 108"/>
          <p:cNvCxnSpPr>
            <a:stCxn id="111" idx="2"/>
            <a:endCxn id="112" idx="0"/>
          </p:cNvCxnSpPr>
          <p:nvPr/>
        </p:nvCxnSpPr>
        <p:spPr>
          <a:xfrm flipH="1">
            <a:off x="10407249" y="2756394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914109" y="18899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9</a:t>
            </a:r>
            <a:endParaRPr lang="zh-CN" altLang="en-US" sz="16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10495004" y="24178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0258009" y="29287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9357096" y="2412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9047238" y="29249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696601" y="29287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151" name="椭圆 150"/>
          <p:cNvSpPr/>
          <p:nvPr/>
        </p:nvSpPr>
        <p:spPr>
          <a:xfrm>
            <a:off x="1954162" y="404572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椭圆 151"/>
          <p:cNvSpPr/>
          <p:nvPr/>
        </p:nvSpPr>
        <p:spPr>
          <a:xfrm>
            <a:off x="1414162" y="4580358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2525082" y="4580358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072466" y="509278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1731695" y="5090331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6" name="直接连接符 155"/>
          <p:cNvCxnSpPr>
            <a:stCxn id="151" idx="3"/>
            <a:endCxn id="152" idx="7"/>
          </p:cNvCxnSpPr>
          <p:nvPr/>
        </p:nvCxnSpPr>
        <p:spPr>
          <a:xfrm flipH="1">
            <a:off x="1721441" y="4353004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2" idx="3"/>
            <a:endCxn id="154" idx="7"/>
          </p:cNvCxnSpPr>
          <p:nvPr/>
        </p:nvCxnSpPr>
        <p:spPr>
          <a:xfrm flipH="1">
            <a:off x="1379745" y="4887637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5"/>
            <a:endCxn id="153" idx="1"/>
          </p:cNvCxnSpPr>
          <p:nvPr/>
        </p:nvCxnSpPr>
        <p:spPr>
          <a:xfrm>
            <a:off x="2261441" y="4353004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5"/>
            <a:endCxn id="155" idx="1"/>
          </p:cNvCxnSpPr>
          <p:nvPr/>
        </p:nvCxnSpPr>
        <p:spPr>
          <a:xfrm>
            <a:off x="1721441" y="4887637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2291769" y="5090331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1" name="直接连接符 160"/>
          <p:cNvCxnSpPr>
            <a:stCxn id="163" idx="2"/>
            <a:endCxn id="164" idx="0"/>
          </p:cNvCxnSpPr>
          <p:nvPr/>
        </p:nvCxnSpPr>
        <p:spPr>
          <a:xfrm flipH="1">
            <a:off x="2480965" y="4921451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1987825" y="4042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2568720" y="4582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2331725" y="50938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1430812" y="457739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1120954" y="5090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1770317" y="50938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168" name="右箭头 167"/>
          <p:cNvSpPr/>
          <p:nvPr/>
        </p:nvSpPr>
        <p:spPr>
          <a:xfrm>
            <a:off x="3305060" y="4633079"/>
            <a:ext cx="517793" cy="307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4667647" y="405788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0" name="椭圆 169"/>
          <p:cNvSpPr/>
          <p:nvPr/>
        </p:nvSpPr>
        <p:spPr>
          <a:xfrm>
            <a:off x="4127647" y="4592515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5238567" y="4592515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3785951" y="5104941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4445180" y="5102488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4" name="直接连接符 173"/>
          <p:cNvCxnSpPr>
            <a:stCxn id="169" idx="3"/>
            <a:endCxn id="170" idx="7"/>
          </p:cNvCxnSpPr>
          <p:nvPr/>
        </p:nvCxnSpPr>
        <p:spPr>
          <a:xfrm flipH="1">
            <a:off x="4434926" y="4365161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2" idx="7"/>
          </p:cNvCxnSpPr>
          <p:nvPr/>
        </p:nvCxnSpPr>
        <p:spPr>
          <a:xfrm flipH="1">
            <a:off x="4093230" y="4899794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9" idx="5"/>
            <a:endCxn id="171" idx="1"/>
          </p:cNvCxnSpPr>
          <p:nvPr/>
        </p:nvCxnSpPr>
        <p:spPr>
          <a:xfrm>
            <a:off x="4974926" y="4365161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70" idx="5"/>
            <a:endCxn id="173" idx="1"/>
          </p:cNvCxnSpPr>
          <p:nvPr/>
        </p:nvCxnSpPr>
        <p:spPr>
          <a:xfrm>
            <a:off x="4434926" y="4899794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椭圆 177"/>
          <p:cNvSpPr/>
          <p:nvPr/>
        </p:nvSpPr>
        <p:spPr>
          <a:xfrm>
            <a:off x="5005254" y="5102488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9" name="直接连接符 178"/>
          <p:cNvCxnSpPr>
            <a:stCxn id="181" idx="2"/>
            <a:endCxn id="182" idx="0"/>
          </p:cNvCxnSpPr>
          <p:nvPr/>
        </p:nvCxnSpPr>
        <p:spPr>
          <a:xfrm flipH="1">
            <a:off x="5194450" y="4933608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4701310" y="40671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5282205" y="459505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5045210" y="510598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83" name="文本框 182"/>
          <p:cNvSpPr txBox="1"/>
          <p:nvPr/>
        </p:nvSpPr>
        <p:spPr>
          <a:xfrm>
            <a:off x="4144297" y="458955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834439" y="510219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85" name="文本框 184"/>
          <p:cNvSpPr txBox="1"/>
          <p:nvPr/>
        </p:nvSpPr>
        <p:spPr>
          <a:xfrm>
            <a:off x="4483802" y="510598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187" name="椭圆 186"/>
          <p:cNvSpPr/>
          <p:nvPr/>
        </p:nvSpPr>
        <p:spPr>
          <a:xfrm>
            <a:off x="7288987" y="4045725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6748987" y="4580358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7859907" y="4580358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0" name="椭圆 189"/>
          <p:cNvSpPr/>
          <p:nvPr/>
        </p:nvSpPr>
        <p:spPr>
          <a:xfrm>
            <a:off x="6407291" y="509278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7066520" y="5090331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2" name="直接连接符 191"/>
          <p:cNvCxnSpPr>
            <a:stCxn id="187" idx="3"/>
            <a:endCxn id="188" idx="7"/>
          </p:cNvCxnSpPr>
          <p:nvPr/>
        </p:nvCxnSpPr>
        <p:spPr>
          <a:xfrm flipH="1">
            <a:off x="7056266" y="4353004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8" idx="3"/>
            <a:endCxn id="190" idx="7"/>
          </p:cNvCxnSpPr>
          <p:nvPr/>
        </p:nvCxnSpPr>
        <p:spPr>
          <a:xfrm flipH="1">
            <a:off x="6714570" y="4887637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7" idx="5"/>
            <a:endCxn id="189" idx="1"/>
          </p:cNvCxnSpPr>
          <p:nvPr/>
        </p:nvCxnSpPr>
        <p:spPr>
          <a:xfrm>
            <a:off x="7596266" y="4353004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8" idx="5"/>
            <a:endCxn id="191" idx="1"/>
          </p:cNvCxnSpPr>
          <p:nvPr/>
        </p:nvCxnSpPr>
        <p:spPr>
          <a:xfrm>
            <a:off x="7056266" y="4887637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7626594" y="5090331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7" name="直接连接符 196"/>
          <p:cNvCxnSpPr>
            <a:stCxn id="199" idx="2"/>
            <a:endCxn id="200" idx="0"/>
          </p:cNvCxnSpPr>
          <p:nvPr/>
        </p:nvCxnSpPr>
        <p:spPr>
          <a:xfrm flipH="1">
            <a:off x="7815790" y="4921451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7322650" y="405501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7903545" y="4582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7666550" y="50938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6765637" y="457739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02" name="文本框 201"/>
          <p:cNvSpPr txBox="1"/>
          <p:nvPr/>
        </p:nvSpPr>
        <p:spPr>
          <a:xfrm>
            <a:off x="6455779" y="5090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03" name="文本框 202"/>
          <p:cNvSpPr txBox="1"/>
          <p:nvPr/>
        </p:nvSpPr>
        <p:spPr>
          <a:xfrm>
            <a:off x="7105142" y="50938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205" name="椭圆 204"/>
          <p:cNvSpPr/>
          <p:nvPr/>
        </p:nvSpPr>
        <p:spPr>
          <a:xfrm>
            <a:off x="9880446" y="4057882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9340446" y="4592515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7" name="椭圆 206"/>
          <p:cNvSpPr/>
          <p:nvPr/>
        </p:nvSpPr>
        <p:spPr>
          <a:xfrm>
            <a:off x="10451366" y="4592515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椭圆 207"/>
          <p:cNvSpPr/>
          <p:nvPr/>
        </p:nvSpPr>
        <p:spPr>
          <a:xfrm>
            <a:off x="8998750" y="5104941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9" name="椭圆 208"/>
          <p:cNvSpPr/>
          <p:nvPr/>
        </p:nvSpPr>
        <p:spPr>
          <a:xfrm>
            <a:off x="9657979" y="5102488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0" name="直接连接符 209"/>
          <p:cNvCxnSpPr>
            <a:stCxn id="205" idx="3"/>
            <a:endCxn id="206" idx="7"/>
          </p:cNvCxnSpPr>
          <p:nvPr/>
        </p:nvCxnSpPr>
        <p:spPr>
          <a:xfrm flipH="1">
            <a:off x="9647725" y="4365161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6" idx="3"/>
            <a:endCxn id="208" idx="7"/>
          </p:cNvCxnSpPr>
          <p:nvPr/>
        </p:nvCxnSpPr>
        <p:spPr>
          <a:xfrm flipH="1">
            <a:off x="9306029" y="4899794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5" idx="5"/>
            <a:endCxn id="207" idx="1"/>
          </p:cNvCxnSpPr>
          <p:nvPr/>
        </p:nvCxnSpPr>
        <p:spPr>
          <a:xfrm>
            <a:off x="10187725" y="4365161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6" idx="5"/>
            <a:endCxn id="209" idx="1"/>
          </p:cNvCxnSpPr>
          <p:nvPr/>
        </p:nvCxnSpPr>
        <p:spPr>
          <a:xfrm>
            <a:off x="9647725" y="4899794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10218053" y="5102488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5" name="直接连接符 214"/>
          <p:cNvCxnSpPr>
            <a:stCxn id="217" idx="2"/>
            <a:endCxn id="218" idx="0"/>
          </p:cNvCxnSpPr>
          <p:nvPr/>
        </p:nvCxnSpPr>
        <p:spPr>
          <a:xfrm flipH="1">
            <a:off x="10407249" y="4933608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6" name="文本框 215"/>
          <p:cNvSpPr txBox="1"/>
          <p:nvPr/>
        </p:nvSpPr>
        <p:spPr>
          <a:xfrm>
            <a:off x="9914109" y="40671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217" name="文本框 216"/>
          <p:cNvSpPr txBox="1"/>
          <p:nvPr/>
        </p:nvSpPr>
        <p:spPr>
          <a:xfrm>
            <a:off x="10495004" y="459505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18" name="文本框 217"/>
          <p:cNvSpPr txBox="1"/>
          <p:nvPr/>
        </p:nvSpPr>
        <p:spPr>
          <a:xfrm>
            <a:off x="10258009" y="510598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9357096" y="458955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20" name="文本框 219"/>
          <p:cNvSpPr txBox="1"/>
          <p:nvPr/>
        </p:nvSpPr>
        <p:spPr>
          <a:xfrm>
            <a:off x="9047238" y="510219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221" name="文本框 220"/>
          <p:cNvSpPr txBox="1"/>
          <p:nvPr/>
        </p:nvSpPr>
        <p:spPr>
          <a:xfrm>
            <a:off x="9696601" y="510598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239" name="右箭头 238"/>
          <p:cNvSpPr/>
          <p:nvPr/>
        </p:nvSpPr>
        <p:spPr>
          <a:xfrm>
            <a:off x="8489137" y="4645236"/>
            <a:ext cx="517793" cy="307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堆</a:t>
            </a:r>
            <a:r>
              <a:rPr lang="zh-CN" altLang="en-US" sz="3200" dirty="0" smtClean="0"/>
              <a:t>排序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</a:t>
            </a:r>
            <a:r>
              <a:rPr lang="zh-CN" altLang="en-US" dirty="0" smtClean="0"/>
              <a:t>：</a:t>
            </a:r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146" name="椭圆 145"/>
          <p:cNvSpPr/>
          <p:nvPr/>
        </p:nvSpPr>
        <p:spPr>
          <a:xfrm>
            <a:off x="3604652" y="1988332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椭圆 146"/>
          <p:cNvSpPr/>
          <p:nvPr/>
        </p:nvSpPr>
        <p:spPr>
          <a:xfrm>
            <a:off x="3064652" y="2522965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8" name="椭圆 147"/>
          <p:cNvSpPr/>
          <p:nvPr/>
        </p:nvSpPr>
        <p:spPr>
          <a:xfrm>
            <a:off x="4175572" y="2522965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椭圆 148"/>
          <p:cNvSpPr/>
          <p:nvPr/>
        </p:nvSpPr>
        <p:spPr>
          <a:xfrm>
            <a:off x="2722956" y="3035391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椭圆 149"/>
          <p:cNvSpPr/>
          <p:nvPr/>
        </p:nvSpPr>
        <p:spPr>
          <a:xfrm>
            <a:off x="3382185" y="3032938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4" name="直接连接符 203"/>
          <p:cNvCxnSpPr>
            <a:stCxn id="146" idx="3"/>
            <a:endCxn id="147" idx="7"/>
          </p:cNvCxnSpPr>
          <p:nvPr/>
        </p:nvCxnSpPr>
        <p:spPr>
          <a:xfrm flipH="1">
            <a:off x="3371931" y="2295611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47" idx="3"/>
            <a:endCxn id="149" idx="7"/>
          </p:cNvCxnSpPr>
          <p:nvPr/>
        </p:nvCxnSpPr>
        <p:spPr>
          <a:xfrm flipH="1">
            <a:off x="3030235" y="2830244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46" idx="5"/>
            <a:endCxn id="148" idx="1"/>
          </p:cNvCxnSpPr>
          <p:nvPr/>
        </p:nvCxnSpPr>
        <p:spPr>
          <a:xfrm>
            <a:off x="3911931" y="2295611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47" idx="5"/>
            <a:endCxn id="150" idx="1"/>
          </p:cNvCxnSpPr>
          <p:nvPr/>
        </p:nvCxnSpPr>
        <p:spPr>
          <a:xfrm>
            <a:off x="3371931" y="2830244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942259" y="3032938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6" name="直接连接符 225"/>
          <p:cNvCxnSpPr>
            <a:stCxn id="228" idx="2"/>
            <a:endCxn id="229" idx="0"/>
          </p:cNvCxnSpPr>
          <p:nvPr/>
        </p:nvCxnSpPr>
        <p:spPr>
          <a:xfrm flipH="1">
            <a:off x="4131455" y="2864058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3638315" y="19976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28" name="文本框 227"/>
          <p:cNvSpPr txBox="1"/>
          <p:nvPr/>
        </p:nvSpPr>
        <p:spPr>
          <a:xfrm>
            <a:off x="4219210" y="25255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229" name="文本框 228"/>
          <p:cNvSpPr txBox="1"/>
          <p:nvPr/>
        </p:nvSpPr>
        <p:spPr>
          <a:xfrm>
            <a:off x="3982215" y="30364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230" name="文本框 229"/>
          <p:cNvSpPr txBox="1"/>
          <p:nvPr/>
        </p:nvSpPr>
        <p:spPr>
          <a:xfrm>
            <a:off x="3081302" y="2520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31" name="文本框 230"/>
          <p:cNvSpPr txBox="1"/>
          <p:nvPr/>
        </p:nvSpPr>
        <p:spPr>
          <a:xfrm>
            <a:off x="2751595" y="303293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32" name="文本框 231"/>
          <p:cNvSpPr txBox="1"/>
          <p:nvPr/>
        </p:nvSpPr>
        <p:spPr>
          <a:xfrm>
            <a:off x="3420807" y="30364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38734" y="1044282"/>
            <a:ext cx="9425299" cy="66325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swap_param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L[i]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L[j] = L[j]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L[i]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heap_sort_my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(List):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length 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(List)-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(length/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heap_adjust_my(List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(length/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-i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length)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(List)):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List = swap_param(List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+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-i)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heap_adjust_my(List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=length-i)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heap_adjust_my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(List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end):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 = start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j 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*start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tmp = List[i]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&lt;=end: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j&lt;end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List[j]&lt;List[j+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这一步很微妙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+=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tmp &lt; List[j]: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List[i] = List[j]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 = j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j 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*j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List[i] = tmp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896426" y="3714106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356426" y="4248739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1467346" y="4248739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6" name="椭圆 235"/>
          <p:cNvSpPr/>
          <p:nvPr/>
        </p:nvSpPr>
        <p:spPr>
          <a:xfrm>
            <a:off x="14730" y="4761165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7" name="椭圆 236"/>
          <p:cNvSpPr/>
          <p:nvPr/>
        </p:nvSpPr>
        <p:spPr>
          <a:xfrm>
            <a:off x="673959" y="4758712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8" name="直接连接符 237"/>
          <p:cNvCxnSpPr>
            <a:stCxn id="233" idx="3"/>
            <a:endCxn id="234" idx="7"/>
          </p:cNvCxnSpPr>
          <p:nvPr/>
        </p:nvCxnSpPr>
        <p:spPr>
          <a:xfrm flipH="1">
            <a:off x="663705" y="4021385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4" idx="3"/>
            <a:endCxn id="236" idx="7"/>
          </p:cNvCxnSpPr>
          <p:nvPr/>
        </p:nvCxnSpPr>
        <p:spPr>
          <a:xfrm flipH="1">
            <a:off x="322009" y="4556018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3" idx="5"/>
            <a:endCxn id="235" idx="1"/>
          </p:cNvCxnSpPr>
          <p:nvPr/>
        </p:nvCxnSpPr>
        <p:spPr>
          <a:xfrm>
            <a:off x="1203705" y="4021385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4" idx="5"/>
            <a:endCxn id="237" idx="1"/>
          </p:cNvCxnSpPr>
          <p:nvPr/>
        </p:nvCxnSpPr>
        <p:spPr>
          <a:xfrm>
            <a:off x="663705" y="4556018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1234033" y="4758712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3" name="直接连接符 242"/>
          <p:cNvCxnSpPr>
            <a:stCxn id="245" idx="2"/>
            <a:endCxn id="246" idx="0"/>
          </p:cNvCxnSpPr>
          <p:nvPr/>
        </p:nvCxnSpPr>
        <p:spPr>
          <a:xfrm flipH="1">
            <a:off x="1423229" y="4589832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4" name="文本框 243"/>
          <p:cNvSpPr txBox="1"/>
          <p:nvPr/>
        </p:nvSpPr>
        <p:spPr>
          <a:xfrm>
            <a:off x="930089" y="372339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245" name="文本框 244"/>
          <p:cNvSpPr txBox="1"/>
          <p:nvPr/>
        </p:nvSpPr>
        <p:spPr>
          <a:xfrm>
            <a:off x="1510984" y="42512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46" name="文本框 245"/>
          <p:cNvSpPr txBox="1"/>
          <p:nvPr/>
        </p:nvSpPr>
        <p:spPr>
          <a:xfrm>
            <a:off x="1273989" y="476220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247" name="文本框 246"/>
          <p:cNvSpPr txBox="1"/>
          <p:nvPr/>
        </p:nvSpPr>
        <p:spPr>
          <a:xfrm>
            <a:off x="373076" y="42457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48" name="文本框 247"/>
          <p:cNvSpPr txBox="1"/>
          <p:nvPr/>
        </p:nvSpPr>
        <p:spPr>
          <a:xfrm>
            <a:off x="43369" y="47587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49" name="文本框 248"/>
          <p:cNvSpPr txBox="1"/>
          <p:nvPr/>
        </p:nvSpPr>
        <p:spPr>
          <a:xfrm>
            <a:off x="712581" y="476220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250" name="椭圆 249"/>
          <p:cNvSpPr/>
          <p:nvPr/>
        </p:nvSpPr>
        <p:spPr>
          <a:xfrm>
            <a:off x="3420089" y="3773221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2880089" y="4307854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2" name="椭圆 251"/>
          <p:cNvSpPr/>
          <p:nvPr/>
        </p:nvSpPr>
        <p:spPr>
          <a:xfrm>
            <a:off x="3991009" y="4307854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3" name="椭圆 252"/>
          <p:cNvSpPr/>
          <p:nvPr/>
        </p:nvSpPr>
        <p:spPr>
          <a:xfrm>
            <a:off x="2538393" y="4820280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4" name="椭圆 253"/>
          <p:cNvSpPr/>
          <p:nvPr/>
        </p:nvSpPr>
        <p:spPr>
          <a:xfrm>
            <a:off x="3197622" y="4817827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5" name="直接连接符 254"/>
          <p:cNvCxnSpPr>
            <a:stCxn id="250" idx="3"/>
            <a:endCxn id="251" idx="7"/>
          </p:cNvCxnSpPr>
          <p:nvPr/>
        </p:nvCxnSpPr>
        <p:spPr>
          <a:xfrm flipH="1">
            <a:off x="3187368" y="4080500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51" idx="3"/>
            <a:endCxn id="253" idx="7"/>
          </p:cNvCxnSpPr>
          <p:nvPr/>
        </p:nvCxnSpPr>
        <p:spPr>
          <a:xfrm flipH="1">
            <a:off x="2845672" y="4615133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0" idx="5"/>
            <a:endCxn id="252" idx="1"/>
          </p:cNvCxnSpPr>
          <p:nvPr/>
        </p:nvCxnSpPr>
        <p:spPr>
          <a:xfrm>
            <a:off x="3727368" y="4080500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51" idx="5"/>
            <a:endCxn id="254" idx="1"/>
          </p:cNvCxnSpPr>
          <p:nvPr/>
        </p:nvCxnSpPr>
        <p:spPr>
          <a:xfrm>
            <a:off x="3187368" y="4615133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9" name="椭圆 258"/>
          <p:cNvSpPr/>
          <p:nvPr/>
        </p:nvSpPr>
        <p:spPr>
          <a:xfrm>
            <a:off x="3757696" y="4817827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0" name="直接连接符 259"/>
          <p:cNvCxnSpPr>
            <a:stCxn id="262" idx="2"/>
            <a:endCxn id="263" idx="0"/>
          </p:cNvCxnSpPr>
          <p:nvPr/>
        </p:nvCxnSpPr>
        <p:spPr>
          <a:xfrm flipH="1">
            <a:off x="3946892" y="4648947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1" name="文本框 260"/>
          <p:cNvSpPr txBox="1"/>
          <p:nvPr/>
        </p:nvSpPr>
        <p:spPr>
          <a:xfrm>
            <a:off x="3453752" y="37825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62" name="文本框 261"/>
          <p:cNvSpPr txBox="1"/>
          <p:nvPr/>
        </p:nvSpPr>
        <p:spPr>
          <a:xfrm>
            <a:off x="4034647" y="431039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63" name="文本框 262"/>
          <p:cNvSpPr txBox="1"/>
          <p:nvPr/>
        </p:nvSpPr>
        <p:spPr>
          <a:xfrm>
            <a:off x="3797652" y="48213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264" name="文本框 263"/>
          <p:cNvSpPr txBox="1"/>
          <p:nvPr/>
        </p:nvSpPr>
        <p:spPr>
          <a:xfrm>
            <a:off x="2896739" y="43048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265" name="文本框 264"/>
          <p:cNvSpPr txBox="1"/>
          <p:nvPr/>
        </p:nvSpPr>
        <p:spPr>
          <a:xfrm>
            <a:off x="2567032" y="48178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66" name="文本框 265"/>
          <p:cNvSpPr txBox="1"/>
          <p:nvPr/>
        </p:nvSpPr>
        <p:spPr>
          <a:xfrm>
            <a:off x="3236244" y="48213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267" name="椭圆 266"/>
          <p:cNvSpPr/>
          <p:nvPr/>
        </p:nvSpPr>
        <p:spPr>
          <a:xfrm>
            <a:off x="975474" y="1993405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8" name="椭圆 267"/>
          <p:cNvSpPr/>
          <p:nvPr/>
        </p:nvSpPr>
        <p:spPr>
          <a:xfrm>
            <a:off x="435474" y="2528038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546394" y="2528038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93778" y="3040464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1" name="椭圆 270"/>
          <p:cNvSpPr/>
          <p:nvPr/>
        </p:nvSpPr>
        <p:spPr>
          <a:xfrm>
            <a:off x="753007" y="3038011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2" name="直接连接符 271"/>
          <p:cNvCxnSpPr>
            <a:stCxn id="267" idx="3"/>
            <a:endCxn id="268" idx="7"/>
          </p:cNvCxnSpPr>
          <p:nvPr/>
        </p:nvCxnSpPr>
        <p:spPr>
          <a:xfrm flipH="1">
            <a:off x="742753" y="2300684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8" idx="3"/>
            <a:endCxn id="270" idx="7"/>
          </p:cNvCxnSpPr>
          <p:nvPr/>
        </p:nvCxnSpPr>
        <p:spPr>
          <a:xfrm flipH="1">
            <a:off x="401057" y="2835317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7" idx="5"/>
            <a:endCxn id="269" idx="1"/>
          </p:cNvCxnSpPr>
          <p:nvPr/>
        </p:nvCxnSpPr>
        <p:spPr>
          <a:xfrm>
            <a:off x="1282753" y="2300684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68" idx="5"/>
            <a:endCxn id="271" idx="1"/>
          </p:cNvCxnSpPr>
          <p:nvPr/>
        </p:nvCxnSpPr>
        <p:spPr>
          <a:xfrm>
            <a:off x="742753" y="2835317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313081" y="3038011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7" name="直接连接符 276"/>
          <p:cNvCxnSpPr>
            <a:stCxn id="279" idx="2"/>
            <a:endCxn id="280" idx="0"/>
          </p:cNvCxnSpPr>
          <p:nvPr/>
        </p:nvCxnSpPr>
        <p:spPr>
          <a:xfrm flipH="1">
            <a:off x="1502277" y="2869131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8" name="文本框 277"/>
          <p:cNvSpPr txBox="1"/>
          <p:nvPr/>
        </p:nvSpPr>
        <p:spPr>
          <a:xfrm>
            <a:off x="1009137" y="200269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279" name="文本框 278"/>
          <p:cNvSpPr txBox="1"/>
          <p:nvPr/>
        </p:nvSpPr>
        <p:spPr>
          <a:xfrm>
            <a:off x="1590032" y="253057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1353037" y="30415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452124" y="252507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142266" y="303771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83" name="文本框 282"/>
          <p:cNvSpPr txBox="1"/>
          <p:nvPr/>
        </p:nvSpPr>
        <p:spPr>
          <a:xfrm>
            <a:off x="791629" y="30415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284" name="右箭头 283"/>
          <p:cNvSpPr/>
          <p:nvPr/>
        </p:nvSpPr>
        <p:spPr>
          <a:xfrm>
            <a:off x="2248102" y="2510590"/>
            <a:ext cx="517793" cy="307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右箭头 284"/>
          <p:cNvSpPr/>
          <p:nvPr/>
        </p:nvSpPr>
        <p:spPr>
          <a:xfrm>
            <a:off x="2163527" y="4261411"/>
            <a:ext cx="517793" cy="307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1934528" y="5346409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7" name="椭圆 286"/>
          <p:cNvSpPr/>
          <p:nvPr/>
        </p:nvSpPr>
        <p:spPr>
          <a:xfrm>
            <a:off x="1394528" y="5881042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8" name="椭圆 287"/>
          <p:cNvSpPr/>
          <p:nvPr/>
        </p:nvSpPr>
        <p:spPr>
          <a:xfrm>
            <a:off x="2505448" y="5881042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1052832" y="6393468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0" name="椭圆 289"/>
          <p:cNvSpPr/>
          <p:nvPr/>
        </p:nvSpPr>
        <p:spPr>
          <a:xfrm>
            <a:off x="1712061" y="6391015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1" name="直接连接符 290"/>
          <p:cNvCxnSpPr>
            <a:stCxn id="286" idx="3"/>
            <a:endCxn id="287" idx="7"/>
          </p:cNvCxnSpPr>
          <p:nvPr/>
        </p:nvCxnSpPr>
        <p:spPr>
          <a:xfrm flipH="1">
            <a:off x="1701807" y="5653688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87" idx="3"/>
            <a:endCxn id="289" idx="7"/>
          </p:cNvCxnSpPr>
          <p:nvPr/>
        </p:nvCxnSpPr>
        <p:spPr>
          <a:xfrm flipH="1">
            <a:off x="1360111" y="6188321"/>
            <a:ext cx="87138" cy="257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86" idx="5"/>
            <a:endCxn id="288" idx="1"/>
          </p:cNvCxnSpPr>
          <p:nvPr/>
        </p:nvCxnSpPr>
        <p:spPr>
          <a:xfrm>
            <a:off x="2241807" y="5653688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287" idx="5"/>
            <a:endCxn id="290" idx="1"/>
          </p:cNvCxnSpPr>
          <p:nvPr/>
        </p:nvCxnSpPr>
        <p:spPr>
          <a:xfrm>
            <a:off x="1701807" y="6188321"/>
            <a:ext cx="62975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椭圆 294"/>
          <p:cNvSpPr/>
          <p:nvPr/>
        </p:nvSpPr>
        <p:spPr>
          <a:xfrm>
            <a:off x="2272135" y="6391015"/>
            <a:ext cx="360000" cy="36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6" name="直接连接符 295"/>
          <p:cNvCxnSpPr>
            <a:stCxn id="298" idx="2"/>
            <a:endCxn id="299" idx="0"/>
          </p:cNvCxnSpPr>
          <p:nvPr/>
        </p:nvCxnSpPr>
        <p:spPr>
          <a:xfrm flipH="1">
            <a:off x="2461331" y="6222135"/>
            <a:ext cx="236995" cy="1723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7" name="文本框 296"/>
          <p:cNvSpPr txBox="1"/>
          <p:nvPr/>
        </p:nvSpPr>
        <p:spPr>
          <a:xfrm>
            <a:off x="1968191" y="53556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2549086" y="58835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99" name="文本框 298"/>
          <p:cNvSpPr txBox="1"/>
          <p:nvPr/>
        </p:nvSpPr>
        <p:spPr>
          <a:xfrm>
            <a:off x="2312091" y="63945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300" name="文本框 299"/>
          <p:cNvSpPr txBox="1"/>
          <p:nvPr/>
        </p:nvSpPr>
        <p:spPr>
          <a:xfrm>
            <a:off x="1411178" y="587807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01" name="文本框 300"/>
          <p:cNvSpPr txBox="1"/>
          <p:nvPr/>
        </p:nvSpPr>
        <p:spPr>
          <a:xfrm>
            <a:off x="1081471" y="639101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302" name="文本框 301"/>
          <p:cNvSpPr txBox="1"/>
          <p:nvPr/>
        </p:nvSpPr>
        <p:spPr>
          <a:xfrm>
            <a:off x="1750683" y="63945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23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32597</TotalTime>
  <Words>124</Words>
  <Application>Microsoft Office PowerPoint</Application>
  <PresentationFormat>宽屏</PresentationFormat>
  <Paragraphs>102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</vt:lpstr>
      <vt:lpstr>宋体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921</cp:revision>
  <cp:lastPrinted>2019-05-17T11:44:11Z</cp:lastPrinted>
  <dcterms:created xsi:type="dcterms:W3CDTF">2018-12-30T12:34:33Z</dcterms:created>
  <dcterms:modified xsi:type="dcterms:W3CDTF">2020-05-07T09:50:20Z</dcterms:modified>
</cp:coreProperties>
</file>