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57" r:id="rId2"/>
    <p:sldId id="562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F3"/>
    <a:srgbClr val="F5E7B4"/>
    <a:srgbClr val="D2B191"/>
    <a:srgbClr val="F49E86"/>
    <a:srgbClr val="782008"/>
    <a:srgbClr val="A5300F"/>
    <a:srgbClr val="F5BA9B"/>
    <a:srgbClr val="EE6E4A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10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二叉树中的最大路径和</a:t>
            </a:r>
            <a:endParaRPr lang="zh-CN" altLang="en-US" sz="3200" dirty="0"/>
          </a:p>
        </p:txBody>
      </p:sp>
      <p:sp>
        <p:nvSpPr>
          <p:cNvPr id="6" name="右箭头 5"/>
          <p:cNvSpPr/>
          <p:nvPr/>
        </p:nvSpPr>
        <p:spPr>
          <a:xfrm>
            <a:off x="5455918" y="3615784"/>
            <a:ext cx="2623457" cy="3278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571641" y="314360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031641" y="367823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142561" y="367823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491641" y="421269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602561" y="418820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>
            <a:stCxn id="22" idx="3"/>
            <a:endCxn id="23" idx="7"/>
          </p:cNvCxnSpPr>
          <p:nvPr/>
        </p:nvCxnSpPr>
        <p:spPr>
          <a:xfrm flipH="1">
            <a:off x="3338920" y="3450882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3" idx="3"/>
            <a:endCxn id="25" idx="7"/>
          </p:cNvCxnSpPr>
          <p:nvPr/>
        </p:nvCxnSpPr>
        <p:spPr>
          <a:xfrm flipH="1">
            <a:off x="2798920" y="3985515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2" idx="5"/>
            <a:endCxn id="24" idx="1"/>
          </p:cNvCxnSpPr>
          <p:nvPr/>
        </p:nvCxnSpPr>
        <p:spPr>
          <a:xfrm>
            <a:off x="3878920" y="3450882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3" idx="5"/>
            <a:endCxn id="26" idx="1"/>
          </p:cNvCxnSpPr>
          <p:nvPr/>
        </p:nvCxnSpPr>
        <p:spPr>
          <a:xfrm>
            <a:off x="3338920" y="3985515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713481" y="418820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/>
          <p:cNvCxnSpPr>
            <a:stCxn id="24" idx="5"/>
            <a:endCxn id="27" idx="1"/>
          </p:cNvCxnSpPr>
          <p:nvPr/>
        </p:nvCxnSpPr>
        <p:spPr>
          <a:xfrm>
            <a:off x="4449840" y="3985515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517168" y="315289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-20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186199" y="3680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87335" y="419170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004223" y="367527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4027" y="41989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86098" y="419170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8515949" y="3611259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489803" y="36104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二叉树中的最大路径和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问题求解：递归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792596" y="167040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1252596" y="220503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363516" y="220503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712596" y="273949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823516" y="271500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7" name="直接连接符 86"/>
          <p:cNvCxnSpPr>
            <a:stCxn id="73" idx="3"/>
            <a:endCxn id="79" idx="7"/>
          </p:cNvCxnSpPr>
          <p:nvPr/>
        </p:nvCxnSpPr>
        <p:spPr>
          <a:xfrm flipH="1">
            <a:off x="1559875" y="1977681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9" idx="3"/>
            <a:endCxn id="85" idx="7"/>
          </p:cNvCxnSpPr>
          <p:nvPr/>
        </p:nvCxnSpPr>
        <p:spPr>
          <a:xfrm flipH="1">
            <a:off x="1019875" y="2512314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3" idx="5"/>
            <a:endCxn id="84" idx="1"/>
          </p:cNvCxnSpPr>
          <p:nvPr/>
        </p:nvCxnSpPr>
        <p:spPr>
          <a:xfrm>
            <a:off x="2099875" y="1977681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9" idx="5"/>
            <a:endCxn id="86" idx="1"/>
          </p:cNvCxnSpPr>
          <p:nvPr/>
        </p:nvCxnSpPr>
        <p:spPr>
          <a:xfrm>
            <a:off x="1559875" y="2512314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2934436" y="271500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2" name="直接连接符 91"/>
          <p:cNvCxnSpPr>
            <a:stCxn id="84" idx="5"/>
            <a:endCxn id="91" idx="1"/>
          </p:cNvCxnSpPr>
          <p:nvPr/>
        </p:nvCxnSpPr>
        <p:spPr>
          <a:xfrm>
            <a:off x="2670795" y="2512314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738123" y="167969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-20</a:t>
            </a:r>
            <a:endParaRPr lang="zh-CN" altLang="en-US" sz="1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2407154" y="22075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908290" y="271850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1225178" y="22020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97" name="文本框 96"/>
          <p:cNvSpPr txBox="1"/>
          <p:nvPr/>
        </p:nvSpPr>
        <p:spPr>
          <a:xfrm>
            <a:off x="694982" y="27257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98" name="文本框 97"/>
          <p:cNvSpPr txBox="1"/>
          <p:nvPr/>
        </p:nvSpPr>
        <p:spPr>
          <a:xfrm>
            <a:off x="1807053" y="271850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6165416" y="167040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5625416" y="220503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6736336" y="220503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5085416" y="273949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6196336" y="271500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4" name="直接连接符 103"/>
          <p:cNvCxnSpPr>
            <a:stCxn id="99" idx="3"/>
            <a:endCxn id="100" idx="7"/>
          </p:cNvCxnSpPr>
          <p:nvPr/>
        </p:nvCxnSpPr>
        <p:spPr>
          <a:xfrm flipH="1">
            <a:off x="5932695" y="1977681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02" idx="7"/>
          </p:cNvCxnSpPr>
          <p:nvPr/>
        </p:nvCxnSpPr>
        <p:spPr>
          <a:xfrm flipH="1">
            <a:off x="5392695" y="2512314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9" idx="5"/>
            <a:endCxn id="101" idx="1"/>
          </p:cNvCxnSpPr>
          <p:nvPr/>
        </p:nvCxnSpPr>
        <p:spPr>
          <a:xfrm>
            <a:off x="6472695" y="1977681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0" idx="5"/>
            <a:endCxn id="103" idx="1"/>
          </p:cNvCxnSpPr>
          <p:nvPr/>
        </p:nvCxnSpPr>
        <p:spPr>
          <a:xfrm>
            <a:off x="5932695" y="2512314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307256" y="271500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连接符 108"/>
          <p:cNvCxnSpPr>
            <a:stCxn id="101" idx="5"/>
            <a:endCxn id="108" idx="1"/>
          </p:cNvCxnSpPr>
          <p:nvPr/>
        </p:nvCxnSpPr>
        <p:spPr>
          <a:xfrm>
            <a:off x="7043615" y="2512314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067802" y="27257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3" name="圆角矩形标注 2"/>
          <p:cNvSpPr/>
          <p:nvPr/>
        </p:nvSpPr>
        <p:spPr>
          <a:xfrm>
            <a:off x="7043615" y="1176563"/>
            <a:ext cx="1903614" cy="801118"/>
          </a:xfrm>
          <a:prstGeom prst="wedgeRoundRectCallout">
            <a:avLst>
              <a:gd name="adj1" fmla="val -40047"/>
              <a:gd name="adj2" fmla="val 874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包含当前节点的最大路径和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170190" y="27416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18" name="椭圆 117"/>
          <p:cNvSpPr/>
          <p:nvPr/>
        </p:nvSpPr>
        <p:spPr>
          <a:xfrm>
            <a:off x="10217395" y="156581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9677395" y="210045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788315" y="210045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9137395" y="263491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椭圆 121"/>
          <p:cNvSpPr/>
          <p:nvPr/>
        </p:nvSpPr>
        <p:spPr>
          <a:xfrm>
            <a:off x="10248315" y="26104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3" name="直接连接符 122"/>
          <p:cNvCxnSpPr>
            <a:stCxn id="118" idx="3"/>
            <a:endCxn id="119" idx="7"/>
          </p:cNvCxnSpPr>
          <p:nvPr/>
        </p:nvCxnSpPr>
        <p:spPr>
          <a:xfrm flipH="1">
            <a:off x="9984674" y="1873098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9" idx="3"/>
            <a:endCxn id="121" idx="7"/>
          </p:cNvCxnSpPr>
          <p:nvPr/>
        </p:nvCxnSpPr>
        <p:spPr>
          <a:xfrm flipH="1">
            <a:off x="9444674" y="2407731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8" idx="5"/>
            <a:endCxn id="120" idx="1"/>
          </p:cNvCxnSpPr>
          <p:nvPr/>
        </p:nvCxnSpPr>
        <p:spPr>
          <a:xfrm>
            <a:off x="10524674" y="1873098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9" idx="5"/>
            <a:endCxn id="122" idx="1"/>
          </p:cNvCxnSpPr>
          <p:nvPr/>
        </p:nvCxnSpPr>
        <p:spPr>
          <a:xfrm>
            <a:off x="9984674" y="2407731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11359235" y="26104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8" name="直接连接符 127"/>
          <p:cNvCxnSpPr>
            <a:stCxn id="120" idx="5"/>
            <a:endCxn id="127" idx="1"/>
          </p:cNvCxnSpPr>
          <p:nvPr/>
        </p:nvCxnSpPr>
        <p:spPr>
          <a:xfrm>
            <a:off x="11095594" y="2407731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9649977" y="20974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9119781" y="262114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231852" y="26139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35" name="椭圆 134"/>
          <p:cNvSpPr/>
          <p:nvPr/>
        </p:nvSpPr>
        <p:spPr>
          <a:xfrm>
            <a:off x="6165416" y="431141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5625416" y="484605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6736336" y="484605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椭圆 137"/>
          <p:cNvSpPr/>
          <p:nvPr/>
        </p:nvSpPr>
        <p:spPr>
          <a:xfrm>
            <a:off x="5085416" y="538051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椭圆 138"/>
          <p:cNvSpPr/>
          <p:nvPr/>
        </p:nvSpPr>
        <p:spPr>
          <a:xfrm>
            <a:off x="6196336" y="53560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0" name="直接连接符 139"/>
          <p:cNvCxnSpPr>
            <a:stCxn id="135" idx="3"/>
            <a:endCxn id="136" idx="7"/>
          </p:cNvCxnSpPr>
          <p:nvPr/>
        </p:nvCxnSpPr>
        <p:spPr>
          <a:xfrm flipH="1">
            <a:off x="5932695" y="4618698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6" idx="3"/>
            <a:endCxn id="138" idx="7"/>
          </p:cNvCxnSpPr>
          <p:nvPr/>
        </p:nvCxnSpPr>
        <p:spPr>
          <a:xfrm flipH="1">
            <a:off x="5392695" y="5153331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5" idx="5"/>
            <a:endCxn id="137" idx="1"/>
          </p:cNvCxnSpPr>
          <p:nvPr/>
        </p:nvCxnSpPr>
        <p:spPr>
          <a:xfrm>
            <a:off x="6472695" y="4618698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6" idx="5"/>
            <a:endCxn id="139" idx="1"/>
          </p:cNvCxnSpPr>
          <p:nvPr/>
        </p:nvCxnSpPr>
        <p:spPr>
          <a:xfrm>
            <a:off x="5932695" y="5153331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7307256" y="53560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/>
          <p:cNvCxnSpPr>
            <a:stCxn id="137" idx="5"/>
            <a:endCxn id="144" idx="1"/>
          </p:cNvCxnSpPr>
          <p:nvPr/>
        </p:nvCxnSpPr>
        <p:spPr>
          <a:xfrm>
            <a:off x="7043615" y="5153331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6715770" y="48430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19</a:t>
            </a:r>
            <a:endParaRPr lang="zh-CN" altLang="en-US" sz="16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7281110" y="53595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597998" y="48430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5067802" y="536674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6179873" y="53595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52" name="椭圆 151"/>
          <p:cNvSpPr/>
          <p:nvPr/>
        </p:nvSpPr>
        <p:spPr>
          <a:xfrm>
            <a:off x="10164674" y="431727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椭圆 152"/>
          <p:cNvSpPr/>
          <p:nvPr/>
        </p:nvSpPr>
        <p:spPr>
          <a:xfrm>
            <a:off x="9624674" y="485191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35594" y="485191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9084674" y="53863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椭圆 155"/>
          <p:cNvSpPr/>
          <p:nvPr/>
        </p:nvSpPr>
        <p:spPr>
          <a:xfrm>
            <a:off x="10195594" y="536188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7" name="直接连接符 156"/>
          <p:cNvCxnSpPr>
            <a:stCxn id="152" idx="3"/>
            <a:endCxn id="153" idx="7"/>
          </p:cNvCxnSpPr>
          <p:nvPr/>
        </p:nvCxnSpPr>
        <p:spPr>
          <a:xfrm flipH="1">
            <a:off x="9931953" y="4624556"/>
            <a:ext cx="28544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3" idx="3"/>
            <a:endCxn id="155" idx="7"/>
          </p:cNvCxnSpPr>
          <p:nvPr/>
        </p:nvCxnSpPr>
        <p:spPr>
          <a:xfrm flipH="1">
            <a:off x="9391953" y="5159189"/>
            <a:ext cx="285442" cy="279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5"/>
            <a:endCxn id="154" idx="1"/>
          </p:cNvCxnSpPr>
          <p:nvPr/>
        </p:nvCxnSpPr>
        <p:spPr>
          <a:xfrm>
            <a:off x="10471953" y="4624556"/>
            <a:ext cx="316362" cy="280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  <a:endCxn id="156" idx="1"/>
          </p:cNvCxnSpPr>
          <p:nvPr/>
        </p:nvCxnSpPr>
        <p:spPr>
          <a:xfrm>
            <a:off x="9931953" y="5159189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1306514" y="536188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2" name="直接连接符 161"/>
          <p:cNvCxnSpPr>
            <a:stCxn id="154" idx="5"/>
            <a:endCxn id="161" idx="1"/>
          </p:cNvCxnSpPr>
          <p:nvPr/>
        </p:nvCxnSpPr>
        <p:spPr>
          <a:xfrm>
            <a:off x="11042873" y="5159189"/>
            <a:ext cx="316362" cy="255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0715028" y="484894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19</a:t>
            </a:r>
            <a:endParaRPr lang="zh-CN" altLang="en-US" sz="16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1280368" y="536537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9597256" y="484894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9067060" y="537260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10179131" y="536537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10140519" y="43221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241236" y="22701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0030649" y="22631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7065638" y="4985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19</a:t>
            </a:r>
            <a:endParaRPr lang="zh-CN" altLang="en-US" sz="14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9781236" y="45068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10523957" y="448305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-1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47435" y="4126876"/>
            <a:ext cx="6288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= -float(‘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’)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fun(root):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not root: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0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tmp_left</a:t>
            </a:r>
            <a:r>
              <a:rPr lang="en-US" altLang="zh-CN" dirty="0" smtClean="0"/>
              <a:t> = max(fun(</a:t>
            </a:r>
            <a:r>
              <a:rPr lang="en-US" altLang="zh-CN" dirty="0" err="1" smtClean="0"/>
              <a:t>root.left</a:t>
            </a:r>
            <a:r>
              <a:rPr lang="en-US" altLang="zh-CN" dirty="0" smtClean="0"/>
              <a:t>),0)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tmp_right</a:t>
            </a:r>
            <a:r>
              <a:rPr lang="en-US" altLang="zh-CN" dirty="0" smtClean="0"/>
              <a:t> = max(fun(</a:t>
            </a:r>
            <a:r>
              <a:rPr lang="en-US" altLang="zh-CN" dirty="0" err="1" smtClean="0"/>
              <a:t>root.right</a:t>
            </a:r>
            <a:r>
              <a:rPr lang="en-US" altLang="zh-CN" dirty="0" smtClean="0"/>
              <a:t>),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result = max(result, </a:t>
            </a:r>
            <a:r>
              <a:rPr lang="en-US" altLang="zh-CN" dirty="0" err="1" smtClean="0"/>
              <a:t>tmp_left+tmp_right+root.value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    return max(0,tmp_left+root.value,tmp_right+root.value)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4644162" y="2726573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文本框 172"/>
          <p:cNvSpPr txBox="1"/>
          <p:nvPr/>
        </p:nvSpPr>
        <p:spPr>
          <a:xfrm>
            <a:off x="4618016" y="27257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75" name="矩形 174"/>
          <p:cNvSpPr/>
          <p:nvPr/>
        </p:nvSpPr>
        <p:spPr>
          <a:xfrm>
            <a:off x="6196336" y="3118578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6170190" y="3117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77" name="矩形 176"/>
          <p:cNvSpPr/>
          <p:nvPr/>
        </p:nvSpPr>
        <p:spPr>
          <a:xfrm>
            <a:off x="9497395" y="1699068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9471249" y="169822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180" name="矩形 179"/>
          <p:cNvSpPr/>
          <p:nvPr/>
        </p:nvSpPr>
        <p:spPr>
          <a:xfrm>
            <a:off x="7755077" y="5351573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7728931" y="535073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182" name="矩形 181"/>
          <p:cNvSpPr/>
          <p:nvPr/>
        </p:nvSpPr>
        <p:spPr>
          <a:xfrm>
            <a:off x="7509279" y="4777744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7483133" y="477690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10555594" y="4130407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10529448" y="41295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26214</TotalTime>
  <Words>111</Words>
  <Application>Microsoft Office PowerPoint</Application>
  <PresentationFormat>宽屏</PresentationFormat>
  <Paragraphs>55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853</cp:revision>
  <cp:lastPrinted>2019-05-17T11:44:11Z</cp:lastPrinted>
  <dcterms:created xsi:type="dcterms:W3CDTF">2018-12-30T12:34:33Z</dcterms:created>
  <dcterms:modified xsi:type="dcterms:W3CDTF">2020-01-31T02:21:11Z</dcterms:modified>
</cp:coreProperties>
</file>