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3" r:id="rId3"/>
    <p:sldId id="564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FFD9D9"/>
    <a:srgbClr val="FFCC66"/>
    <a:srgbClr val="F49E86"/>
    <a:srgbClr val="EE6E4A"/>
    <a:srgbClr val="F5EFF3"/>
    <a:srgbClr val="F5E7B4"/>
    <a:srgbClr val="D2B191"/>
    <a:srgbClr val="782008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87" d="100"/>
          <a:sy n="87" d="100"/>
        </p:scale>
        <p:origin x="72" y="78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最大子矩阵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7660"/>
              </p:ext>
            </p:extLst>
          </p:nvPr>
        </p:nvGraphicFramePr>
        <p:xfrm>
          <a:off x="3924845" y="3018112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5741495" y="3482206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12265" y="35751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4644"/>
              </p:ext>
            </p:extLst>
          </p:nvPr>
        </p:nvGraphicFramePr>
        <p:xfrm>
          <a:off x="8528608" y="3578698"/>
          <a:ext cx="457449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49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978734" y="696159"/>
            <a:ext cx="9434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https</a:t>
            </a:r>
            <a:r>
              <a:rPr lang="en-US" altLang="zh-CN" dirty="0">
                <a:solidFill>
                  <a:srgbClr val="00B050"/>
                </a:solidFill>
              </a:rPr>
              <a:t>://</a:t>
            </a:r>
            <a:r>
              <a:rPr lang="en-US" altLang="zh-CN" dirty="0" smtClean="0">
                <a:solidFill>
                  <a:srgbClr val="00B050"/>
                </a:solidFill>
              </a:rPr>
              <a:t>github.com/sangjianshun/Master-School/blob/maste</a:t>
            </a:r>
            <a:r>
              <a:rPr lang="en-US" altLang="zh-CN" dirty="0">
                <a:solidFill>
                  <a:srgbClr val="00B050"/>
                </a:solidFill>
              </a:rPr>
              <a:t>r/getMaxMatrix.p</a:t>
            </a:r>
            <a:r>
              <a:rPr lang="en-US" altLang="zh-CN" dirty="0" smtClean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最大子矩阵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问题求解：动态规划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73116" y="21478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21790"/>
              </p:ext>
            </p:extLst>
          </p:nvPr>
        </p:nvGraphicFramePr>
        <p:xfrm>
          <a:off x="1478743" y="1637237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59347"/>
              </p:ext>
            </p:extLst>
          </p:nvPr>
        </p:nvGraphicFramePr>
        <p:xfrm>
          <a:off x="4897872" y="1637237"/>
          <a:ext cx="199698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245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499245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499245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499245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1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166985" y="2147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圆角矩形标注 2"/>
          <p:cNvSpPr/>
          <p:nvPr/>
        </p:nvSpPr>
        <p:spPr>
          <a:xfrm>
            <a:off x="5951912" y="1123598"/>
            <a:ext cx="4763193" cy="369332"/>
          </a:xfrm>
          <a:prstGeom prst="wedgeRoundRectCallout">
            <a:avLst>
              <a:gd name="adj1" fmla="val -56083"/>
              <a:gd name="adj2" fmla="val 804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[0][j]+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[1][</a:t>
            </a:r>
            <a:r>
              <a:rPr lang="en-US" altLang="zh-CN" dirty="0"/>
              <a:t>j</a:t>
            </a:r>
            <a:r>
              <a:rPr lang="en-US" altLang="zh-CN" dirty="0" smtClean="0"/>
              <a:t>]+…+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[i-1][</a:t>
            </a:r>
            <a:r>
              <a:rPr lang="en-US" altLang="zh-CN" dirty="0"/>
              <a:t>j]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7570296" y="2220508"/>
            <a:ext cx="501362" cy="29665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400000">
            <a:off x="9229437" y="3752821"/>
            <a:ext cx="501362" cy="29665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7570296" y="5275051"/>
            <a:ext cx="501362" cy="29665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51457"/>
              </p:ext>
            </p:extLst>
          </p:nvPr>
        </p:nvGraphicFramePr>
        <p:xfrm>
          <a:off x="8426106" y="1644598"/>
          <a:ext cx="210802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06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1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12190"/>
              </p:ext>
            </p:extLst>
          </p:nvPr>
        </p:nvGraphicFramePr>
        <p:xfrm>
          <a:off x="4897872" y="4496277"/>
          <a:ext cx="210802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06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1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81537"/>
              </p:ext>
            </p:extLst>
          </p:nvPr>
        </p:nvGraphicFramePr>
        <p:xfrm>
          <a:off x="8426106" y="4496277"/>
          <a:ext cx="210802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06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1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最大子矩阵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问题求解：动态规划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73116" y="21478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1478743" y="1637237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3921250" y="2147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34766" y="358885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[3]-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88662" y="35861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[4]-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52019"/>
              </p:ext>
            </p:extLst>
          </p:nvPr>
        </p:nvGraphicFramePr>
        <p:xfrm>
          <a:off x="2581078" y="4082387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2929"/>
              </p:ext>
            </p:extLst>
          </p:nvPr>
        </p:nvGraphicFramePr>
        <p:xfrm>
          <a:off x="4948619" y="4079697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37275"/>
              </p:ext>
            </p:extLst>
          </p:nvPr>
        </p:nvGraphicFramePr>
        <p:xfrm>
          <a:off x="2826758" y="4643345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52497"/>
              </p:ext>
            </p:extLst>
          </p:nvPr>
        </p:nvGraphicFramePr>
        <p:xfrm>
          <a:off x="5188662" y="4612054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6595"/>
              </p:ext>
            </p:extLst>
          </p:nvPr>
        </p:nvGraphicFramePr>
        <p:xfrm>
          <a:off x="2538127" y="6309198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64957"/>
              </p:ext>
            </p:extLst>
          </p:nvPr>
        </p:nvGraphicFramePr>
        <p:xfrm>
          <a:off x="4942982" y="6314133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03348" y="3999517"/>
            <a:ext cx="4788131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range(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self.m+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range(i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self.m+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tmp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range(self.n):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tmp+=(dp[j][k]-dp[i-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][k])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tmp&lt;=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tmp=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tmp&gt;res: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res = tmp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35148"/>
              </p:ext>
            </p:extLst>
          </p:nvPr>
        </p:nvGraphicFramePr>
        <p:xfrm>
          <a:off x="4719473" y="1405394"/>
          <a:ext cx="210802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06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1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74400" y="35861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[2]-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62629"/>
              </p:ext>
            </p:extLst>
          </p:nvPr>
        </p:nvGraphicFramePr>
        <p:xfrm>
          <a:off x="220712" y="4079697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537"/>
              </p:ext>
            </p:extLst>
          </p:nvPr>
        </p:nvGraphicFramePr>
        <p:xfrm>
          <a:off x="177761" y="6306508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44319"/>
              </p:ext>
            </p:extLst>
          </p:nvPr>
        </p:nvGraphicFramePr>
        <p:xfrm>
          <a:off x="466392" y="4643345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8079971" y="1482853"/>
            <a:ext cx="1986742" cy="931025"/>
          </a:xfrm>
          <a:prstGeom prst="wedgeRoundRectCallout">
            <a:avLst>
              <a:gd name="adj1" fmla="val -84091"/>
              <a:gd name="adj2" fmla="val 547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辅助数组减少了大量的重复计算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31062</TotalTime>
  <Words>336</Words>
  <Application>Microsoft Office PowerPoint</Application>
  <PresentationFormat>宽屏</PresentationFormat>
  <Paragraphs>218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903</cp:revision>
  <cp:lastPrinted>2019-05-17T11:44:11Z</cp:lastPrinted>
  <dcterms:created xsi:type="dcterms:W3CDTF">2018-12-30T12:34:33Z</dcterms:created>
  <dcterms:modified xsi:type="dcterms:W3CDTF">2020-04-07T05:11:00Z</dcterms:modified>
</cp:coreProperties>
</file>